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50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2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4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4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6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8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3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5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8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92C9-8368-4323-B882-9E0BB9312ED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496A7-9CD2-4E89-955A-4305B2F7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0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2023\Сентябрь\25\Презентация брикс 1 поверпоинт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8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2023\Сентябрь\25\Презентация брикс 1 поверпоинт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3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2023\Сентябрь\25\Презентация брикс 1 поверпоинт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7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2023\Сентябрь\25\Презентация брикс 1 поверпоинт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9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2023\Сентябрь\25\Презентация брикс 1 поверпоинт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4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2023\Сентябрь\25\Презентация брикс 1 поверпоинт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9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2023\Сентябрь\25\Презентация брикс 1 поверпоинт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57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2023\Сентябрь\25\Презентация брикс 1 поверпоинт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4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2023\Сентябрь\25\Презентация брикс 1 поверпоинт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6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2023\Сентябрь\25\Презентация брикс 1 поверпоинт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2023\Сентябрь\25\Презентация брикс 1 поверпоинт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7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023\Сентябрь\25\Презентация брикс 1 поверпоинт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06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2023\Сентябрь\25\Презентация брикс 1 поверпоинт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4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2023\Сентябрь\25\Презентация брикс 1 поверпоинт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90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2023\Сентябрь\25\Презентация брикс 1 поверпоинт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36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2023\Сентябрь\25\Презентация брикс 1 поверпоинт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7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64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2023\Сентябрь\25\Презентация брикс 1 поверпоинт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50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2023\Сентябрь\25\Презентация брикс 1 поверпоинт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" y="1588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02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2023\Сентябрь\25\Презентация брикс 1 поверпоинт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30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2023\Сентябрь\25\Презентация брикс 1 поверпоинт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9" y="158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1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2023\Сентябрь\25\Презентация брикс 1 поверпоинт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" y="0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16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2023\Сентябрь\25\Презентация брикс 1 поверпоинт\Слайд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3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23\Сентябрь\25\Презентация брикс 1 поверпоинт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52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2023\Сентябрь\25\Презентация брикс 1 поверпоинт\Слайд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65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2023\Сентябрь\25\Презентация брикс 1 поверпоинт\Слайд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49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2023\Сентябрь\25\Презентация брикс 1 поверпоинт\Слайд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8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2023\Сентябрь\25\Презентация брикс 1 поверпоинт\Слайд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13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2023\Сентябрь\25\Презентация брикс 1 поверпоинт\Слайд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42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2023\Сентябрь\25\Презентация брикс 1 поверпоинт\Слайд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2023\Сентябрь\25\Презентация брикс 1 поверпоинт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6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2023\Сентябрь\25\Презентация брикс 1 поверпоинт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4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2023\Сентябрь\25\Презентация брикс 1 поверпоинт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5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2023\Сентябрь\25\Презентация брикс 1 поверпоинт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9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2023\Сентябрь\25\Презентация брикс 1 поверпоинт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6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2023\Сентябрь\25\Презентация брикс 1 поверпоинт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" y="15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14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Произвольный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</dc:creator>
  <cp:lastModifiedBy>Козлов</cp:lastModifiedBy>
  <cp:revision>1</cp:revision>
  <dcterms:created xsi:type="dcterms:W3CDTF">2023-09-25T12:07:51Z</dcterms:created>
  <dcterms:modified xsi:type="dcterms:W3CDTF">2023-09-25T12:15:20Z</dcterms:modified>
</cp:coreProperties>
</file>