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69" r:id="rId12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31D"/>
    <a:srgbClr val="454C63"/>
    <a:srgbClr val="D5D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4660"/>
  </p:normalViewPr>
  <p:slideViewPr>
    <p:cSldViewPr snapToGrid="0" showGuides="1">
      <p:cViewPr>
        <p:scale>
          <a:sx n="117" d="100"/>
          <a:sy n="117" d="100"/>
        </p:scale>
        <p:origin x="-18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B7050-7C66-40BC-A7CE-3F0BFF40B57B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408FE-6230-40A7-B51B-C75B477D2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132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86B98-EB0C-4738-8EE1-28D13204EB5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CD859-C538-4C49-92C6-66126AB6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7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Элементы и фото в форме «Прямоугольник: скругленные углы» в 2 вариантах: белая заливка, красная линия 6 </a:t>
            </a:r>
            <a:r>
              <a:rPr lang="ru-RU" dirty="0" err="1"/>
              <a:t>пт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ru-RU" dirty="0"/>
              <a:t>масштабируя по размеру) или сплошная заливка красный цвет</a:t>
            </a:r>
            <a:r>
              <a:rPr lang="en-US" dirty="0"/>
              <a:t> – </a:t>
            </a:r>
            <a:r>
              <a:rPr lang="ru-RU" dirty="0"/>
              <a:t>на светлом фоне. Белые линии и заливка – на синем и красном фоне.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D859-C538-4C49-92C6-66126AB6D9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27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 цветового решения таблиц.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D859-C538-4C49-92C6-66126AB6D9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8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 цветового решения цикла.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D859-C538-4C49-92C6-66126AB6D9F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540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 цветового решения круговой диаграммы: чем больше – тем светлее.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D859-C538-4C49-92C6-66126AB6D9F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 использования вертикального списка: градиент и акцент.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D859-C538-4C49-92C6-66126AB6D9F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7AA967-B170-4B32-AB4D-BDA08FD9C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0" y="271461"/>
            <a:ext cx="12180570" cy="6586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017FA60-045F-42D5-9872-4559F55801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E75B547-99E2-425E-9C74-8647C3049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7354" r="57737" b="37557"/>
          <a:stretch/>
        </p:blipFill>
        <p:spPr>
          <a:xfrm>
            <a:off x="4846389" y="0"/>
            <a:ext cx="7334182" cy="68580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A12615-DCE0-44E3-BF6F-E109AC0C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FB9-CA22-424E-80C4-9B91A90CE3EA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0F5302-69C6-4797-A446-35F4C02B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E69D25-0FAC-4164-9D48-B9FCE767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xmlns="" id="{8B698068-B8F5-4F2B-80CF-0BC1013BA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935" y="2663709"/>
            <a:ext cx="10515600" cy="76529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Тема выступления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560DD956-612F-48E2-AAF2-370B24DC1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935" y="3499262"/>
            <a:ext cx="4970091" cy="40242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xmlns="" id="{C0A00AA1-35A3-498E-8F1F-477CF32EE3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935" y="3831788"/>
            <a:ext cx="4970091" cy="3651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5902452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15" userDrawn="1">
          <p15:clr>
            <a:srgbClr val="FBAE40"/>
          </p15:clr>
        </p15:guide>
        <p15:guide id="2" orient="horz" pos="391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  <p15:guide id="4" orient="horz" pos="3929" userDrawn="1">
          <p15:clr>
            <a:srgbClr val="FBAE40"/>
          </p15:clr>
        </p15:guide>
        <p15:guide id="5" pos="726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ACFEB98-22B6-42D8-9044-B7BF9EDF0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1F86B59-366B-4FB4-8BB9-7C77F9A50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E30DBF-1A09-4E0A-B062-3848982A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DD8C-38E3-4CF1-AF00-3121018193DD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BFD8BA-DA71-48AB-917E-AEA7BE64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EA99DD-D212-4115-AA5E-2E51DF8E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>
                <a:solidFill>
                  <a:srgbClr val="454C63"/>
                </a:solidFill>
              </a:defRPr>
            </a:lvl1pPr>
          </a:lstStyle>
          <a:p>
            <a:fld id="{F674A0D5-B402-42C1-B19D-CEA0AEA587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2992E1A7-0713-40CA-90D4-362680AB1090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042CE85-E7DE-48FA-825A-34EED6C9DD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9CBAF6D5-30F2-4C7B-9BFF-992C85B23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xmlns="" id="{6A56C5C1-6C88-4B87-BCD4-FEAB807A01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1593850"/>
            <a:ext cx="10874375" cy="4643438"/>
          </a:xfrm>
        </p:spPr>
        <p:txBody>
          <a:bodyPr>
            <a:normAutofit/>
          </a:bodyPr>
          <a:lstStyle>
            <a:lvl1pPr marL="457200" indent="-457200">
              <a:buClr>
                <a:srgbClr val="C0131D"/>
              </a:buClr>
              <a:buSzPct val="100000"/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569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15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orient="horz" pos="391" userDrawn="1">
          <p15:clr>
            <a:srgbClr val="FBAE40"/>
          </p15:clr>
        </p15:guide>
        <p15:guide id="4" orient="horz" pos="3929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5103A39-C39E-4A32-99A3-9ACCEB89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A3F535-BEB9-406A-A72D-7CDA9AF9A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DC5A24-F0ED-40AF-8F77-058CCACFC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13" y="1825624"/>
            <a:ext cx="5360987" cy="4411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7E6E7D1-9127-4166-BFBA-0FFFD27E2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360987" cy="4411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2FAC904-BBDC-42AD-85F3-EABAC138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AD00-3DC3-4CF2-887A-B9CC952019D7}" type="datetime1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B242DF3-7F2F-4A6A-9138-F03B64FC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7E4F81-54CD-4282-B0D3-B0E8479D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2BED6080-B556-458E-BE1B-BDF22AA60068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A765DC-91FA-452C-9B0B-BF5BAE0EA7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3" name="Заголовок 14">
            <a:extLst>
              <a:ext uri="{FF2B5EF4-FFF2-40B4-BE49-F238E27FC236}">
                <a16:creationId xmlns:a16="http://schemas.microsoft.com/office/drawing/2014/main" xmlns="" id="{AB8242E2-0EFC-40D9-A8E9-6E2E93983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660260"/>
            <a:ext cx="10874375" cy="84926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9263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454C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DBBE6E-4E12-407D-B045-606119F08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5D8AE49-54D4-4F27-B15D-BED801072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91E48C-E531-4FCE-9A66-93608009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460C-6DFE-4588-A9C4-E10DC03CFEB2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8B305F-3DC2-4078-B9DD-6CC48F2F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F9BB1F-220A-4D79-B869-3D50B6F6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5DBE2"/>
                </a:solidFill>
              </a:defRPr>
            </a:lvl1pPr>
          </a:lstStyle>
          <a:p>
            <a:fld id="{F674A0D5-B402-42C1-B19D-CEA0AEA587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B278394E-33F0-4A44-A6CD-5BCB41F4C55E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chemeClr val="bg1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65E6ED-C4DC-43B8-8F03-7E7C86B50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1" name="Заголовок 14">
            <a:extLst>
              <a:ext uri="{FF2B5EF4-FFF2-40B4-BE49-F238E27FC236}">
                <a16:creationId xmlns:a16="http://schemas.microsoft.com/office/drawing/2014/main" xmlns="" id="{4E497377-69D7-41B6-AC68-F4A8F3578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Объект 16">
            <a:extLst>
              <a:ext uri="{FF2B5EF4-FFF2-40B4-BE49-F238E27FC236}">
                <a16:creationId xmlns:a16="http://schemas.microsoft.com/office/drawing/2014/main" xmlns="" id="{34C9091D-6CAE-483D-848D-691ED34C8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1593850"/>
            <a:ext cx="10874375" cy="4643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691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2CA426A-15F9-4F90-B8C5-6F00A88161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A6BC03F-B5E4-4FC8-B0D5-07F65EF067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012F6AF-6FC4-4827-A04E-D02FB1FBB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1681163"/>
            <a:ext cx="533876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4BD6962-8B21-4CA7-A38A-86A58F858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4" y="2505075"/>
            <a:ext cx="5338762" cy="3684588"/>
          </a:xfrm>
        </p:spPr>
        <p:txBody>
          <a:bodyPr>
            <a:normAutofit/>
          </a:bodyPr>
          <a:lstStyle>
            <a:lvl1pPr marL="285750" indent="-285750">
              <a:buClr>
                <a:srgbClr val="C0131D"/>
              </a:buCl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6FD669E-9BAC-4DE1-9AEE-DA6EB7FE2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60986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93DBD51-7D8A-4349-972F-27D28A0B0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60986" cy="3684588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Образец</a:t>
            </a:r>
          </a:p>
          <a:p>
            <a:pPr lvl="0"/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31C681C-802B-42F8-AD98-9BF1C324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E425-8654-465F-8C3E-3B60E8F50930}" type="datetime1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79142E6-BF23-47F1-A9C4-717AB3DC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FF502AA-055E-49F1-AD8C-CEE5FB71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FD04E235-B72B-42A0-AEF3-0A9CFFAE8D3F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870A844-29CE-4EC2-BE09-8F29D4A7EE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2" name="Заголовок 14">
            <a:extLst>
              <a:ext uri="{FF2B5EF4-FFF2-40B4-BE49-F238E27FC236}">
                <a16:creationId xmlns:a16="http://schemas.microsoft.com/office/drawing/2014/main" xmlns="" id="{78D56123-DE0B-4A90-A778-C091E000D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1900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rgbClr val="C01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4B9CBD-656D-4744-A32A-0351BAEC1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DDF0B9-5BED-46CC-889F-C858B8609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6FA9EAA-E1C7-4A20-8F4C-5E6913E5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76E8A-D0CC-4792-AD9E-6E435E0921D6}" type="datetime1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1AA36A5-4DB8-4DC0-9B0F-AAA904E21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D04DB3-7C0D-4EEE-8A20-D32907F7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5DBE2"/>
                </a:solidFill>
              </a:defRPr>
            </a:lvl1pPr>
          </a:lstStyle>
          <a:p>
            <a:fld id="{F674A0D5-B402-42C1-B19D-CEA0AEA587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372FB3E9-88B7-413F-B38D-B6560840261D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chemeClr val="bg1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8A7B56-F73D-4382-AFF8-021E455EB7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0" name="Заголовок 14">
            <a:extLst>
              <a:ext uri="{FF2B5EF4-FFF2-40B4-BE49-F238E27FC236}">
                <a16:creationId xmlns:a16="http://schemas.microsoft.com/office/drawing/2014/main" xmlns="" id="{27259C7A-245E-45F9-9955-7CA79EA74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16">
            <a:extLst>
              <a:ext uri="{FF2B5EF4-FFF2-40B4-BE49-F238E27FC236}">
                <a16:creationId xmlns:a16="http://schemas.microsoft.com/office/drawing/2014/main" xmlns="" id="{EF8C5D30-B72A-45F7-94A5-5D8CDA3D5C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813" y="1593850"/>
            <a:ext cx="10874375" cy="46434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404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5B10ED-2E2A-4BE1-80D8-0EC28FEA7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6C69E6-9DAC-406C-98A7-B783E8136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35E9E5D-969C-4801-A160-8C26B5D6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17DF-6F08-42D3-877B-82159D6DD161}" type="datetime1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E83FB2D-862C-4502-AA5B-EE8FC3B34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E64AC51-2559-4517-AE2C-641AF50D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9A6DE56-3A7B-4D21-B87D-35771568C4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8" name="Заголовок 14">
            <a:extLst>
              <a:ext uri="{FF2B5EF4-FFF2-40B4-BE49-F238E27FC236}">
                <a16:creationId xmlns:a16="http://schemas.microsoft.com/office/drawing/2014/main" xmlns="" id="{377D283A-7996-40E0-A476-344F54A38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44989"/>
            <a:ext cx="10874375" cy="84926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04806EE-FF72-4A45-9FC6-7AAB03D56CC0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9970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EC64A9-D650-4632-B5F9-B9DDCEEA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47572C6-D7D7-4E47-92DB-14670ED2E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CB0FAB-4BA9-418F-9601-D6BE2355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1594258"/>
            <a:ext cx="4113212" cy="463142"/>
          </a:xfrm>
        </p:spPr>
        <p:txBody>
          <a:bodyPr anchor="b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9C22B1-C031-442B-A1C7-5809F43C5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94258"/>
            <a:ext cx="6350000" cy="464303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8DB7EFF-41B1-42A0-9F83-467647DAD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4" y="2057399"/>
            <a:ext cx="4113212" cy="41476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A2DED2-1172-45AE-B8E8-5A726939F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D709-467E-4763-B031-7F7FF56A80DB}" type="datetime1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4AFBA4C-F398-4A27-AA7A-EF04D885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250A4E-B126-46C3-9ED2-B52CF144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377C8A-B290-4390-9399-FE525C354A6C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D6C8D3B-AB0F-4E0F-B0D8-598CE749E3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2" name="Заголовок 14">
            <a:extLst>
              <a:ext uri="{FF2B5EF4-FFF2-40B4-BE49-F238E27FC236}">
                <a16:creationId xmlns:a16="http://schemas.microsoft.com/office/drawing/2014/main" xmlns="" id="{0FE43B8A-2620-4587-8C5C-30EAC8AC9E8C}"/>
              </a:ext>
            </a:extLst>
          </p:cNvPr>
          <p:cNvSpPr txBox="1">
            <a:spLocks/>
          </p:cNvSpPr>
          <p:nvPr userDrawn="1"/>
        </p:nvSpPr>
        <p:spPr>
          <a:xfrm>
            <a:off x="658813" y="744989"/>
            <a:ext cx="10874375" cy="849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5248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873E11-4193-405B-8B21-8A2BBE34C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21" t="14168" r="20238" b="38217"/>
          <a:stretch/>
        </p:blipFill>
        <p:spPr>
          <a:xfrm>
            <a:off x="11430" y="271462"/>
            <a:ext cx="12180570" cy="65865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16B811-18F7-4FD1-81FC-6B4A16C36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7354" r="57737" b="37557"/>
          <a:stretch/>
        </p:blipFill>
        <p:spPr>
          <a:xfrm>
            <a:off x="4857819" y="1"/>
            <a:ext cx="7334182" cy="6858000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C1AFEC7-2AD0-44D1-9F58-00CD6F4F9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94258"/>
            <a:ext cx="6350000" cy="46430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340C2-C295-4327-827E-2FFF0BCF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2D2-D76D-4736-B234-4D00112700F1}" type="datetime1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3419457-185E-4D66-B1A3-1F3B336A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D18C45-BAEA-42C3-AB0B-FE93F10C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63C265A7-99A0-4902-9BE0-4CDDC67B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1594258"/>
            <a:ext cx="4113212" cy="463142"/>
          </a:xfrm>
        </p:spPr>
        <p:txBody>
          <a:bodyPr anchor="b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81FA6B53-4EB2-447D-9087-2E130988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4" y="2057399"/>
            <a:ext cx="4113212" cy="41476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9985A452-47CA-4C8B-8F9A-753F340B89B3}"/>
              </a:ext>
            </a:extLst>
          </p:cNvPr>
          <p:cNvSpPr txBox="1">
            <a:spLocks/>
          </p:cNvSpPr>
          <p:nvPr userDrawn="1"/>
        </p:nvSpPr>
        <p:spPr>
          <a:xfrm>
            <a:off x="6616064" y="438151"/>
            <a:ext cx="5033011" cy="3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300" b="0" u="none" dirty="0">
                <a:solidFill>
                  <a:srgbClr val="454C63"/>
                </a:solidFill>
                <a:latin typeface="Trebuchet MS" panose="020B0603020202020204" pitchFamily="34" charset="0"/>
              </a:rPr>
              <a:t>Тема 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5633423-7D98-4449-81E8-F2E08D2479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2895" y="271461"/>
            <a:ext cx="971550" cy="1076325"/>
          </a:xfrm>
          <a:prstGeom prst="rect">
            <a:avLst/>
          </a:prstGeom>
        </p:spPr>
      </p:pic>
      <p:sp>
        <p:nvSpPr>
          <p:cNvPr id="14" name="Заголовок 14">
            <a:extLst>
              <a:ext uri="{FF2B5EF4-FFF2-40B4-BE49-F238E27FC236}">
                <a16:creationId xmlns:a16="http://schemas.microsoft.com/office/drawing/2014/main" xmlns="" id="{2474DBFA-7997-487A-81F7-9E94060B467F}"/>
              </a:ext>
            </a:extLst>
          </p:cNvPr>
          <p:cNvSpPr txBox="1">
            <a:spLocks/>
          </p:cNvSpPr>
          <p:nvPr userDrawn="1"/>
        </p:nvSpPr>
        <p:spPr>
          <a:xfrm>
            <a:off x="658813" y="744989"/>
            <a:ext cx="10874375" cy="849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3785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DB9A7F-BCC4-4A06-916B-9D9AD50F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6886BC-D276-4873-9088-97A25A737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4D6529-4C5C-4619-99DB-9A576BA81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8C5C8-E00E-4F7B-9E1D-FA8A7F60D016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20F2CF-5FC1-4005-9EF2-BC7E9798C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3F314D-C9E3-46B2-BBA9-E8C35E5D5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rgbClr val="454C63"/>
                </a:solidFill>
              </a:defRPr>
            </a:lvl1pPr>
          </a:lstStyle>
          <a:p>
            <a:fld id="{F674A0D5-B402-42C1-B19D-CEA0AEA587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265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845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50" Type="http://schemas.openxmlformats.org/officeDocument/2006/relationships/image" Target="../media/image74.png"/><Relationship Id="rId55" Type="http://schemas.openxmlformats.org/officeDocument/2006/relationships/image" Target="../media/image79.png"/><Relationship Id="rId63" Type="http://schemas.openxmlformats.org/officeDocument/2006/relationships/image" Target="../media/image87.png"/><Relationship Id="rId68" Type="http://schemas.openxmlformats.org/officeDocument/2006/relationships/image" Target="../media/image92.png"/><Relationship Id="rId7" Type="http://schemas.openxmlformats.org/officeDocument/2006/relationships/image" Target="../media/image31.png"/><Relationship Id="rId71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45" Type="http://schemas.openxmlformats.org/officeDocument/2006/relationships/image" Target="../media/image69.png"/><Relationship Id="rId53" Type="http://schemas.openxmlformats.org/officeDocument/2006/relationships/image" Target="../media/image77.png"/><Relationship Id="rId58" Type="http://schemas.openxmlformats.org/officeDocument/2006/relationships/image" Target="../media/image82.png"/><Relationship Id="rId66" Type="http://schemas.openxmlformats.org/officeDocument/2006/relationships/image" Target="../media/image90.png"/><Relationship Id="rId74" Type="http://schemas.openxmlformats.org/officeDocument/2006/relationships/image" Target="../media/image9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png"/><Relationship Id="rId57" Type="http://schemas.openxmlformats.org/officeDocument/2006/relationships/image" Target="../media/image81.png"/><Relationship Id="rId61" Type="http://schemas.openxmlformats.org/officeDocument/2006/relationships/image" Target="../media/image85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4" Type="http://schemas.openxmlformats.org/officeDocument/2006/relationships/image" Target="../media/image68.png"/><Relationship Id="rId52" Type="http://schemas.openxmlformats.org/officeDocument/2006/relationships/image" Target="../media/image76.png"/><Relationship Id="rId60" Type="http://schemas.openxmlformats.org/officeDocument/2006/relationships/image" Target="../media/image84.png"/><Relationship Id="rId65" Type="http://schemas.openxmlformats.org/officeDocument/2006/relationships/image" Target="../media/image89.png"/><Relationship Id="rId73" Type="http://schemas.openxmlformats.org/officeDocument/2006/relationships/image" Target="../media/image97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48" Type="http://schemas.openxmlformats.org/officeDocument/2006/relationships/image" Target="../media/image72.png"/><Relationship Id="rId56" Type="http://schemas.openxmlformats.org/officeDocument/2006/relationships/image" Target="../media/image80.png"/><Relationship Id="rId64" Type="http://schemas.openxmlformats.org/officeDocument/2006/relationships/image" Target="../media/image88.png"/><Relationship Id="rId69" Type="http://schemas.openxmlformats.org/officeDocument/2006/relationships/image" Target="../media/image93.png"/><Relationship Id="rId8" Type="http://schemas.openxmlformats.org/officeDocument/2006/relationships/image" Target="../media/image32.png"/><Relationship Id="rId51" Type="http://schemas.openxmlformats.org/officeDocument/2006/relationships/image" Target="../media/image75.png"/><Relationship Id="rId72" Type="http://schemas.openxmlformats.org/officeDocument/2006/relationships/image" Target="../media/image96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59" Type="http://schemas.openxmlformats.org/officeDocument/2006/relationships/image" Target="../media/image83.png"/><Relationship Id="rId67" Type="http://schemas.openxmlformats.org/officeDocument/2006/relationships/image" Target="../media/image91.png"/><Relationship Id="rId20" Type="http://schemas.openxmlformats.org/officeDocument/2006/relationships/image" Target="../media/image44.png"/><Relationship Id="rId41" Type="http://schemas.openxmlformats.org/officeDocument/2006/relationships/image" Target="../media/image65.png"/><Relationship Id="rId54" Type="http://schemas.openxmlformats.org/officeDocument/2006/relationships/image" Target="../media/image78.png"/><Relationship Id="rId62" Type="http://schemas.openxmlformats.org/officeDocument/2006/relationships/image" Target="../media/image86.png"/><Relationship Id="rId7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208557-4915-4090-9451-AD5EDED2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35" y="1902279"/>
            <a:ext cx="8600229" cy="1526721"/>
          </a:xfrm>
        </p:spPr>
        <p:txBody>
          <a:bodyPr>
            <a:noAutofit/>
          </a:bodyPr>
          <a:lstStyle/>
          <a:p>
            <a:pPr algn="just"/>
            <a:r>
              <a:rPr lang="ru-RU" altLang="ru-RU" sz="2400" b="1" dirty="0" smtClean="0">
                <a:solidFill>
                  <a:srgbClr val="C01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Calibri" pitchFamily="34" charset="0"/>
              </a:rPr>
              <a:t>Проектирование, реконструкция и оснащение объектов социального обслуживания, расположенных по адресу: Самарская область, город Самара, ул. 8-я просека, 54 и 54А</a:t>
            </a:r>
            <a:endParaRPr lang="ru-RU" sz="2400" dirty="0">
              <a:solidFill>
                <a:srgbClr val="C01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629178C-DD6D-442A-A389-F9CEDC6C2E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935" y="3303319"/>
            <a:ext cx="4970091" cy="40242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Воробьева Регина Алексеевна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D63CA9F-1E67-44D9-A4B3-FAE906D21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100" y="3668502"/>
            <a:ext cx="8551244" cy="365125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Министр социально-демографической и семейной политики Самарской области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2772" y="214310"/>
            <a:ext cx="10874375" cy="849269"/>
          </a:xfrm>
        </p:spPr>
        <p:txBody>
          <a:bodyPr>
            <a:no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реализации проекта: Концессионное соглашение</a:t>
            </a:r>
          </a:p>
        </p:txBody>
      </p:sp>
      <p:sp>
        <p:nvSpPr>
          <p:cNvPr id="4" name="Прямоугольник: скругленные углы 4">
            <a:extLst>
              <a:ext uri="{FF2B5EF4-FFF2-40B4-BE49-F238E27FC236}">
                <a16:creationId xmlns:a16="http://schemas.microsoft.com/office/drawing/2014/main" xmlns="" id="{7168C16B-A0E5-489C-83D9-FDE3DDFB9363}"/>
              </a:ext>
            </a:extLst>
          </p:cNvPr>
          <p:cNvSpPr/>
          <p:nvPr/>
        </p:nvSpPr>
        <p:spPr>
          <a:xfrm>
            <a:off x="4016844" y="914750"/>
            <a:ext cx="4572000" cy="876299"/>
          </a:xfrm>
          <a:prstGeom prst="round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планируемая стоимость реализации Проекта – 401 649,44 тыс. рублей</a:t>
            </a:r>
          </a:p>
          <a:p>
            <a:pPr algn="ctr"/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xmlns="" id="{2225B379-5367-4C51-94BD-FFD63B4EB51E}"/>
              </a:ext>
            </a:extLst>
          </p:cNvPr>
          <p:cNvSpPr/>
          <p:nvPr/>
        </p:nvSpPr>
        <p:spPr>
          <a:xfrm>
            <a:off x="6170224" y="2066227"/>
            <a:ext cx="5688544" cy="14782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Концессионер 20%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проекта в размере 20% -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80 329,88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– собственные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инвестора;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ПСД, реконструкция, оснащение;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Концессионная плата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(базовый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- 9,4 млн с последующей индексацией с учётом индекса потребительских цен);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(самостоятельная или с привлечением оператора)</a:t>
            </a:r>
          </a:p>
        </p:txBody>
      </p:sp>
      <p:sp>
        <p:nvSpPr>
          <p:cNvPr id="6" name="Прямоугольник: скругленные углы 6">
            <a:extLst>
              <a:ext uri="{FF2B5EF4-FFF2-40B4-BE49-F238E27FC236}">
                <a16:creationId xmlns:a16="http://schemas.microsoft.com/office/drawing/2014/main" xmlns="" id="{216F711B-7FCC-497A-B1B0-4C4CA1893ACB}"/>
              </a:ext>
            </a:extLst>
          </p:cNvPr>
          <p:cNvSpPr/>
          <p:nvPr/>
        </p:nvSpPr>
        <p:spPr>
          <a:xfrm>
            <a:off x="6435467" y="3994927"/>
            <a:ext cx="5539241" cy="1736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Концедент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- Самарская область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14 %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капитального гранта  в размере 14% -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44 984,74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областного бюджета на финансовое обеспечение (возмещение) затрат на оказание социальных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7" name="Прямоугольник: скругленные углы 7">
            <a:extLst>
              <a:ext uri="{FF2B5EF4-FFF2-40B4-BE49-F238E27FC236}">
                <a16:creationId xmlns:a16="http://schemas.microsoft.com/office/drawing/2014/main" xmlns="" id="{40E1426D-26E0-46DD-8495-E003DE45CF5B}"/>
              </a:ext>
            </a:extLst>
          </p:cNvPr>
          <p:cNvSpPr/>
          <p:nvPr/>
        </p:nvSpPr>
        <p:spPr>
          <a:xfrm>
            <a:off x="336408" y="2066227"/>
            <a:ext cx="5705568" cy="10690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грант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(средства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xmlns="" id="{EA4CFC3A-3727-4CB3-9536-AC4EDDE8AA30}"/>
              </a:ext>
            </a:extLst>
          </p:cNvPr>
          <p:cNvSpPr/>
          <p:nvPr/>
        </p:nvSpPr>
        <p:spPr>
          <a:xfrm>
            <a:off x="320911" y="3994928"/>
            <a:ext cx="5949756" cy="117814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</a:t>
            </a: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86%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276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334,82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– </a:t>
            </a:r>
            <a:r>
              <a:rPr lang="ru-RU" sz="1400" dirty="0" smtClean="0">
                <a:solidFill>
                  <a:srgbClr val="22272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субсидия </a:t>
            </a:r>
            <a:r>
              <a:rPr lang="ru-RU" sz="1400" dirty="0">
                <a:solidFill>
                  <a:srgbClr val="22272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федерального бюджета в рамках федерального проекта </a:t>
            </a:r>
            <a:r>
              <a:rPr lang="ru-RU" sz="1400" dirty="0" smtClean="0">
                <a:solidFill>
                  <a:srgbClr val="22272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«Старшее поколение» национального </a:t>
            </a:r>
            <a:r>
              <a:rPr lang="ru-RU" sz="1400" dirty="0">
                <a:solidFill>
                  <a:srgbClr val="22272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«Демография</a:t>
            </a:r>
            <a:r>
              <a:rPr lang="ru-RU" sz="1400" dirty="0" smtClean="0">
                <a:solidFill>
                  <a:srgbClr val="22272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22272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AC7806C8-4E59-4843-A311-5D754A7E5E90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414321" y="1352900"/>
            <a:ext cx="602523" cy="599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4008A6F5-C04F-4CF3-B66E-16E496F3E772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8588844" y="1352900"/>
            <a:ext cx="602523" cy="599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23EE2179-7D6F-4ACD-9585-796D8379ED83}"/>
              </a:ext>
            </a:extLst>
          </p:cNvPr>
          <p:cNvCxnSpPr>
            <a:cxnSpLocks/>
          </p:cNvCxnSpPr>
          <p:nvPr/>
        </p:nvCxnSpPr>
        <p:spPr>
          <a:xfrm>
            <a:off x="3091236" y="3216005"/>
            <a:ext cx="122094" cy="701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C23EDCCE-AA6B-477F-A3FB-6A45FF4AA81E}"/>
              </a:ext>
            </a:extLst>
          </p:cNvPr>
          <p:cNvCxnSpPr>
            <a:cxnSpLocks/>
          </p:cNvCxnSpPr>
          <p:nvPr/>
        </p:nvCxnSpPr>
        <p:spPr>
          <a:xfrm>
            <a:off x="3091236" y="3216005"/>
            <a:ext cx="6003251" cy="701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Прямоугольник 12"/>
          <p:cNvSpPr/>
          <p:nvPr/>
        </p:nvSpPr>
        <p:spPr>
          <a:xfrm>
            <a:off x="10393136" y="351064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18424" y="5301208"/>
            <a:ext cx="116562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окупаемости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субсидия из областного бюджета на финансовое обеспечение (возмещение) затрат на оказание социальных услуг, включенных в индивидуальную программу предоставления социальных  услуг, а также доход от оказания гражданам иных услуг на коммерческой основе.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09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11</a:t>
            </a:fld>
            <a:endParaRPr lang="ru-RU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92075" y="2765425"/>
            <a:ext cx="5281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</p:txBody>
      </p:sp>
      <p:pic>
        <p:nvPicPr>
          <p:cNvPr id="5" name="Picture 2" descr="C:\Users\Katya\Desktop\ukhod-pri-starcheskom-skleroze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1358900"/>
            <a:ext cx="607377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8675" y="503238"/>
            <a:ext cx="5946775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haroni" pitchFamily="2" charset="0"/>
                <a:cs typeface="Aharoni" pitchFamily="2" charset="0"/>
              </a:rPr>
              <a:t>С любовью и заботой о тех, </a:t>
            </a:r>
          </a:p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haroni" pitchFamily="2" charset="0"/>
                <a:cs typeface="Aharoni" pitchFamily="2" charset="0"/>
              </a:rPr>
              <a:t>                                                  кто нуждается в помощи!</a:t>
            </a:r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10393136" y="351064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E18F35-D353-4B01-8E83-BB18AE42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88" y="263297"/>
            <a:ext cx="10292217" cy="667432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федерального пилотного проекта </a:t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созданию Системы долговременного ухода в Самарской области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2ED571E-84B3-449F-AF8B-70FFE87F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708" y="6492875"/>
            <a:ext cx="2743200" cy="365125"/>
          </a:xfrm>
        </p:spPr>
        <p:txBody>
          <a:bodyPr/>
          <a:lstStyle/>
          <a:p>
            <a:fld id="{F674A0D5-B402-42C1-B19D-CEA0AEA587B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1E1D5221-8373-458F-966F-1CD0BB2D26AD}"/>
              </a:ext>
            </a:extLst>
          </p:cNvPr>
          <p:cNvSpPr txBox="1">
            <a:spLocks/>
          </p:cNvSpPr>
          <p:nvPr/>
        </p:nvSpPr>
        <p:spPr>
          <a:xfrm>
            <a:off x="658812" y="1594258"/>
            <a:ext cx="10874376" cy="4571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50000"/>
              <a:buNone/>
            </a:pPr>
            <a:endParaRPr lang="ru-RU" sz="1800" dirty="0">
              <a:solidFill>
                <a:srgbClr val="454C63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454C63"/>
              </a:solidFill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1862295" y="1082232"/>
            <a:ext cx="2813981" cy="384692"/>
            <a:chOff x="197893" y="5645452"/>
            <a:chExt cx="3616658" cy="520763"/>
          </a:xfrm>
        </p:grpSpPr>
        <p:sp>
          <p:nvSpPr>
            <p:cNvPr id="89" name="Пятиугольник 88"/>
            <p:cNvSpPr/>
            <p:nvPr/>
          </p:nvSpPr>
          <p:spPr>
            <a:xfrm>
              <a:off x="197893" y="5661248"/>
              <a:ext cx="3616658" cy="504967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Заголовок 1"/>
            <p:cNvSpPr txBox="1">
              <a:spLocks/>
            </p:cNvSpPr>
            <p:nvPr/>
          </p:nvSpPr>
          <p:spPr bwMode="auto">
            <a:xfrm>
              <a:off x="225549" y="5645452"/>
              <a:ext cx="3193566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b="1" kern="12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ru-RU" altLang="ru-RU" sz="22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Проект в цифрах:</a:t>
              </a:r>
            </a:p>
          </p:txBody>
        </p:sp>
      </p:grpSp>
      <p:sp>
        <p:nvSpPr>
          <p:cNvPr id="91" name="AutoShape 5"/>
          <p:cNvSpPr/>
          <p:nvPr/>
        </p:nvSpPr>
        <p:spPr>
          <a:xfrm rot="5374194" flipH="1">
            <a:off x="3387659" y="3523462"/>
            <a:ext cx="4906734" cy="7525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92" name="Заголовок 1"/>
          <p:cNvSpPr txBox="1">
            <a:spLocks/>
          </p:cNvSpPr>
          <p:nvPr/>
        </p:nvSpPr>
        <p:spPr bwMode="auto">
          <a:xfrm>
            <a:off x="6050389" y="1255212"/>
            <a:ext cx="6321165" cy="99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кратковременного круглосуточного проживания для лиц, нуждающихся в постоянном уходе </a:t>
            </a:r>
          </a:p>
        </p:txBody>
      </p:sp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83" y="2429237"/>
            <a:ext cx="289818" cy="42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Заголовок 1"/>
          <p:cNvSpPr txBox="1">
            <a:spLocks/>
          </p:cNvSpPr>
          <p:nvPr/>
        </p:nvSpPr>
        <p:spPr bwMode="auto">
          <a:xfrm>
            <a:off x="7384465" y="1997093"/>
            <a:ext cx="3193566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Возможность: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2978548" y="4694237"/>
            <a:ext cx="2047164" cy="15012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417473"/>
            <a:ext cx="442693" cy="33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0" name="Группа 99"/>
          <p:cNvGrpSpPr/>
          <p:nvPr/>
        </p:nvGrpSpPr>
        <p:grpSpPr>
          <a:xfrm>
            <a:off x="6127661" y="2694572"/>
            <a:ext cx="6026936" cy="3246702"/>
            <a:chOff x="6137589" y="2535239"/>
            <a:chExt cx="6026936" cy="3246701"/>
          </a:xfrm>
        </p:grpSpPr>
        <p:sp>
          <p:nvSpPr>
            <p:cNvPr id="101" name="TextBox 20"/>
            <p:cNvSpPr txBox="1">
              <a:spLocks noChangeArrowheads="1"/>
            </p:cNvSpPr>
            <p:nvPr/>
          </p:nvSpPr>
          <p:spPr bwMode="auto">
            <a:xfrm>
              <a:off x="7888288" y="2544763"/>
              <a:ext cx="9159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ru-RU" b="1" dirty="0">
                  <a:solidFill>
                    <a:schemeClr val="bg1"/>
                  </a:solidFill>
                </a:rPr>
                <a:t>2020</a:t>
              </a:r>
              <a:endParaRPr lang="ru-RU" alt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22"/>
            <p:cNvSpPr txBox="1">
              <a:spLocks noChangeArrowheads="1"/>
            </p:cNvSpPr>
            <p:nvPr/>
          </p:nvSpPr>
          <p:spPr bwMode="auto">
            <a:xfrm>
              <a:off x="10137775" y="2535239"/>
              <a:ext cx="9159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ru-RU" b="1" dirty="0">
                  <a:solidFill>
                    <a:schemeClr val="bg1"/>
                  </a:solidFill>
                </a:rPr>
                <a:t>2025</a:t>
              </a:r>
              <a:endParaRPr lang="ru-RU" altLang="ru-RU" b="1" dirty="0">
                <a:solidFill>
                  <a:schemeClr val="bg1"/>
                </a:solidFill>
              </a:endParaRPr>
            </a:p>
          </p:txBody>
        </p:sp>
        <p:grpSp>
          <p:nvGrpSpPr>
            <p:cNvPr id="103" name="Группа 102"/>
            <p:cNvGrpSpPr/>
            <p:nvPr/>
          </p:nvGrpSpPr>
          <p:grpSpPr>
            <a:xfrm>
              <a:off x="6140533" y="2645968"/>
              <a:ext cx="6023992" cy="3135972"/>
              <a:chOff x="6406665" y="1390819"/>
              <a:chExt cx="6023993" cy="3135972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6932380" y="1390819"/>
                <a:ext cx="501100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Получения </a:t>
                </a:r>
                <a:r>
                  <a:rPr lang="ru-RU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комплексного профессионального ухода</a:t>
                </a:r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 учетом актуального состояния  пожилого человека</a:t>
                </a:r>
                <a:endPara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6777820" y="2401342"/>
                <a:ext cx="5281682" cy="646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«Разгрузки» родственника</a:t>
                </a:r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осуществляющего неформальный  уход</a:t>
                </a:r>
                <a:endPara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406665" y="3115922"/>
                <a:ext cx="6023993" cy="646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«Экстренного» </a:t>
                </a:r>
                <a:r>
                  <a:rPr lang="ru-RU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обучения родственников </a:t>
                </a:r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уходу за близкими и пользованию современными ТСР</a:t>
                </a:r>
                <a:endPara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6969382" y="3880460"/>
                <a:ext cx="49586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Психологической поддержки </a:t>
                </a:r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целью принятия сложившейся ситуации в семье</a:t>
                </a:r>
                <a:endPara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562" y="3631244"/>
              <a:ext cx="382126" cy="38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074" y="2749971"/>
              <a:ext cx="442693" cy="444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589" y="4307635"/>
              <a:ext cx="46166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480" y="5223098"/>
              <a:ext cx="353883" cy="353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2" name="Левая фигурная скобка 111"/>
          <p:cNvSpPr/>
          <p:nvPr/>
        </p:nvSpPr>
        <p:spPr>
          <a:xfrm rot="16200000">
            <a:off x="5845039" y="283794"/>
            <a:ext cx="223542" cy="1162335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Заголовок 1"/>
          <p:cNvSpPr txBox="1">
            <a:spLocks/>
          </p:cNvSpPr>
          <p:nvPr/>
        </p:nvSpPr>
        <p:spPr bwMode="auto">
          <a:xfrm>
            <a:off x="2353291" y="5980494"/>
            <a:ext cx="2620007" cy="6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Улучшение качества социального обслуживания</a:t>
            </a:r>
          </a:p>
        </p:txBody>
      </p:sp>
      <p:sp>
        <p:nvSpPr>
          <p:cNvPr id="114" name="Заголовок 1"/>
          <p:cNvSpPr txBox="1">
            <a:spLocks/>
          </p:cNvSpPr>
          <p:nvPr/>
        </p:nvSpPr>
        <p:spPr bwMode="auto">
          <a:xfrm>
            <a:off x="94099" y="6109634"/>
            <a:ext cx="2620007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 продолжительности </a:t>
            </a:r>
            <a:b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качества жизни</a:t>
            </a:r>
          </a:p>
        </p:txBody>
      </p:sp>
      <p:sp>
        <p:nvSpPr>
          <p:cNvPr id="115" name="Заголовок 1"/>
          <p:cNvSpPr txBox="1">
            <a:spLocks/>
          </p:cNvSpPr>
          <p:nvPr/>
        </p:nvSpPr>
        <p:spPr bwMode="auto">
          <a:xfrm>
            <a:off x="4259247" y="6008781"/>
            <a:ext cx="2620007" cy="6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Профилактика </a:t>
            </a:r>
            <a:b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ухудшения</a:t>
            </a:r>
          </a:p>
        </p:txBody>
      </p:sp>
      <p:sp>
        <p:nvSpPr>
          <p:cNvPr id="116" name="Заголовок 1"/>
          <p:cNvSpPr txBox="1">
            <a:spLocks/>
          </p:cNvSpPr>
          <p:nvPr/>
        </p:nvSpPr>
        <p:spPr bwMode="auto">
          <a:xfrm>
            <a:off x="5569250" y="6008781"/>
            <a:ext cx="2620007" cy="6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b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родственного ухода</a:t>
            </a:r>
          </a:p>
        </p:txBody>
      </p:sp>
      <p:sp>
        <p:nvSpPr>
          <p:cNvPr id="117" name="Заголовок 1"/>
          <p:cNvSpPr txBox="1">
            <a:spLocks/>
          </p:cNvSpPr>
          <p:nvPr/>
        </p:nvSpPr>
        <p:spPr bwMode="auto">
          <a:xfrm>
            <a:off x="7543856" y="6008781"/>
            <a:ext cx="2464432" cy="6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Возможность родственников вернуться на работу</a:t>
            </a:r>
          </a:p>
        </p:txBody>
      </p:sp>
      <p:sp>
        <p:nvSpPr>
          <p:cNvPr id="118" name="Заголовок 1"/>
          <p:cNvSpPr txBox="1">
            <a:spLocks/>
          </p:cNvSpPr>
          <p:nvPr/>
        </p:nvSpPr>
        <p:spPr bwMode="auto">
          <a:xfrm>
            <a:off x="9840416" y="5999168"/>
            <a:ext cx="2620007" cy="6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 уровня компетенций </a:t>
            </a:r>
            <a:b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социальной сфере</a:t>
            </a:r>
          </a:p>
        </p:txBody>
      </p:sp>
      <p:sp>
        <p:nvSpPr>
          <p:cNvPr id="119" name="Заголовок 1"/>
          <p:cNvSpPr txBox="1">
            <a:spLocks/>
          </p:cNvSpPr>
          <p:nvPr/>
        </p:nvSpPr>
        <p:spPr bwMode="auto">
          <a:xfrm>
            <a:off x="608200" y="1495955"/>
            <a:ext cx="5108146" cy="5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lvl="0">
              <a:lnSpc>
                <a:spcPct val="100000"/>
              </a:lnSpc>
            </a:pP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овлечены</a:t>
            </a:r>
            <a:r>
              <a:rPr lang="ru-RU" altLang="ru-RU" sz="2000" b="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800  чел.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пилотный проект</a:t>
            </a:r>
          </a:p>
        </p:txBody>
      </p:sp>
      <p:sp>
        <p:nvSpPr>
          <p:cNvPr id="120" name="Заголовок 1"/>
          <p:cNvSpPr txBox="1">
            <a:spLocks/>
          </p:cNvSpPr>
          <p:nvPr/>
        </p:nvSpPr>
        <p:spPr bwMode="auto">
          <a:xfrm>
            <a:off x="267091" y="2197272"/>
            <a:ext cx="5266416" cy="64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предоставлено </a:t>
            </a:r>
            <a:r>
              <a:rPr lang="ru-RU" altLang="ru-RU" sz="22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680 тыс.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услуг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уходу</a:t>
            </a:r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Заголовок 1"/>
          <p:cNvSpPr txBox="1">
            <a:spLocks/>
          </p:cNvSpPr>
          <p:nvPr/>
        </p:nvSpPr>
        <p:spPr bwMode="auto">
          <a:xfrm>
            <a:off x="23547" y="3019631"/>
            <a:ext cx="585211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обучено </a:t>
            </a:r>
            <a:r>
              <a:rPr lang="ru-RU" alt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190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специалистов по уходу   </a:t>
            </a:r>
          </a:p>
        </p:txBody>
      </p:sp>
      <p:sp>
        <p:nvSpPr>
          <p:cNvPr id="122" name="Заголовок 1"/>
          <p:cNvSpPr txBox="1">
            <a:spLocks/>
          </p:cNvSpPr>
          <p:nvPr/>
        </p:nvSpPr>
        <p:spPr bwMode="auto">
          <a:xfrm>
            <a:off x="-42025" y="3654894"/>
            <a:ext cx="6041144" cy="81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lvl="0" algn="ctr">
              <a:lnSpc>
                <a:spcPct val="100000"/>
              </a:lnSpc>
            </a:pP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ключены</a:t>
            </a:r>
            <a:r>
              <a:rPr lang="ru-RU" alt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новых услуг по уходу</a:t>
            </a:r>
          </a:p>
        </p:txBody>
      </p:sp>
      <p:sp>
        <p:nvSpPr>
          <p:cNvPr id="123" name="Заголовок 1"/>
          <p:cNvSpPr txBox="1">
            <a:spLocks/>
          </p:cNvSpPr>
          <p:nvPr/>
        </p:nvSpPr>
        <p:spPr bwMode="auto">
          <a:xfrm>
            <a:off x="527767" y="4392569"/>
            <a:ext cx="5130305" cy="86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ткрыто </a:t>
            </a:r>
            <a:r>
              <a:rPr lang="ru-RU" alt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alt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социальных центров нового формата – «Дневные пансионы»</a:t>
            </a:r>
          </a:p>
        </p:txBody>
      </p:sp>
      <p:pic>
        <p:nvPicPr>
          <p:cNvPr id="124" name="Picture 14" descr="https://yt3.ggpht.com/a/AGF-l79MuRT3ageH9vbWPMEck2GtuW3frv5DAZQ5xg=s900-c-k-c0xffffffff-no-rj-m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0309" y="1542015"/>
            <a:ext cx="302810" cy="302810"/>
          </a:xfrm>
          <a:prstGeom prst="rect">
            <a:avLst/>
          </a:prstGeom>
          <a:noFill/>
        </p:spPr>
      </p:pic>
      <p:pic>
        <p:nvPicPr>
          <p:cNvPr id="12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5" y="2429237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1" y="3155263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9" y="3908531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0" y="4633225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0" y="5377074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" name="Заголовок 1"/>
          <p:cNvSpPr txBox="1">
            <a:spLocks/>
          </p:cNvSpPr>
          <p:nvPr/>
        </p:nvSpPr>
        <p:spPr bwMode="auto">
          <a:xfrm>
            <a:off x="267091" y="5123436"/>
            <a:ext cx="5689718" cy="81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lvl="0" algn="ctr">
              <a:lnSpc>
                <a:spcPct val="100000"/>
              </a:lnSpc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открыто </a:t>
            </a:r>
            <a:r>
              <a:rPr lang="ru-RU" alt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гериатрических кабинетов</a:t>
            </a:r>
          </a:p>
        </p:txBody>
      </p:sp>
      <p:grpSp>
        <p:nvGrpSpPr>
          <p:cNvPr id="132" name="Группа 131"/>
          <p:cNvGrpSpPr/>
          <p:nvPr/>
        </p:nvGrpSpPr>
        <p:grpSpPr>
          <a:xfrm>
            <a:off x="7899878" y="1088066"/>
            <a:ext cx="2813981" cy="384692"/>
            <a:chOff x="197893" y="5645452"/>
            <a:chExt cx="3616658" cy="520763"/>
          </a:xfrm>
        </p:grpSpPr>
        <p:sp>
          <p:nvSpPr>
            <p:cNvPr id="133" name="Пятиугольник 132"/>
            <p:cNvSpPr/>
            <p:nvPr/>
          </p:nvSpPr>
          <p:spPr>
            <a:xfrm>
              <a:off x="197893" y="5661248"/>
              <a:ext cx="3616658" cy="504967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4" name="Заголовок 1"/>
            <p:cNvSpPr txBox="1">
              <a:spLocks/>
            </p:cNvSpPr>
            <p:nvPr/>
          </p:nvSpPr>
          <p:spPr bwMode="auto">
            <a:xfrm>
              <a:off x="225549" y="5645452"/>
              <a:ext cx="3193566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b="1" kern="12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ru-RU" altLang="ru-RU" sz="22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Перспективы:</a:t>
              </a:r>
            </a:p>
          </p:txBody>
        </p:sp>
      </p:grpSp>
      <p:sp useBgFill="1">
        <p:nvSpPr>
          <p:cNvPr id="49" name="Прямоугольник 48"/>
          <p:cNvSpPr/>
          <p:nvPr/>
        </p:nvSpPr>
        <p:spPr>
          <a:xfrm>
            <a:off x="10393136" y="334736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69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A29F52-4194-4430-8359-138071D2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82" y="610712"/>
            <a:ext cx="10874375" cy="463326"/>
          </a:xfrm>
        </p:spPr>
        <p:txBody>
          <a:bodyPr>
            <a:normAutofit fontScale="90000"/>
          </a:bodyPr>
          <a:lstStyle/>
          <a:p>
            <a:r>
              <a:rPr lang="ru-RU" sz="2200" b="1" spc="-4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СО «Реабилитационный центр для инвалидов «Созвездие»</a:t>
            </a:r>
            <a:r>
              <a:rPr lang="ru-RU" b="1" spc="-4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-4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xmlns="" id="{A017F4D3-14D9-4E0C-9BFB-42734CE4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3659" y="6426310"/>
            <a:ext cx="2743200" cy="365125"/>
          </a:xfrm>
        </p:spPr>
        <p:txBody>
          <a:bodyPr/>
          <a:lstStyle/>
          <a:p>
            <a:fld id="{F674A0D5-B402-42C1-B19D-CEA0AEA587B7}" type="slidenum">
              <a:rPr lang="ru-RU" smtClean="0"/>
              <a:t>3</a:t>
            </a:fld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22" y="2776659"/>
            <a:ext cx="2043793" cy="21635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85" y="3575987"/>
            <a:ext cx="3045750" cy="30457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77711" y="1511776"/>
            <a:ext cx="5225143" cy="1740505"/>
          </a:xfrm>
          <a:prstGeom prst="rect">
            <a:avLst/>
          </a:prstGeom>
          <a:noFill/>
        </p:spPr>
        <p:txBody>
          <a:bodyPr wrap="square" lIns="77751" tIns="38876" rIns="77751" bIns="38876" rtlCol="0">
            <a:spAutoFit/>
          </a:bodyPr>
          <a:lstStyle/>
          <a:p>
            <a:pPr algn="ctr"/>
            <a:r>
              <a:rPr lang="ru-RU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социальных услуг в целях реабилитации и абилитации: </a:t>
            </a:r>
          </a:p>
          <a:p>
            <a:r>
              <a:rPr lang="ru-RU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стационарных условиях – 685 инвалидов в год, </a:t>
            </a:r>
          </a:p>
          <a:p>
            <a:r>
              <a:rPr lang="ru-RU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инвалидов </a:t>
            </a:r>
            <a:r>
              <a:rPr lang="en-US" sz="1400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в сопровождении,</a:t>
            </a:r>
          </a:p>
          <a:p>
            <a:r>
              <a:rPr lang="ru-RU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полустационарных условиях – 5 человек в год.</a:t>
            </a:r>
          </a:p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35" y="3575987"/>
            <a:ext cx="3020020" cy="30200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1" y="3575957"/>
            <a:ext cx="3007184" cy="30071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7" y="2254575"/>
            <a:ext cx="1981200" cy="20356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79" y="757185"/>
            <a:ext cx="1992086" cy="199208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7" y="4290203"/>
            <a:ext cx="1981200" cy="21989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74" y="0"/>
            <a:ext cx="1723300" cy="214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2B4AB9-39FD-4AC3-8907-40AD5416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Проекта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55402BD-115A-44C2-9C00-BFD1DD19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4</a:t>
            </a:fld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79425" y="1987777"/>
            <a:ext cx="11377613" cy="4649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Повышение доступности социальных услуг для граждан пожилого возраста и инвалидов с учетом их потребностей, категории инвалидности;</a:t>
            </a:r>
          </a:p>
          <a:p>
            <a:pPr algn="just">
              <a:buFont typeface="Wingdings" pitchFamily="2" charset="2"/>
              <a:buChar char="v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Расширение перечня предоставляемых социальных услуг;</a:t>
            </a:r>
          </a:p>
          <a:p>
            <a:pPr algn="just">
              <a:buFont typeface="Wingdings" pitchFamily="2" charset="2"/>
              <a:buChar char="v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Увеличение пропускной способности учреждения.</a:t>
            </a:r>
          </a:p>
          <a:p>
            <a:pPr algn="just">
              <a:buFont typeface="Arial" charset="0"/>
              <a:buNone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</a:pPr>
            <a:endParaRPr lang="ru-RU" alt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Создание нового жилого комплекса многопрофильного центра, оказывающего услуги в формате:</a:t>
            </a:r>
            <a:r>
              <a:rPr lang="en-US" alt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дневного пансиона; с временным круглосуточным проживанием («отпуск от ухода», 5-ти дневное пребывание); «классического» пансионата.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Внедрение новых форм оказания социальных услуг с использованием современных технологий, применение технологий дистанционного наблюдения за получателем</a:t>
            </a:r>
            <a:r>
              <a:rPr lang="en-US" alt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социальных услуг, 24 часа в сутки;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Организация социального сопровождения на всем периоде проживания, деятельность по организации медицинской, психологической, юридической помощи.</a:t>
            </a:r>
            <a:endParaRPr lang="en-US" alt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Размещение получателя социальных услуг в комфортабельных номерах, с учетом состояния здоровья и индивидуальных потребностей.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486693" y="3279549"/>
            <a:ext cx="9363075" cy="7096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10393136" y="351064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9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D2A5CF-E877-401C-9681-8EC9A8D8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27" y="116229"/>
            <a:ext cx="10874375" cy="849269"/>
          </a:xfrm>
        </p:spPr>
        <p:txBody>
          <a:bodyPr/>
          <a:lstStyle/>
          <a:p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Схема размещения 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98" name="object 27">
            <a:extLst>
              <a:ext uri="{FF2B5EF4-FFF2-40B4-BE49-F238E27FC236}">
                <a16:creationId xmlns="" xmlns:a16="http://schemas.microsoft.com/office/drawing/2014/main" id="{65E1121B-8F96-50B9-8EBC-B7D539F636A8}"/>
              </a:ext>
            </a:extLst>
          </p:cNvPr>
          <p:cNvGrpSpPr/>
          <p:nvPr/>
        </p:nvGrpSpPr>
        <p:grpSpPr>
          <a:xfrm>
            <a:off x="182624" y="1396094"/>
            <a:ext cx="8437443" cy="5150430"/>
            <a:chOff x="3550807" y="559485"/>
            <a:chExt cx="11076634" cy="9865209"/>
          </a:xfrm>
        </p:grpSpPr>
        <p:pic>
          <p:nvPicPr>
            <p:cNvPr id="899" name="object 28">
              <a:extLst>
                <a:ext uri="{FF2B5EF4-FFF2-40B4-BE49-F238E27FC236}">
                  <a16:creationId xmlns="" xmlns:a16="http://schemas.microsoft.com/office/drawing/2014/main" id="{A262DB4D-2106-CDA9-2991-FE304711012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0807" y="696205"/>
              <a:ext cx="10614277" cy="9727934"/>
            </a:xfrm>
            <a:prstGeom prst="rect">
              <a:avLst/>
            </a:prstGeom>
          </p:spPr>
        </p:pic>
        <p:sp>
          <p:nvSpPr>
            <p:cNvPr id="900" name="object 29">
              <a:extLst>
                <a:ext uri="{FF2B5EF4-FFF2-40B4-BE49-F238E27FC236}">
                  <a16:creationId xmlns="" xmlns:a16="http://schemas.microsoft.com/office/drawing/2014/main" id="{D8C0B2D1-484D-FC9F-3F89-94AE209F254B}"/>
                </a:ext>
              </a:extLst>
            </p:cNvPr>
            <p:cNvSpPr/>
            <p:nvPr/>
          </p:nvSpPr>
          <p:spPr>
            <a:xfrm>
              <a:off x="6973714" y="1808084"/>
              <a:ext cx="1736089" cy="4838065"/>
            </a:xfrm>
            <a:custGeom>
              <a:avLst/>
              <a:gdLst/>
              <a:ahLst/>
              <a:cxnLst/>
              <a:rect l="l" t="t" r="r" b="b"/>
              <a:pathLst>
                <a:path w="1736090" h="4838065">
                  <a:moveTo>
                    <a:pt x="861049" y="4837849"/>
                  </a:moveTo>
                  <a:lnTo>
                    <a:pt x="313200" y="4837849"/>
                  </a:lnTo>
                  <a:lnTo>
                    <a:pt x="313200" y="4236036"/>
                  </a:lnTo>
                  <a:lnTo>
                    <a:pt x="437976" y="4236036"/>
                  </a:lnTo>
                  <a:lnTo>
                    <a:pt x="437976" y="3711407"/>
                  </a:lnTo>
                  <a:lnTo>
                    <a:pt x="313200" y="3711407"/>
                  </a:lnTo>
                  <a:lnTo>
                    <a:pt x="313200" y="2734114"/>
                  </a:lnTo>
                  <a:lnTo>
                    <a:pt x="0" y="2734114"/>
                  </a:lnTo>
                  <a:lnTo>
                    <a:pt x="900" y="2629390"/>
                  </a:lnTo>
                  <a:lnTo>
                    <a:pt x="437976" y="2629390"/>
                  </a:lnTo>
                  <a:lnTo>
                    <a:pt x="437976" y="2156601"/>
                  </a:lnTo>
                  <a:lnTo>
                    <a:pt x="313200" y="2156601"/>
                  </a:lnTo>
                  <a:lnTo>
                    <a:pt x="313200" y="2090829"/>
                  </a:lnTo>
                  <a:lnTo>
                    <a:pt x="143964" y="2090829"/>
                  </a:lnTo>
                  <a:lnTo>
                    <a:pt x="143964" y="1588639"/>
                  </a:lnTo>
                  <a:lnTo>
                    <a:pt x="313200" y="1588639"/>
                  </a:lnTo>
                  <a:lnTo>
                    <a:pt x="313200" y="1179318"/>
                  </a:lnTo>
                  <a:lnTo>
                    <a:pt x="13320" y="1179318"/>
                  </a:lnTo>
                  <a:lnTo>
                    <a:pt x="14184" y="1074605"/>
                  </a:lnTo>
                  <a:lnTo>
                    <a:pt x="437976" y="1074605"/>
                  </a:lnTo>
                  <a:lnTo>
                    <a:pt x="437976" y="645304"/>
                  </a:lnTo>
                  <a:lnTo>
                    <a:pt x="17856" y="645304"/>
                  </a:lnTo>
                  <a:lnTo>
                    <a:pt x="18684" y="548939"/>
                  </a:lnTo>
                  <a:lnTo>
                    <a:pt x="313200" y="548939"/>
                  </a:lnTo>
                  <a:lnTo>
                    <a:pt x="313200" y="0"/>
                  </a:lnTo>
                  <a:lnTo>
                    <a:pt x="1348670" y="0"/>
                  </a:lnTo>
                  <a:lnTo>
                    <a:pt x="1348670" y="548939"/>
                  </a:lnTo>
                  <a:lnTo>
                    <a:pt x="1735634" y="548939"/>
                  </a:lnTo>
                  <a:lnTo>
                    <a:pt x="1734914" y="627207"/>
                  </a:lnTo>
                  <a:lnTo>
                    <a:pt x="1216441" y="627207"/>
                  </a:lnTo>
                  <a:lnTo>
                    <a:pt x="1216441" y="1101047"/>
                  </a:lnTo>
                  <a:lnTo>
                    <a:pt x="1730738" y="1101047"/>
                  </a:lnTo>
                  <a:lnTo>
                    <a:pt x="1730018" y="1179318"/>
                  </a:lnTo>
                  <a:lnTo>
                    <a:pt x="1348670" y="1179318"/>
                  </a:lnTo>
                  <a:lnTo>
                    <a:pt x="1348670" y="2156601"/>
                  </a:lnTo>
                  <a:lnTo>
                    <a:pt x="1216441" y="2156601"/>
                  </a:lnTo>
                  <a:lnTo>
                    <a:pt x="1216441" y="2629390"/>
                  </a:lnTo>
                  <a:lnTo>
                    <a:pt x="1717166" y="2629390"/>
                  </a:lnTo>
                  <a:lnTo>
                    <a:pt x="1716230" y="2733826"/>
                  </a:lnTo>
                  <a:lnTo>
                    <a:pt x="1348670" y="2733826"/>
                  </a:lnTo>
                  <a:lnTo>
                    <a:pt x="1348670" y="3711407"/>
                  </a:lnTo>
                  <a:lnTo>
                    <a:pt x="1216441" y="3711407"/>
                  </a:lnTo>
                  <a:lnTo>
                    <a:pt x="1216441" y="3994080"/>
                  </a:lnTo>
                  <a:lnTo>
                    <a:pt x="1702946" y="3994080"/>
                  </a:lnTo>
                  <a:lnTo>
                    <a:pt x="1692254" y="4035696"/>
                  </a:lnTo>
                  <a:lnTo>
                    <a:pt x="1673354" y="4074288"/>
                  </a:lnTo>
                  <a:lnTo>
                    <a:pt x="1647038" y="4108272"/>
                  </a:lnTo>
                  <a:lnTo>
                    <a:pt x="1348670" y="4108272"/>
                  </a:lnTo>
                  <a:lnTo>
                    <a:pt x="1348670" y="4279740"/>
                  </a:lnTo>
                  <a:lnTo>
                    <a:pt x="861049" y="4279740"/>
                  </a:lnTo>
                  <a:lnTo>
                    <a:pt x="861049" y="4837849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01" name="object 30">
              <a:extLst>
                <a:ext uri="{FF2B5EF4-FFF2-40B4-BE49-F238E27FC236}">
                  <a16:creationId xmlns="" xmlns:a16="http://schemas.microsoft.com/office/drawing/2014/main" id="{23A203CC-2914-2830-7C4E-87D856326271}"/>
                </a:ext>
              </a:extLst>
            </p:cNvPr>
            <p:cNvSpPr/>
            <p:nvPr/>
          </p:nvSpPr>
          <p:spPr>
            <a:xfrm>
              <a:off x="6973714" y="1808084"/>
              <a:ext cx="1736089" cy="4838065"/>
            </a:xfrm>
            <a:custGeom>
              <a:avLst/>
              <a:gdLst/>
              <a:ahLst/>
              <a:cxnLst/>
              <a:rect l="l" t="t" r="r" b="b"/>
              <a:pathLst>
                <a:path w="1736090" h="4838065">
                  <a:moveTo>
                    <a:pt x="0" y="2734114"/>
                  </a:moveTo>
                  <a:lnTo>
                    <a:pt x="313200" y="2734114"/>
                  </a:lnTo>
                </a:path>
                <a:path w="1736090" h="4838065">
                  <a:moveTo>
                    <a:pt x="313200" y="2734114"/>
                  </a:moveTo>
                  <a:lnTo>
                    <a:pt x="313200" y="3196318"/>
                  </a:lnTo>
                </a:path>
                <a:path w="1736090" h="4838065">
                  <a:moveTo>
                    <a:pt x="313200" y="3196318"/>
                  </a:moveTo>
                  <a:lnTo>
                    <a:pt x="313200" y="3711407"/>
                  </a:lnTo>
                </a:path>
                <a:path w="1736090" h="4838065">
                  <a:moveTo>
                    <a:pt x="313200" y="3711407"/>
                  </a:moveTo>
                  <a:lnTo>
                    <a:pt x="437976" y="3711407"/>
                  </a:lnTo>
                </a:path>
                <a:path w="1736090" h="4838065">
                  <a:moveTo>
                    <a:pt x="437976" y="3711407"/>
                  </a:moveTo>
                  <a:lnTo>
                    <a:pt x="437976" y="3973704"/>
                  </a:lnTo>
                </a:path>
                <a:path w="1736090" h="4838065">
                  <a:moveTo>
                    <a:pt x="437976" y="3973704"/>
                  </a:moveTo>
                  <a:lnTo>
                    <a:pt x="437976" y="4236036"/>
                  </a:lnTo>
                </a:path>
                <a:path w="1736090" h="4838065">
                  <a:moveTo>
                    <a:pt x="437976" y="4236036"/>
                  </a:moveTo>
                  <a:lnTo>
                    <a:pt x="313200" y="4236036"/>
                  </a:lnTo>
                </a:path>
                <a:path w="1736090" h="4838065">
                  <a:moveTo>
                    <a:pt x="313200" y="4236036"/>
                  </a:moveTo>
                  <a:lnTo>
                    <a:pt x="313200" y="4646005"/>
                  </a:lnTo>
                </a:path>
                <a:path w="1736090" h="4838065">
                  <a:moveTo>
                    <a:pt x="313200" y="4777621"/>
                  </a:moveTo>
                  <a:lnTo>
                    <a:pt x="313200" y="4837849"/>
                  </a:lnTo>
                </a:path>
                <a:path w="1736090" h="4838065">
                  <a:moveTo>
                    <a:pt x="313200" y="4837849"/>
                  </a:moveTo>
                  <a:lnTo>
                    <a:pt x="861049" y="4837849"/>
                  </a:lnTo>
                </a:path>
                <a:path w="1736090" h="4838065">
                  <a:moveTo>
                    <a:pt x="861049" y="4837849"/>
                  </a:moveTo>
                  <a:lnTo>
                    <a:pt x="861049" y="4279740"/>
                  </a:lnTo>
                </a:path>
                <a:path w="1736090" h="4838065">
                  <a:moveTo>
                    <a:pt x="861049" y="4279740"/>
                  </a:moveTo>
                  <a:lnTo>
                    <a:pt x="1348670" y="4279740"/>
                  </a:lnTo>
                </a:path>
                <a:path w="1736090" h="4838065">
                  <a:moveTo>
                    <a:pt x="1348670" y="4173972"/>
                  </a:moveTo>
                  <a:lnTo>
                    <a:pt x="1348670" y="4108272"/>
                  </a:lnTo>
                </a:path>
                <a:path w="1736090" h="4838065">
                  <a:moveTo>
                    <a:pt x="1348670" y="4108272"/>
                  </a:moveTo>
                  <a:lnTo>
                    <a:pt x="1647038" y="4108272"/>
                  </a:lnTo>
                </a:path>
                <a:path w="1736090" h="4838065">
                  <a:moveTo>
                    <a:pt x="1702946" y="3994080"/>
                  </a:moveTo>
                  <a:lnTo>
                    <a:pt x="1216441" y="3994080"/>
                  </a:lnTo>
                </a:path>
                <a:path w="1736090" h="4838065">
                  <a:moveTo>
                    <a:pt x="1216441" y="3994080"/>
                  </a:moveTo>
                  <a:lnTo>
                    <a:pt x="1216441" y="3711407"/>
                  </a:lnTo>
                </a:path>
                <a:path w="1736090" h="4838065">
                  <a:moveTo>
                    <a:pt x="1216441" y="3711407"/>
                  </a:moveTo>
                  <a:lnTo>
                    <a:pt x="1348670" y="3711407"/>
                  </a:lnTo>
                </a:path>
                <a:path w="1736090" h="4838065">
                  <a:moveTo>
                    <a:pt x="1348670" y="3711407"/>
                  </a:moveTo>
                  <a:lnTo>
                    <a:pt x="1348670" y="3196318"/>
                  </a:lnTo>
                </a:path>
                <a:path w="1736090" h="4838065">
                  <a:moveTo>
                    <a:pt x="1348670" y="3196318"/>
                  </a:moveTo>
                  <a:lnTo>
                    <a:pt x="1348670" y="2733826"/>
                  </a:lnTo>
                </a:path>
                <a:path w="1736090" h="4838065">
                  <a:moveTo>
                    <a:pt x="1348670" y="2733826"/>
                  </a:moveTo>
                  <a:lnTo>
                    <a:pt x="1716230" y="2733826"/>
                  </a:lnTo>
                </a:path>
                <a:path w="1736090" h="4838065">
                  <a:moveTo>
                    <a:pt x="1717166" y="2629390"/>
                  </a:moveTo>
                  <a:lnTo>
                    <a:pt x="1216441" y="2629390"/>
                  </a:lnTo>
                </a:path>
                <a:path w="1736090" h="4838065">
                  <a:moveTo>
                    <a:pt x="1216441" y="2629390"/>
                  </a:moveTo>
                  <a:lnTo>
                    <a:pt x="1216441" y="2418933"/>
                  </a:lnTo>
                </a:path>
                <a:path w="1736090" h="4838065">
                  <a:moveTo>
                    <a:pt x="1216441" y="2418933"/>
                  </a:moveTo>
                  <a:lnTo>
                    <a:pt x="1216441" y="2156601"/>
                  </a:lnTo>
                </a:path>
                <a:path w="1736090" h="4838065">
                  <a:moveTo>
                    <a:pt x="1216441" y="2156601"/>
                  </a:moveTo>
                  <a:lnTo>
                    <a:pt x="1348670" y="2156601"/>
                  </a:lnTo>
                </a:path>
                <a:path w="1736090" h="4838065">
                  <a:moveTo>
                    <a:pt x="1348670" y="2156601"/>
                  </a:moveTo>
                  <a:lnTo>
                    <a:pt x="1348670" y="1641523"/>
                  </a:lnTo>
                </a:path>
                <a:path w="1736090" h="4838065">
                  <a:moveTo>
                    <a:pt x="1348670" y="1641523"/>
                  </a:moveTo>
                  <a:lnTo>
                    <a:pt x="1348670" y="1179318"/>
                  </a:lnTo>
                </a:path>
                <a:path w="1736090" h="4838065">
                  <a:moveTo>
                    <a:pt x="1348670" y="1179318"/>
                  </a:moveTo>
                  <a:lnTo>
                    <a:pt x="1730018" y="1179318"/>
                  </a:lnTo>
                </a:path>
                <a:path w="1736090" h="4838065">
                  <a:moveTo>
                    <a:pt x="1730738" y="1101047"/>
                  </a:moveTo>
                  <a:lnTo>
                    <a:pt x="1216441" y="1101047"/>
                  </a:lnTo>
                </a:path>
                <a:path w="1736090" h="4838065">
                  <a:moveTo>
                    <a:pt x="1216441" y="1101047"/>
                  </a:moveTo>
                  <a:lnTo>
                    <a:pt x="1216441" y="864127"/>
                  </a:lnTo>
                </a:path>
                <a:path w="1736090" h="4838065">
                  <a:moveTo>
                    <a:pt x="1216441" y="864127"/>
                  </a:moveTo>
                  <a:lnTo>
                    <a:pt x="1216441" y="627207"/>
                  </a:lnTo>
                </a:path>
                <a:path w="1736090" h="4838065">
                  <a:moveTo>
                    <a:pt x="1216441" y="627207"/>
                  </a:moveTo>
                  <a:lnTo>
                    <a:pt x="1734914" y="627207"/>
                  </a:lnTo>
                </a:path>
                <a:path w="1736090" h="4838065">
                  <a:moveTo>
                    <a:pt x="1735634" y="548939"/>
                  </a:moveTo>
                  <a:lnTo>
                    <a:pt x="1348670" y="548939"/>
                  </a:lnTo>
                </a:path>
                <a:path w="1736090" h="4838065">
                  <a:moveTo>
                    <a:pt x="1348670" y="548939"/>
                  </a:moveTo>
                  <a:lnTo>
                    <a:pt x="1348670" y="0"/>
                  </a:lnTo>
                </a:path>
                <a:path w="1736090" h="4838065">
                  <a:moveTo>
                    <a:pt x="1348670" y="0"/>
                  </a:moveTo>
                  <a:lnTo>
                    <a:pt x="313200" y="0"/>
                  </a:lnTo>
                </a:path>
                <a:path w="1736090" h="4838065">
                  <a:moveTo>
                    <a:pt x="313200" y="0"/>
                  </a:moveTo>
                  <a:lnTo>
                    <a:pt x="313200" y="548939"/>
                  </a:lnTo>
                </a:path>
                <a:path w="1736090" h="4838065">
                  <a:moveTo>
                    <a:pt x="313200" y="548939"/>
                  </a:moveTo>
                  <a:lnTo>
                    <a:pt x="18684" y="548939"/>
                  </a:lnTo>
                </a:path>
                <a:path w="1736090" h="4838065">
                  <a:moveTo>
                    <a:pt x="17856" y="645304"/>
                  </a:moveTo>
                  <a:lnTo>
                    <a:pt x="437976" y="645304"/>
                  </a:lnTo>
                </a:path>
                <a:path w="1736090" h="4838065">
                  <a:moveTo>
                    <a:pt x="437976" y="645304"/>
                  </a:moveTo>
                  <a:lnTo>
                    <a:pt x="437976" y="864127"/>
                  </a:lnTo>
                </a:path>
                <a:path w="1736090" h="4838065">
                  <a:moveTo>
                    <a:pt x="437976" y="864127"/>
                  </a:moveTo>
                  <a:lnTo>
                    <a:pt x="437976" y="1074605"/>
                  </a:lnTo>
                </a:path>
                <a:path w="1736090" h="4838065">
                  <a:moveTo>
                    <a:pt x="437976" y="1074605"/>
                  </a:moveTo>
                  <a:lnTo>
                    <a:pt x="14184" y="1074605"/>
                  </a:lnTo>
                </a:path>
                <a:path w="1736090" h="4838065">
                  <a:moveTo>
                    <a:pt x="13320" y="1179318"/>
                  </a:moveTo>
                  <a:lnTo>
                    <a:pt x="313200" y="1179318"/>
                  </a:lnTo>
                </a:path>
                <a:path w="1736090" h="4838065">
                  <a:moveTo>
                    <a:pt x="313200" y="1179318"/>
                  </a:moveTo>
                  <a:lnTo>
                    <a:pt x="313200" y="1588639"/>
                  </a:lnTo>
                </a:path>
                <a:path w="1736090" h="4838065">
                  <a:moveTo>
                    <a:pt x="313200" y="1588639"/>
                  </a:moveTo>
                  <a:lnTo>
                    <a:pt x="143964" y="1588639"/>
                  </a:lnTo>
                </a:path>
                <a:path w="1736090" h="4838065">
                  <a:moveTo>
                    <a:pt x="143964" y="1588639"/>
                  </a:moveTo>
                  <a:lnTo>
                    <a:pt x="143964" y="2090829"/>
                  </a:lnTo>
                </a:path>
                <a:path w="1736090" h="4838065">
                  <a:moveTo>
                    <a:pt x="143964" y="2090829"/>
                  </a:moveTo>
                  <a:lnTo>
                    <a:pt x="313200" y="2090829"/>
                  </a:lnTo>
                </a:path>
                <a:path w="1736090" h="4838065">
                  <a:moveTo>
                    <a:pt x="313200" y="2090829"/>
                  </a:moveTo>
                  <a:lnTo>
                    <a:pt x="313200" y="2156601"/>
                  </a:lnTo>
                </a:path>
                <a:path w="1736090" h="4838065">
                  <a:moveTo>
                    <a:pt x="313200" y="2156601"/>
                  </a:moveTo>
                  <a:lnTo>
                    <a:pt x="437976" y="2156601"/>
                  </a:lnTo>
                </a:path>
                <a:path w="1736090" h="4838065">
                  <a:moveTo>
                    <a:pt x="437976" y="2156601"/>
                  </a:moveTo>
                  <a:lnTo>
                    <a:pt x="437976" y="2418933"/>
                  </a:lnTo>
                </a:path>
                <a:path w="1736090" h="4838065">
                  <a:moveTo>
                    <a:pt x="437976" y="2418933"/>
                  </a:moveTo>
                  <a:lnTo>
                    <a:pt x="437976" y="2629390"/>
                  </a:lnTo>
                </a:path>
                <a:path w="1736090" h="4838065">
                  <a:moveTo>
                    <a:pt x="437976" y="2629390"/>
                  </a:moveTo>
                  <a:lnTo>
                    <a:pt x="900" y="2629390"/>
                  </a:lnTo>
                </a:path>
                <a:path w="1736090" h="4838065">
                  <a:moveTo>
                    <a:pt x="900" y="2629390"/>
                  </a:moveTo>
                  <a:lnTo>
                    <a:pt x="0" y="273411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02" name="object 31">
              <a:extLst>
                <a:ext uri="{FF2B5EF4-FFF2-40B4-BE49-F238E27FC236}">
                  <a16:creationId xmlns="" xmlns:a16="http://schemas.microsoft.com/office/drawing/2014/main" id="{84662AA8-23A8-A3BA-79FB-D8368831EDB0}"/>
                </a:ext>
              </a:extLst>
            </p:cNvPr>
            <p:cNvSpPr/>
            <p:nvPr/>
          </p:nvSpPr>
          <p:spPr>
            <a:xfrm>
              <a:off x="3773129" y="696205"/>
              <a:ext cx="10392410" cy="9728200"/>
            </a:xfrm>
            <a:custGeom>
              <a:avLst/>
              <a:gdLst/>
              <a:ahLst/>
              <a:cxnLst/>
              <a:rect l="l" t="t" r="r" b="b"/>
              <a:pathLst>
                <a:path w="10392410" h="9728200">
                  <a:moveTo>
                    <a:pt x="3328241" y="9727934"/>
                  </a:moveTo>
                  <a:lnTo>
                    <a:pt x="2356311" y="9727934"/>
                  </a:lnTo>
                  <a:lnTo>
                    <a:pt x="9832803" y="6925510"/>
                  </a:lnTo>
                  <a:lnTo>
                    <a:pt x="9832803" y="974895"/>
                  </a:lnTo>
                  <a:lnTo>
                    <a:pt x="9826791" y="913407"/>
                  </a:lnTo>
                  <a:lnTo>
                    <a:pt x="9808971" y="854248"/>
                  </a:lnTo>
                  <a:lnTo>
                    <a:pt x="9780027" y="799665"/>
                  </a:lnTo>
                  <a:lnTo>
                    <a:pt x="9741075" y="751727"/>
                  </a:lnTo>
                  <a:lnTo>
                    <a:pt x="9693554" y="712246"/>
                  </a:lnTo>
                  <a:lnTo>
                    <a:pt x="9639266" y="682723"/>
                  </a:lnTo>
                  <a:lnTo>
                    <a:pt x="9580298" y="664280"/>
                  </a:lnTo>
                  <a:lnTo>
                    <a:pt x="9518882" y="657609"/>
                  </a:lnTo>
                  <a:lnTo>
                    <a:pt x="5556860" y="615402"/>
                  </a:lnTo>
                  <a:lnTo>
                    <a:pt x="5501348" y="619697"/>
                  </a:lnTo>
                  <a:lnTo>
                    <a:pt x="5447456" y="633629"/>
                  </a:lnTo>
                  <a:lnTo>
                    <a:pt x="5396804" y="656774"/>
                  </a:lnTo>
                  <a:lnTo>
                    <a:pt x="5350976" y="688414"/>
                  </a:lnTo>
                  <a:lnTo>
                    <a:pt x="5311376" y="727579"/>
                  </a:lnTo>
                  <a:lnTo>
                    <a:pt x="5279264" y="773061"/>
                  </a:lnTo>
                  <a:lnTo>
                    <a:pt x="5255576" y="823458"/>
                  </a:lnTo>
                  <a:lnTo>
                    <a:pt x="5241068" y="877220"/>
                  </a:lnTo>
                  <a:lnTo>
                    <a:pt x="5236172" y="932689"/>
                  </a:lnTo>
                  <a:lnTo>
                    <a:pt x="5236172" y="5882409"/>
                  </a:lnTo>
                  <a:lnTo>
                    <a:pt x="6037281" y="6321537"/>
                  </a:lnTo>
                  <a:lnTo>
                    <a:pt x="7332383" y="6321537"/>
                  </a:lnTo>
                  <a:lnTo>
                    <a:pt x="7332383" y="7567643"/>
                  </a:lnTo>
                  <a:lnTo>
                    <a:pt x="1764686" y="9654602"/>
                  </a:lnTo>
                  <a:lnTo>
                    <a:pt x="1732574" y="9671810"/>
                  </a:lnTo>
                  <a:lnTo>
                    <a:pt x="1706078" y="9696830"/>
                  </a:lnTo>
                  <a:lnTo>
                    <a:pt x="1687106" y="9727934"/>
                  </a:lnTo>
                  <a:lnTo>
                    <a:pt x="417420" y="9727934"/>
                  </a:lnTo>
                  <a:lnTo>
                    <a:pt x="359208" y="9239594"/>
                  </a:lnTo>
                  <a:lnTo>
                    <a:pt x="0" y="8391360"/>
                  </a:lnTo>
                  <a:lnTo>
                    <a:pt x="74448" y="0"/>
                  </a:lnTo>
                  <a:lnTo>
                    <a:pt x="350928" y="0"/>
                  </a:lnTo>
                  <a:lnTo>
                    <a:pt x="360108" y="58662"/>
                  </a:lnTo>
                  <a:lnTo>
                    <a:pt x="380052" y="114588"/>
                  </a:lnTo>
                  <a:lnTo>
                    <a:pt x="410040" y="165823"/>
                  </a:lnTo>
                  <a:lnTo>
                    <a:pt x="449100" y="210567"/>
                  </a:lnTo>
                  <a:lnTo>
                    <a:pt x="495756" y="247259"/>
                  </a:lnTo>
                  <a:lnTo>
                    <a:pt x="548460" y="274608"/>
                  </a:lnTo>
                  <a:lnTo>
                    <a:pt x="605340" y="291661"/>
                  </a:lnTo>
                  <a:lnTo>
                    <a:pt x="664381" y="297821"/>
                  </a:lnTo>
                  <a:lnTo>
                    <a:pt x="10391956" y="397149"/>
                  </a:lnTo>
                  <a:lnTo>
                    <a:pt x="10391956" y="694365"/>
                  </a:lnTo>
                  <a:lnTo>
                    <a:pt x="10335183" y="699164"/>
                  </a:lnTo>
                  <a:lnTo>
                    <a:pt x="10281759" y="713481"/>
                  </a:lnTo>
                  <a:lnTo>
                    <a:pt x="10231647" y="736856"/>
                  </a:lnTo>
                  <a:lnTo>
                    <a:pt x="10186323" y="768579"/>
                  </a:lnTo>
                  <a:lnTo>
                    <a:pt x="10147227" y="807690"/>
                  </a:lnTo>
                  <a:lnTo>
                    <a:pt x="10115475" y="852996"/>
                  </a:lnTo>
                  <a:lnTo>
                    <a:pt x="10092111" y="903126"/>
                  </a:lnTo>
                  <a:lnTo>
                    <a:pt x="10077819" y="956550"/>
                  </a:lnTo>
                  <a:lnTo>
                    <a:pt x="10072995" y="1011648"/>
                  </a:lnTo>
                  <a:lnTo>
                    <a:pt x="10072995" y="7199795"/>
                  </a:lnTo>
                  <a:lnTo>
                    <a:pt x="3328241" y="9727934"/>
                  </a:lnTo>
                  <a:close/>
                </a:path>
              </a:pathLst>
            </a:custGeom>
            <a:solidFill>
              <a:srgbClr val="83830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03" name="object 32">
              <a:extLst>
                <a:ext uri="{FF2B5EF4-FFF2-40B4-BE49-F238E27FC236}">
                  <a16:creationId xmlns="" xmlns:a16="http://schemas.microsoft.com/office/drawing/2014/main" id="{B41E0B17-961E-413E-AEAE-E69D5683C788}"/>
                </a:ext>
              </a:extLst>
            </p:cNvPr>
            <p:cNvSpPr/>
            <p:nvPr/>
          </p:nvSpPr>
          <p:spPr>
            <a:xfrm>
              <a:off x="7101370" y="1707853"/>
              <a:ext cx="6744970" cy="8716645"/>
            </a:xfrm>
            <a:custGeom>
              <a:avLst/>
              <a:gdLst/>
              <a:ahLst/>
              <a:cxnLst/>
              <a:rect l="l" t="t" r="r" b="b"/>
              <a:pathLst>
                <a:path w="6744969" h="8716645">
                  <a:moveTo>
                    <a:pt x="0" y="8716286"/>
                  </a:moveTo>
                  <a:lnTo>
                    <a:pt x="6744754" y="6188146"/>
                  </a:lnTo>
                </a:path>
                <a:path w="6744969" h="8716645">
                  <a:moveTo>
                    <a:pt x="6744754" y="6188146"/>
                  </a:moveTo>
                  <a:lnTo>
                    <a:pt x="674475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04" name="object 33">
              <a:extLst>
                <a:ext uri="{FF2B5EF4-FFF2-40B4-BE49-F238E27FC236}">
                  <a16:creationId xmlns="" xmlns:a16="http://schemas.microsoft.com/office/drawing/2014/main" id="{4B1222CD-BD20-F251-DB9B-1DE004ED0F3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42525" y="1386949"/>
              <a:ext cx="324504" cy="324504"/>
            </a:xfrm>
            <a:prstGeom prst="rect">
              <a:avLst/>
            </a:prstGeom>
          </p:spPr>
        </p:pic>
        <p:sp>
          <p:nvSpPr>
            <p:cNvPr id="905" name="object 34">
              <a:extLst>
                <a:ext uri="{FF2B5EF4-FFF2-40B4-BE49-F238E27FC236}">
                  <a16:creationId xmlns="" xmlns:a16="http://schemas.microsoft.com/office/drawing/2014/main" id="{411B378E-836F-7AAC-3413-DD31A5FBDA40}"/>
                </a:ext>
              </a:extLst>
            </p:cNvPr>
            <p:cNvSpPr/>
            <p:nvPr/>
          </p:nvSpPr>
          <p:spPr>
            <a:xfrm>
              <a:off x="4437510" y="994026"/>
              <a:ext cx="9728200" cy="99695"/>
            </a:xfrm>
            <a:custGeom>
              <a:avLst/>
              <a:gdLst/>
              <a:ahLst/>
              <a:cxnLst/>
              <a:rect l="l" t="t" r="r" b="b"/>
              <a:pathLst>
                <a:path w="9728200" h="99694">
                  <a:moveTo>
                    <a:pt x="9727574" y="99327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06" name="object 35">
              <a:extLst>
                <a:ext uri="{FF2B5EF4-FFF2-40B4-BE49-F238E27FC236}">
                  <a16:creationId xmlns="" xmlns:a16="http://schemas.microsoft.com/office/drawing/2014/main" id="{1727A099-D93E-D074-ACFA-EE1646CD98E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1646" y="692605"/>
              <a:ext cx="319464" cy="305021"/>
            </a:xfrm>
            <a:prstGeom prst="rect">
              <a:avLst/>
            </a:prstGeom>
          </p:spPr>
        </p:pic>
        <p:sp>
          <p:nvSpPr>
            <p:cNvPr id="907" name="object 36">
              <a:extLst>
                <a:ext uri="{FF2B5EF4-FFF2-40B4-BE49-F238E27FC236}">
                  <a16:creationId xmlns="" xmlns:a16="http://schemas.microsoft.com/office/drawing/2014/main" id="{C0D341A0-C734-987D-00F4-2D92E11380B9}"/>
                </a:ext>
              </a:extLst>
            </p:cNvPr>
            <p:cNvSpPr/>
            <p:nvPr/>
          </p:nvSpPr>
          <p:spPr>
            <a:xfrm>
              <a:off x="3773129" y="696205"/>
              <a:ext cx="9519285" cy="9728200"/>
            </a:xfrm>
            <a:custGeom>
              <a:avLst/>
              <a:gdLst/>
              <a:ahLst/>
              <a:cxnLst/>
              <a:rect l="l" t="t" r="r" b="b"/>
              <a:pathLst>
                <a:path w="9519285" h="9728200">
                  <a:moveTo>
                    <a:pt x="74448" y="0"/>
                  </a:moveTo>
                  <a:lnTo>
                    <a:pt x="0" y="8391360"/>
                  </a:lnTo>
                </a:path>
                <a:path w="9519285" h="9728200">
                  <a:moveTo>
                    <a:pt x="0" y="8391360"/>
                  </a:moveTo>
                  <a:lnTo>
                    <a:pt x="359208" y="9239594"/>
                  </a:lnTo>
                </a:path>
                <a:path w="9519285" h="9728200">
                  <a:moveTo>
                    <a:pt x="359208" y="9239594"/>
                  </a:moveTo>
                  <a:lnTo>
                    <a:pt x="417420" y="9727934"/>
                  </a:lnTo>
                </a:path>
                <a:path w="9519285" h="9728200">
                  <a:moveTo>
                    <a:pt x="9518882" y="657609"/>
                  </a:moveTo>
                  <a:lnTo>
                    <a:pt x="5556860" y="61540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08" name="object 37">
              <a:extLst>
                <a:ext uri="{FF2B5EF4-FFF2-40B4-BE49-F238E27FC236}">
                  <a16:creationId xmlns="" xmlns:a16="http://schemas.microsoft.com/office/drawing/2014/main" id="{443E8253-7474-AEF4-80DE-795B0A83525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5701" y="1308008"/>
              <a:ext cx="327888" cy="324486"/>
            </a:xfrm>
            <a:prstGeom prst="rect">
              <a:avLst/>
            </a:prstGeom>
          </p:spPr>
        </p:pic>
        <p:sp>
          <p:nvSpPr>
            <p:cNvPr id="909" name="object 38">
              <a:extLst>
                <a:ext uri="{FF2B5EF4-FFF2-40B4-BE49-F238E27FC236}">
                  <a16:creationId xmlns="" xmlns:a16="http://schemas.microsoft.com/office/drawing/2014/main" id="{57A737B7-9101-9C6C-A0CB-30170EEA711E}"/>
                </a:ext>
              </a:extLst>
            </p:cNvPr>
            <p:cNvSpPr/>
            <p:nvPr/>
          </p:nvSpPr>
          <p:spPr>
            <a:xfrm>
              <a:off x="5460452" y="1628894"/>
              <a:ext cx="8145780" cy="8795385"/>
            </a:xfrm>
            <a:custGeom>
              <a:avLst/>
              <a:gdLst/>
              <a:ahLst/>
              <a:cxnLst/>
              <a:rect l="l" t="t" r="r" b="b"/>
              <a:pathLst>
                <a:path w="8145780" h="8795385">
                  <a:moveTo>
                    <a:pt x="3548849" y="0"/>
                  </a:moveTo>
                  <a:lnTo>
                    <a:pt x="3548849" y="4949719"/>
                  </a:lnTo>
                </a:path>
                <a:path w="8145780" h="8795385">
                  <a:moveTo>
                    <a:pt x="3548849" y="4949719"/>
                  </a:moveTo>
                  <a:lnTo>
                    <a:pt x="4349958" y="5388848"/>
                  </a:lnTo>
                </a:path>
                <a:path w="8145780" h="8795385">
                  <a:moveTo>
                    <a:pt x="4349958" y="5388848"/>
                  </a:moveTo>
                  <a:lnTo>
                    <a:pt x="5645060" y="5388848"/>
                  </a:lnTo>
                </a:path>
                <a:path w="8145780" h="8795385">
                  <a:moveTo>
                    <a:pt x="5645060" y="5388848"/>
                  </a:moveTo>
                  <a:lnTo>
                    <a:pt x="5645060" y="6634954"/>
                  </a:lnTo>
                </a:path>
                <a:path w="8145780" h="8795385">
                  <a:moveTo>
                    <a:pt x="5645060" y="6634954"/>
                  </a:moveTo>
                  <a:lnTo>
                    <a:pt x="77364" y="8721913"/>
                  </a:lnTo>
                </a:path>
                <a:path w="8145780" h="8795385">
                  <a:moveTo>
                    <a:pt x="77364" y="8721913"/>
                  </a:moveTo>
                  <a:lnTo>
                    <a:pt x="45684" y="8738797"/>
                  </a:lnTo>
                </a:path>
                <a:path w="8145780" h="8795385">
                  <a:moveTo>
                    <a:pt x="45684" y="8738797"/>
                  </a:moveTo>
                  <a:lnTo>
                    <a:pt x="19476" y="8763277"/>
                  </a:lnTo>
                </a:path>
                <a:path w="8145780" h="8795385">
                  <a:moveTo>
                    <a:pt x="19476" y="8763277"/>
                  </a:moveTo>
                  <a:lnTo>
                    <a:pt x="468" y="8793733"/>
                  </a:lnTo>
                </a:path>
                <a:path w="8145780" h="8795385">
                  <a:moveTo>
                    <a:pt x="468" y="8793733"/>
                  </a:moveTo>
                  <a:lnTo>
                    <a:pt x="0" y="8795245"/>
                  </a:lnTo>
                </a:path>
                <a:path w="8145780" h="8795385">
                  <a:moveTo>
                    <a:pt x="668989" y="8795245"/>
                  </a:moveTo>
                  <a:lnTo>
                    <a:pt x="8145480" y="5992821"/>
                  </a:lnTo>
                </a:path>
                <a:path w="8145780" h="8795385">
                  <a:moveTo>
                    <a:pt x="8145480" y="5992821"/>
                  </a:moveTo>
                  <a:lnTo>
                    <a:pt x="8145480" y="4220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10" name="object 39">
              <a:extLst>
                <a:ext uri="{FF2B5EF4-FFF2-40B4-BE49-F238E27FC236}">
                  <a16:creationId xmlns="" xmlns:a16="http://schemas.microsoft.com/office/drawing/2014/main" id="{43771889-66BD-8DE9-B0D6-EAD4B3352FB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88412" y="1350214"/>
              <a:ext cx="321120" cy="324486"/>
            </a:xfrm>
            <a:prstGeom prst="rect">
              <a:avLst/>
            </a:prstGeom>
          </p:spPr>
        </p:pic>
        <p:sp>
          <p:nvSpPr>
            <p:cNvPr id="911" name="object 40">
              <a:extLst>
                <a:ext uri="{FF2B5EF4-FFF2-40B4-BE49-F238E27FC236}">
                  <a16:creationId xmlns="" xmlns:a16="http://schemas.microsoft.com/office/drawing/2014/main" id="{B4A4D325-9470-3D0D-CC3F-E7276D5B7BC4}"/>
                </a:ext>
              </a:extLst>
            </p:cNvPr>
            <p:cNvSpPr/>
            <p:nvPr/>
          </p:nvSpPr>
          <p:spPr>
            <a:xfrm>
              <a:off x="7795019" y="1311608"/>
              <a:ext cx="5811520" cy="8389620"/>
            </a:xfrm>
            <a:custGeom>
              <a:avLst/>
              <a:gdLst/>
              <a:ahLst/>
              <a:cxnLst/>
              <a:rect l="l" t="t" r="r" b="b"/>
              <a:pathLst>
                <a:path w="5811519" h="8389620">
                  <a:moveTo>
                    <a:pt x="264600" y="8389038"/>
                  </a:moveTo>
                  <a:lnTo>
                    <a:pt x="0" y="8193126"/>
                  </a:lnTo>
                  <a:lnTo>
                    <a:pt x="3310493" y="6952240"/>
                  </a:lnTo>
                  <a:lnTo>
                    <a:pt x="3310493" y="5706134"/>
                  </a:lnTo>
                  <a:lnTo>
                    <a:pt x="2015391" y="5706134"/>
                  </a:lnTo>
                  <a:lnTo>
                    <a:pt x="1214281" y="5267006"/>
                  </a:lnTo>
                  <a:lnTo>
                    <a:pt x="1214281" y="317286"/>
                  </a:lnTo>
                  <a:lnTo>
                    <a:pt x="1219177" y="261817"/>
                  </a:lnTo>
                  <a:lnTo>
                    <a:pt x="1233685" y="208055"/>
                  </a:lnTo>
                  <a:lnTo>
                    <a:pt x="1257373" y="157658"/>
                  </a:lnTo>
                  <a:lnTo>
                    <a:pt x="1289485" y="112176"/>
                  </a:lnTo>
                  <a:lnTo>
                    <a:pt x="1329086" y="73011"/>
                  </a:lnTo>
                  <a:lnTo>
                    <a:pt x="1374914" y="41371"/>
                  </a:lnTo>
                  <a:lnTo>
                    <a:pt x="1425566" y="18226"/>
                  </a:lnTo>
                  <a:lnTo>
                    <a:pt x="1479458" y="4294"/>
                  </a:lnTo>
                  <a:lnTo>
                    <a:pt x="1534970" y="0"/>
                  </a:lnTo>
                  <a:lnTo>
                    <a:pt x="5496992" y="42206"/>
                  </a:lnTo>
                  <a:lnTo>
                    <a:pt x="5558408" y="48877"/>
                  </a:lnTo>
                  <a:lnTo>
                    <a:pt x="5617376" y="67320"/>
                  </a:lnTo>
                  <a:lnTo>
                    <a:pt x="5671664" y="96843"/>
                  </a:lnTo>
                  <a:lnTo>
                    <a:pt x="5719184" y="136325"/>
                  </a:lnTo>
                  <a:lnTo>
                    <a:pt x="5758136" y="184262"/>
                  </a:lnTo>
                  <a:lnTo>
                    <a:pt x="5787080" y="238845"/>
                  </a:lnTo>
                  <a:lnTo>
                    <a:pt x="5804900" y="298004"/>
                  </a:lnTo>
                  <a:lnTo>
                    <a:pt x="5810912" y="359492"/>
                  </a:lnTo>
                  <a:lnTo>
                    <a:pt x="5810912" y="6310107"/>
                  </a:lnTo>
                  <a:lnTo>
                    <a:pt x="264600" y="8389038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12" name="object 41">
              <a:extLst>
                <a:ext uri="{FF2B5EF4-FFF2-40B4-BE49-F238E27FC236}">
                  <a16:creationId xmlns="" xmlns:a16="http://schemas.microsoft.com/office/drawing/2014/main" id="{A3777CCE-19DA-5226-B32A-6062461EFF4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88412" y="1350214"/>
              <a:ext cx="321120" cy="324486"/>
            </a:xfrm>
            <a:prstGeom prst="rect">
              <a:avLst/>
            </a:prstGeom>
          </p:spPr>
        </p:pic>
        <p:sp>
          <p:nvSpPr>
            <p:cNvPr id="913" name="object 42">
              <a:extLst>
                <a:ext uri="{FF2B5EF4-FFF2-40B4-BE49-F238E27FC236}">
                  <a16:creationId xmlns="" xmlns:a16="http://schemas.microsoft.com/office/drawing/2014/main" id="{D3053F15-6601-0F23-A46E-2EE9D1B30CFD}"/>
                </a:ext>
              </a:extLst>
            </p:cNvPr>
            <p:cNvSpPr/>
            <p:nvPr/>
          </p:nvSpPr>
          <p:spPr>
            <a:xfrm>
              <a:off x="7795019" y="1628894"/>
              <a:ext cx="5811520" cy="8072120"/>
            </a:xfrm>
            <a:custGeom>
              <a:avLst/>
              <a:gdLst/>
              <a:ahLst/>
              <a:cxnLst/>
              <a:rect l="l" t="t" r="r" b="b"/>
              <a:pathLst>
                <a:path w="5811519" h="8072120">
                  <a:moveTo>
                    <a:pt x="5810912" y="42206"/>
                  </a:moveTo>
                  <a:lnTo>
                    <a:pt x="5810912" y="5992821"/>
                  </a:lnTo>
                </a:path>
                <a:path w="5811519" h="8072120">
                  <a:moveTo>
                    <a:pt x="5810912" y="5992821"/>
                  </a:moveTo>
                  <a:lnTo>
                    <a:pt x="264600" y="8071752"/>
                  </a:lnTo>
                </a:path>
                <a:path w="5811519" h="8072120">
                  <a:moveTo>
                    <a:pt x="264600" y="8071752"/>
                  </a:moveTo>
                  <a:lnTo>
                    <a:pt x="0" y="7875840"/>
                  </a:lnTo>
                </a:path>
                <a:path w="5811519" h="8072120">
                  <a:moveTo>
                    <a:pt x="0" y="7875840"/>
                  </a:moveTo>
                  <a:lnTo>
                    <a:pt x="3310493" y="6634954"/>
                  </a:lnTo>
                </a:path>
                <a:path w="5811519" h="8072120">
                  <a:moveTo>
                    <a:pt x="3310493" y="6634954"/>
                  </a:moveTo>
                  <a:lnTo>
                    <a:pt x="3310493" y="5388848"/>
                  </a:lnTo>
                </a:path>
                <a:path w="5811519" h="8072120">
                  <a:moveTo>
                    <a:pt x="3310493" y="5388848"/>
                  </a:moveTo>
                  <a:lnTo>
                    <a:pt x="2015391" y="5388848"/>
                  </a:lnTo>
                </a:path>
                <a:path w="5811519" h="8072120">
                  <a:moveTo>
                    <a:pt x="2015391" y="5388848"/>
                  </a:moveTo>
                  <a:lnTo>
                    <a:pt x="1214281" y="4949719"/>
                  </a:lnTo>
                </a:path>
                <a:path w="5811519" h="8072120">
                  <a:moveTo>
                    <a:pt x="1214281" y="4949719"/>
                  </a:moveTo>
                  <a:lnTo>
                    <a:pt x="1214281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14" name="object 43">
              <a:extLst>
                <a:ext uri="{FF2B5EF4-FFF2-40B4-BE49-F238E27FC236}">
                  <a16:creationId xmlns="" xmlns:a16="http://schemas.microsoft.com/office/drawing/2014/main" id="{2C9AD294-D4DE-8500-0AA8-F9C90A04FBA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5701" y="1308008"/>
              <a:ext cx="327888" cy="324486"/>
            </a:xfrm>
            <a:prstGeom prst="rect">
              <a:avLst/>
            </a:prstGeom>
          </p:spPr>
        </p:pic>
        <p:sp>
          <p:nvSpPr>
            <p:cNvPr id="915" name="object 44">
              <a:extLst>
                <a:ext uri="{FF2B5EF4-FFF2-40B4-BE49-F238E27FC236}">
                  <a16:creationId xmlns="" xmlns:a16="http://schemas.microsoft.com/office/drawing/2014/main" id="{FF6DC8E4-5CF0-E10B-BFF8-5D02284BE27C}"/>
                </a:ext>
              </a:extLst>
            </p:cNvPr>
            <p:cNvSpPr/>
            <p:nvPr/>
          </p:nvSpPr>
          <p:spPr>
            <a:xfrm>
              <a:off x="9329990" y="1311608"/>
              <a:ext cx="3962400" cy="42545"/>
            </a:xfrm>
            <a:custGeom>
              <a:avLst/>
              <a:gdLst/>
              <a:ahLst/>
              <a:cxnLst/>
              <a:rect l="l" t="t" r="r" b="b"/>
              <a:pathLst>
                <a:path w="3962400" h="42544">
                  <a:moveTo>
                    <a:pt x="0" y="0"/>
                  </a:moveTo>
                  <a:lnTo>
                    <a:pt x="3962022" y="4220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16" name="object 45">
              <a:extLst>
                <a:ext uri="{FF2B5EF4-FFF2-40B4-BE49-F238E27FC236}">
                  <a16:creationId xmlns="" xmlns:a16="http://schemas.microsoft.com/office/drawing/2014/main" id="{60C6A2E2-B20C-7C4A-47F6-728B74EE7FD7}"/>
                </a:ext>
              </a:extLst>
            </p:cNvPr>
            <p:cNvSpPr/>
            <p:nvPr/>
          </p:nvSpPr>
          <p:spPr>
            <a:xfrm>
              <a:off x="4046298" y="1259436"/>
              <a:ext cx="2645410" cy="8813800"/>
            </a:xfrm>
            <a:custGeom>
              <a:avLst/>
              <a:gdLst/>
              <a:ahLst/>
              <a:cxnLst/>
              <a:rect l="l" t="t" r="r" b="b"/>
              <a:pathLst>
                <a:path w="2645409" h="8813800">
                  <a:moveTo>
                    <a:pt x="1161217" y="8813800"/>
                  </a:moveTo>
                  <a:lnTo>
                    <a:pt x="965089" y="8813800"/>
                  </a:lnTo>
                  <a:lnTo>
                    <a:pt x="775585" y="8763000"/>
                  </a:lnTo>
                  <a:lnTo>
                    <a:pt x="686989" y="8712200"/>
                  </a:lnTo>
                  <a:lnTo>
                    <a:pt x="604332" y="8661400"/>
                  </a:lnTo>
                  <a:lnTo>
                    <a:pt x="528840" y="8597900"/>
                  </a:lnTo>
                  <a:lnTo>
                    <a:pt x="461736" y="8534400"/>
                  </a:lnTo>
                  <a:lnTo>
                    <a:pt x="403992" y="8445500"/>
                  </a:lnTo>
                  <a:lnTo>
                    <a:pt x="49464" y="7886700"/>
                  </a:lnTo>
                  <a:lnTo>
                    <a:pt x="21960" y="7835900"/>
                  </a:lnTo>
                  <a:lnTo>
                    <a:pt x="5256" y="7785100"/>
                  </a:lnTo>
                  <a:lnTo>
                    <a:pt x="0" y="7721600"/>
                  </a:lnTo>
                  <a:lnTo>
                    <a:pt x="65772" y="304800"/>
                  </a:lnTo>
                  <a:lnTo>
                    <a:pt x="71100" y="254000"/>
                  </a:lnTo>
                  <a:lnTo>
                    <a:pt x="85896" y="203200"/>
                  </a:lnTo>
                  <a:lnTo>
                    <a:pt x="109764" y="152400"/>
                  </a:lnTo>
                  <a:lnTo>
                    <a:pt x="141984" y="101600"/>
                  </a:lnTo>
                  <a:lnTo>
                    <a:pt x="181512" y="63500"/>
                  </a:lnTo>
                  <a:lnTo>
                    <a:pt x="227196" y="38100"/>
                  </a:lnTo>
                  <a:lnTo>
                    <a:pt x="277596" y="12700"/>
                  </a:lnTo>
                  <a:lnTo>
                    <a:pt x="331236" y="0"/>
                  </a:lnTo>
                  <a:lnTo>
                    <a:pt x="386424" y="0"/>
                  </a:lnTo>
                  <a:lnTo>
                    <a:pt x="2331255" y="12700"/>
                  </a:lnTo>
                  <a:lnTo>
                    <a:pt x="2452071" y="38100"/>
                  </a:lnTo>
                  <a:lnTo>
                    <a:pt x="2506503" y="63500"/>
                  </a:lnTo>
                  <a:lnTo>
                    <a:pt x="2542197" y="101600"/>
                  </a:lnTo>
                  <a:lnTo>
                    <a:pt x="338148" y="101600"/>
                  </a:lnTo>
                  <a:lnTo>
                    <a:pt x="293220" y="114300"/>
                  </a:lnTo>
                  <a:lnTo>
                    <a:pt x="252828" y="139700"/>
                  </a:lnTo>
                  <a:lnTo>
                    <a:pt x="218952" y="177800"/>
                  </a:lnTo>
                  <a:lnTo>
                    <a:pt x="193356" y="215900"/>
                  </a:lnTo>
                  <a:lnTo>
                    <a:pt x="177264" y="266700"/>
                  </a:lnTo>
                  <a:lnTo>
                    <a:pt x="171540" y="304800"/>
                  </a:lnTo>
                  <a:lnTo>
                    <a:pt x="105768" y="7721600"/>
                  </a:lnTo>
                  <a:lnTo>
                    <a:pt x="109296" y="7759700"/>
                  </a:lnTo>
                  <a:lnTo>
                    <a:pt x="120420" y="7797800"/>
                  </a:lnTo>
                  <a:lnTo>
                    <a:pt x="138744" y="7835900"/>
                  </a:lnTo>
                  <a:lnTo>
                    <a:pt x="493272" y="8394700"/>
                  </a:lnTo>
                  <a:lnTo>
                    <a:pt x="543312" y="8458200"/>
                  </a:lnTo>
                  <a:lnTo>
                    <a:pt x="601488" y="8521700"/>
                  </a:lnTo>
                  <a:lnTo>
                    <a:pt x="666901" y="8585200"/>
                  </a:lnTo>
                  <a:lnTo>
                    <a:pt x="738541" y="8623300"/>
                  </a:lnTo>
                  <a:lnTo>
                    <a:pt x="815329" y="8661400"/>
                  </a:lnTo>
                  <a:lnTo>
                    <a:pt x="896077" y="8686800"/>
                  </a:lnTo>
                  <a:lnTo>
                    <a:pt x="1064485" y="8712200"/>
                  </a:lnTo>
                  <a:lnTo>
                    <a:pt x="1490572" y="8712200"/>
                  </a:lnTo>
                  <a:lnTo>
                    <a:pt x="1351982" y="8763000"/>
                  </a:lnTo>
                  <a:lnTo>
                    <a:pt x="1258021" y="8801100"/>
                  </a:lnTo>
                  <a:lnTo>
                    <a:pt x="1161217" y="8813800"/>
                  </a:lnTo>
                  <a:close/>
                </a:path>
                <a:path w="2645409" h="8813800">
                  <a:moveTo>
                    <a:pt x="2536827" y="3746500"/>
                  </a:moveTo>
                  <a:lnTo>
                    <a:pt x="2306847" y="3746500"/>
                  </a:lnTo>
                  <a:lnTo>
                    <a:pt x="2353935" y="3733800"/>
                  </a:lnTo>
                  <a:lnTo>
                    <a:pt x="2398755" y="3721100"/>
                  </a:lnTo>
                  <a:lnTo>
                    <a:pt x="2439003" y="3695700"/>
                  </a:lnTo>
                  <a:lnTo>
                    <a:pt x="2472699" y="3670300"/>
                  </a:lnTo>
                  <a:lnTo>
                    <a:pt x="2498151" y="3619500"/>
                  </a:lnTo>
                  <a:lnTo>
                    <a:pt x="2514063" y="3581400"/>
                  </a:lnTo>
                  <a:lnTo>
                    <a:pt x="2519679" y="3530600"/>
                  </a:lnTo>
                  <a:lnTo>
                    <a:pt x="2523279" y="2946400"/>
                  </a:lnTo>
                  <a:lnTo>
                    <a:pt x="2518311" y="2908300"/>
                  </a:lnTo>
                  <a:lnTo>
                    <a:pt x="2502975" y="2857500"/>
                  </a:lnTo>
                  <a:lnTo>
                    <a:pt x="2477991" y="2819400"/>
                  </a:lnTo>
                  <a:lnTo>
                    <a:pt x="2444691" y="2781300"/>
                  </a:lnTo>
                  <a:lnTo>
                    <a:pt x="2404695" y="2755900"/>
                  </a:lnTo>
                  <a:lnTo>
                    <a:pt x="2360019" y="2743200"/>
                  </a:lnTo>
                  <a:lnTo>
                    <a:pt x="2022627" y="2743200"/>
                  </a:lnTo>
                  <a:lnTo>
                    <a:pt x="2024895" y="2019300"/>
                  </a:lnTo>
                  <a:lnTo>
                    <a:pt x="2363115" y="2019300"/>
                  </a:lnTo>
                  <a:lnTo>
                    <a:pt x="2407791" y="2006600"/>
                  </a:lnTo>
                  <a:lnTo>
                    <a:pt x="2447931" y="1981200"/>
                  </a:lnTo>
                  <a:lnTo>
                    <a:pt x="2481519" y="1943100"/>
                  </a:lnTo>
                  <a:lnTo>
                    <a:pt x="2506899" y="1905000"/>
                  </a:lnTo>
                  <a:lnTo>
                    <a:pt x="2522811" y="1854200"/>
                  </a:lnTo>
                  <a:lnTo>
                    <a:pt x="2528427" y="1816100"/>
                  </a:lnTo>
                  <a:lnTo>
                    <a:pt x="2539407" y="330200"/>
                  </a:lnTo>
                  <a:lnTo>
                    <a:pt x="2534403" y="292100"/>
                  </a:lnTo>
                  <a:lnTo>
                    <a:pt x="2519103" y="241300"/>
                  </a:lnTo>
                  <a:lnTo>
                    <a:pt x="2494299" y="203200"/>
                  </a:lnTo>
                  <a:lnTo>
                    <a:pt x="2461179" y="165100"/>
                  </a:lnTo>
                  <a:lnTo>
                    <a:pt x="2421399" y="139700"/>
                  </a:lnTo>
                  <a:lnTo>
                    <a:pt x="2376975" y="127000"/>
                  </a:lnTo>
                  <a:lnTo>
                    <a:pt x="2330103" y="114300"/>
                  </a:lnTo>
                  <a:lnTo>
                    <a:pt x="385308" y="101600"/>
                  </a:lnTo>
                  <a:lnTo>
                    <a:pt x="2542197" y="101600"/>
                  </a:lnTo>
                  <a:lnTo>
                    <a:pt x="2554096" y="114300"/>
                  </a:lnTo>
                  <a:lnTo>
                    <a:pt x="2593084" y="152400"/>
                  </a:lnTo>
                  <a:lnTo>
                    <a:pt x="2621884" y="215900"/>
                  </a:lnTo>
                  <a:lnTo>
                    <a:pt x="2639488" y="266700"/>
                  </a:lnTo>
                  <a:lnTo>
                    <a:pt x="2645176" y="330200"/>
                  </a:lnTo>
                  <a:lnTo>
                    <a:pt x="2634196" y="1816100"/>
                  </a:lnTo>
                  <a:lnTo>
                    <a:pt x="2627680" y="1879600"/>
                  </a:lnTo>
                  <a:lnTo>
                    <a:pt x="2609248" y="1930400"/>
                  </a:lnTo>
                  <a:lnTo>
                    <a:pt x="2579656" y="1993900"/>
                  </a:lnTo>
                  <a:lnTo>
                    <a:pt x="2540019" y="2032000"/>
                  </a:lnTo>
                  <a:lnTo>
                    <a:pt x="2491851" y="2070100"/>
                  </a:lnTo>
                  <a:lnTo>
                    <a:pt x="2437023" y="2108200"/>
                  </a:lnTo>
                  <a:lnTo>
                    <a:pt x="2315811" y="2133600"/>
                  </a:lnTo>
                  <a:lnTo>
                    <a:pt x="2130339" y="2133600"/>
                  </a:lnTo>
                  <a:lnTo>
                    <a:pt x="2128719" y="2628900"/>
                  </a:lnTo>
                  <a:lnTo>
                    <a:pt x="2313363" y="2628900"/>
                  </a:lnTo>
                  <a:lnTo>
                    <a:pt x="2421903" y="2654300"/>
                  </a:lnTo>
                  <a:lnTo>
                    <a:pt x="2471943" y="2679700"/>
                  </a:lnTo>
                  <a:lnTo>
                    <a:pt x="2517159" y="2705100"/>
                  </a:lnTo>
                  <a:lnTo>
                    <a:pt x="2556076" y="2743200"/>
                  </a:lnTo>
                  <a:lnTo>
                    <a:pt x="2587540" y="2794000"/>
                  </a:lnTo>
                  <a:lnTo>
                    <a:pt x="2610652" y="2844800"/>
                  </a:lnTo>
                  <a:lnTo>
                    <a:pt x="2624620" y="2895600"/>
                  </a:lnTo>
                  <a:lnTo>
                    <a:pt x="2629048" y="2959100"/>
                  </a:lnTo>
                  <a:lnTo>
                    <a:pt x="2625448" y="3530600"/>
                  </a:lnTo>
                  <a:lnTo>
                    <a:pt x="2620264" y="3594100"/>
                  </a:lnTo>
                  <a:lnTo>
                    <a:pt x="2605648" y="3644900"/>
                  </a:lnTo>
                  <a:lnTo>
                    <a:pt x="2581960" y="3695700"/>
                  </a:lnTo>
                  <a:lnTo>
                    <a:pt x="2549955" y="3733800"/>
                  </a:lnTo>
                  <a:lnTo>
                    <a:pt x="2536827" y="3746500"/>
                  </a:lnTo>
                  <a:close/>
                </a:path>
                <a:path w="2645409" h="8813800">
                  <a:moveTo>
                    <a:pt x="1625186" y="4394200"/>
                  </a:moveTo>
                  <a:lnTo>
                    <a:pt x="1059733" y="4394200"/>
                  </a:lnTo>
                  <a:lnTo>
                    <a:pt x="1065313" y="3492500"/>
                  </a:lnTo>
                  <a:lnTo>
                    <a:pt x="1672058" y="3505200"/>
                  </a:lnTo>
                  <a:lnTo>
                    <a:pt x="1646282" y="3530600"/>
                  </a:lnTo>
                  <a:lnTo>
                    <a:pt x="1628642" y="3556000"/>
                  </a:lnTo>
                  <a:lnTo>
                    <a:pt x="1620434" y="3594100"/>
                  </a:lnTo>
                  <a:lnTo>
                    <a:pt x="1621058" y="3606800"/>
                  </a:lnTo>
                  <a:lnTo>
                    <a:pt x="1170433" y="3606800"/>
                  </a:lnTo>
                  <a:lnTo>
                    <a:pt x="1166149" y="4292600"/>
                  </a:lnTo>
                  <a:lnTo>
                    <a:pt x="1722098" y="4292600"/>
                  </a:lnTo>
                  <a:lnTo>
                    <a:pt x="1703414" y="4305300"/>
                  </a:lnTo>
                  <a:lnTo>
                    <a:pt x="1670834" y="4330700"/>
                  </a:lnTo>
                  <a:lnTo>
                    <a:pt x="1644410" y="4356100"/>
                  </a:lnTo>
                  <a:lnTo>
                    <a:pt x="1625186" y="4394200"/>
                  </a:lnTo>
                  <a:close/>
                </a:path>
                <a:path w="2645409" h="8813800">
                  <a:moveTo>
                    <a:pt x="2361315" y="3848100"/>
                  </a:moveTo>
                  <a:lnTo>
                    <a:pt x="1752842" y="3848100"/>
                  </a:lnTo>
                  <a:lnTo>
                    <a:pt x="1699454" y="3835400"/>
                  </a:lnTo>
                  <a:lnTo>
                    <a:pt x="1648802" y="3822700"/>
                  </a:lnTo>
                  <a:lnTo>
                    <a:pt x="1603442" y="3797300"/>
                  </a:lnTo>
                  <a:lnTo>
                    <a:pt x="1565642" y="3759200"/>
                  </a:lnTo>
                  <a:lnTo>
                    <a:pt x="1537310" y="3708400"/>
                  </a:lnTo>
                  <a:lnTo>
                    <a:pt x="1519850" y="3657600"/>
                  </a:lnTo>
                  <a:lnTo>
                    <a:pt x="1514162" y="3606800"/>
                  </a:lnTo>
                  <a:lnTo>
                    <a:pt x="1621058" y="3606800"/>
                  </a:lnTo>
                  <a:lnTo>
                    <a:pt x="1622306" y="3632200"/>
                  </a:lnTo>
                  <a:lnTo>
                    <a:pt x="1634150" y="3670300"/>
                  </a:lnTo>
                  <a:lnTo>
                    <a:pt x="1654994" y="3695700"/>
                  </a:lnTo>
                  <a:lnTo>
                    <a:pt x="1683326" y="3721100"/>
                  </a:lnTo>
                  <a:lnTo>
                    <a:pt x="1717022" y="3733800"/>
                  </a:lnTo>
                  <a:lnTo>
                    <a:pt x="1753490" y="3733800"/>
                  </a:lnTo>
                  <a:lnTo>
                    <a:pt x="2306847" y="3746500"/>
                  </a:lnTo>
                  <a:lnTo>
                    <a:pt x="2536827" y="3746500"/>
                  </a:lnTo>
                  <a:lnTo>
                    <a:pt x="2510571" y="3771900"/>
                  </a:lnTo>
                  <a:lnTo>
                    <a:pt x="2465103" y="3810000"/>
                  </a:lnTo>
                  <a:lnTo>
                    <a:pt x="2414811" y="3835400"/>
                  </a:lnTo>
                  <a:lnTo>
                    <a:pt x="2361315" y="3848100"/>
                  </a:lnTo>
                  <a:close/>
                </a:path>
                <a:path w="2645409" h="8813800">
                  <a:moveTo>
                    <a:pt x="1722098" y="4292600"/>
                  </a:moveTo>
                  <a:lnTo>
                    <a:pt x="1562870" y="4292600"/>
                  </a:lnTo>
                  <a:lnTo>
                    <a:pt x="1602650" y="4241800"/>
                  </a:lnTo>
                  <a:lnTo>
                    <a:pt x="1650602" y="4203700"/>
                  </a:lnTo>
                  <a:lnTo>
                    <a:pt x="1704926" y="4178300"/>
                  </a:lnTo>
                  <a:lnTo>
                    <a:pt x="1824446" y="4152900"/>
                  </a:lnTo>
                  <a:lnTo>
                    <a:pt x="2304219" y="4165600"/>
                  </a:lnTo>
                  <a:lnTo>
                    <a:pt x="2359299" y="4165600"/>
                  </a:lnTo>
                  <a:lnTo>
                    <a:pt x="2412651" y="4178300"/>
                  </a:lnTo>
                  <a:lnTo>
                    <a:pt x="2462619" y="4203700"/>
                  </a:lnTo>
                  <a:lnTo>
                    <a:pt x="2507727" y="4241800"/>
                  </a:lnTo>
                  <a:lnTo>
                    <a:pt x="2533647" y="4267200"/>
                  </a:lnTo>
                  <a:lnTo>
                    <a:pt x="1781462" y="4267200"/>
                  </a:lnTo>
                  <a:lnTo>
                    <a:pt x="1740782" y="4279900"/>
                  </a:lnTo>
                  <a:lnTo>
                    <a:pt x="1722098" y="4292600"/>
                  </a:lnTo>
                  <a:close/>
                </a:path>
                <a:path w="2645409" h="8813800">
                  <a:moveTo>
                    <a:pt x="2530947" y="5473700"/>
                  </a:moveTo>
                  <a:lnTo>
                    <a:pt x="2344287" y="5473700"/>
                  </a:lnTo>
                  <a:lnTo>
                    <a:pt x="2388855" y="5448300"/>
                  </a:lnTo>
                  <a:lnTo>
                    <a:pt x="2428851" y="5422900"/>
                  </a:lnTo>
                  <a:lnTo>
                    <a:pt x="2462295" y="5397500"/>
                  </a:lnTo>
                  <a:lnTo>
                    <a:pt x="2487567" y="5359400"/>
                  </a:lnTo>
                  <a:lnTo>
                    <a:pt x="2503371" y="5308600"/>
                  </a:lnTo>
                  <a:lnTo>
                    <a:pt x="2508915" y="5257800"/>
                  </a:lnTo>
                  <a:lnTo>
                    <a:pt x="2513775" y="4483100"/>
                  </a:lnTo>
                  <a:lnTo>
                    <a:pt x="2508771" y="4432300"/>
                  </a:lnTo>
                  <a:lnTo>
                    <a:pt x="2493399" y="4394200"/>
                  </a:lnTo>
                  <a:lnTo>
                    <a:pt x="2468451" y="4343400"/>
                  </a:lnTo>
                  <a:lnTo>
                    <a:pt x="2435187" y="4318000"/>
                  </a:lnTo>
                  <a:lnTo>
                    <a:pt x="2395227" y="4292600"/>
                  </a:lnTo>
                  <a:lnTo>
                    <a:pt x="2350623" y="4267200"/>
                  </a:lnTo>
                  <a:lnTo>
                    <a:pt x="2533647" y="4267200"/>
                  </a:lnTo>
                  <a:lnTo>
                    <a:pt x="2578036" y="4318000"/>
                  </a:lnTo>
                  <a:lnTo>
                    <a:pt x="2601112" y="4368800"/>
                  </a:lnTo>
                  <a:lnTo>
                    <a:pt x="2615080" y="4419600"/>
                  </a:lnTo>
                  <a:lnTo>
                    <a:pt x="2619544" y="4483100"/>
                  </a:lnTo>
                  <a:lnTo>
                    <a:pt x="2614684" y="5257800"/>
                  </a:lnTo>
                  <a:lnTo>
                    <a:pt x="2608276" y="5321300"/>
                  </a:lnTo>
                  <a:lnTo>
                    <a:pt x="2589988" y="5384800"/>
                  </a:lnTo>
                  <a:lnTo>
                    <a:pt x="2560540" y="5435600"/>
                  </a:lnTo>
                  <a:lnTo>
                    <a:pt x="2530947" y="5473700"/>
                  </a:lnTo>
                  <a:close/>
                </a:path>
                <a:path w="2645409" h="8813800">
                  <a:moveTo>
                    <a:pt x="1490572" y="8712200"/>
                  </a:moveTo>
                  <a:lnTo>
                    <a:pt x="1149553" y="8712200"/>
                  </a:lnTo>
                  <a:lnTo>
                    <a:pt x="1233433" y="8699500"/>
                  </a:lnTo>
                  <a:lnTo>
                    <a:pt x="1314866" y="8674100"/>
                  </a:lnTo>
                  <a:lnTo>
                    <a:pt x="2354295" y="8280400"/>
                  </a:lnTo>
                  <a:lnTo>
                    <a:pt x="2392347" y="8255000"/>
                  </a:lnTo>
                  <a:lnTo>
                    <a:pt x="2425863" y="8229600"/>
                  </a:lnTo>
                  <a:lnTo>
                    <a:pt x="2474211" y="8166100"/>
                  </a:lnTo>
                  <a:lnTo>
                    <a:pt x="2487063" y="8128000"/>
                  </a:lnTo>
                  <a:lnTo>
                    <a:pt x="2491599" y="8077200"/>
                  </a:lnTo>
                  <a:lnTo>
                    <a:pt x="2503767" y="6096000"/>
                  </a:lnTo>
                  <a:lnTo>
                    <a:pt x="2498691" y="6057900"/>
                  </a:lnTo>
                  <a:lnTo>
                    <a:pt x="2483211" y="6007100"/>
                  </a:lnTo>
                  <a:lnTo>
                    <a:pt x="2458083" y="5969000"/>
                  </a:lnTo>
                  <a:lnTo>
                    <a:pt x="2424567" y="5930900"/>
                  </a:lnTo>
                  <a:lnTo>
                    <a:pt x="2384355" y="5905500"/>
                  </a:lnTo>
                  <a:lnTo>
                    <a:pt x="2339463" y="5892800"/>
                  </a:lnTo>
                  <a:lnTo>
                    <a:pt x="995833" y="5892800"/>
                  </a:lnTo>
                  <a:lnTo>
                    <a:pt x="1000189" y="5181600"/>
                  </a:lnTo>
                  <a:lnTo>
                    <a:pt x="1718858" y="5181600"/>
                  </a:lnTo>
                  <a:lnTo>
                    <a:pt x="1697726" y="5219700"/>
                  </a:lnTo>
                  <a:lnTo>
                    <a:pt x="1686602" y="5270500"/>
                  </a:lnTo>
                  <a:lnTo>
                    <a:pt x="1686266" y="5295900"/>
                  </a:lnTo>
                  <a:lnTo>
                    <a:pt x="1105309" y="5295900"/>
                  </a:lnTo>
                  <a:lnTo>
                    <a:pt x="1102249" y="5778500"/>
                  </a:lnTo>
                  <a:lnTo>
                    <a:pt x="2292231" y="5778500"/>
                  </a:lnTo>
                  <a:lnTo>
                    <a:pt x="2401167" y="5803900"/>
                  </a:lnTo>
                  <a:lnTo>
                    <a:pt x="2451459" y="5829300"/>
                  </a:lnTo>
                  <a:lnTo>
                    <a:pt x="2496855" y="5854700"/>
                  </a:lnTo>
                  <a:lnTo>
                    <a:pt x="2535987" y="5892800"/>
                  </a:lnTo>
                  <a:lnTo>
                    <a:pt x="2567668" y="5943600"/>
                  </a:lnTo>
                  <a:lnTo>
                    <a:pt x="2590924" y="5994400"/>
                  </a:lnTo>
                  <a:lnTo>
                    <a:pt x="2605000" y="6045200"/>
                  </a:lnTo>
                  <a:lnTo>
                    <a:pt x="2609536" y="6096000"/>
                  </a:lnTo>
                  <a:lnTo>
                    <a:pt x="2597368" y="8077200"/>
                  </a:lnTo>
                  <a:lnTo>
                    <a:pt x="2592328" y="8140700"/>
                  </a:lnTo>
                  <a:lnTo>
                    <a:pt x="2578036" y="8191500"/>
                  </a:lnTo>
                  <a:lnTo>
                    <a:pt x="2554924" y="8242300"/>
                  </a:lnTo>
                  <a:lnTo>
                    <a:pt x="2523711" y="8280400"/>
                  </a:lnTo>
                  <a:lnTo>
                    <a:pt x="2485227" y="8318500"/>
                  </a:lnTo>
                  <a:lnTo>
                    <a:pt x="2440695" y="8356600"/>
                  </a:lnTo>
                  <a:lnTo>
                    <a:pt x="2391411" y="8382000"/>
                  </a:lnTo>
                  <a:lnTo>
                    <a:pt x="1490572" y="8712200"/>
                  </a:lnTo>
                  <a:close/>
                </a:path>
                <a:path w="2645409" h="8813800">
                  <a:moveTo>
                    <a:pt x="2359047" y="5575300"/>
                  </a:moveTo>
                  <a:lnTo>
                    <a:pt x="1810946" y="5575300"/>
                  </a:lnTo>
                  <a:lnTo>
                    <a:pt x="1756946" y="5562600"/>
                  </a:lnTo>
                  <a:lnTo>
                    <a:pt x="1707158" y="5524500"/>
                  </a:lnTo>
                  <a:lnTo>
                    <a:pt x="1663526" y="5499100"/>
                  </a:lnTo>
                  <a:lnTo>
                    <a:pt x="1627742" y="5448300"/>
                  </a:lnTo>
                  <a:lnTo>
                    <a:pt x="1601138" y="5397500"/>
                  </a:lnTo>
                  <a:lnTo>
                    <a:pt x="1584758" y="5346700"/>
                  </a:lnTo>
                  <a:lnTo>
                    <a:pt x="1579214" y="5295900"/>
                  </a:lnTo>
                  <a:lnTo>
                    <a:pt x="1686266" y="5295900"/>
                  </a:lnTo>
                  <a:lnTo>
                    <a:pt x="1686098" y="5308600"/>
                  </a:lnTo>
                  <a:lnTo>
                    <a:pt x="1696286" y="5359400"/>
                  </a:lnTo>
                  <a:lnTo>
                    <a:pt x="1716518" y="5397500"/>
                  </a:lnTo>
                  <a:lnTo>
                    <a:pt x="1745642" y="5422900"/>
                  </a:lnTo>
                  <a:lnTo>
                    <a:pt x="1781930" y="5448300"/>
                  </a:lnTo>
                  <a:lnTo>
                    <a:pt x="1823222" y="5473700"/>
                  </a:lnTo>
                  <a:lnTo>
                    <a:pt x="2530947" y="5473700"/>
                  </a:lnTo>
                  <a:lnTo>
                    <a:pt x="2521083" y="5486400"/>
                  </a:lnTo>
                  <a:lnTo>
                    <a:pt x="2473059" y="5524500"/>
                  </a:lnTo>
                  <a:lnTo>
                    <a:pt x="2418375" y="5549900"/>
                  </a:lnTo>
                  <a:lnTo>
                    <a:pt x="2359047" y="5575300"/>
                  </a:lnTo>
                  <a:close/>
                </a:path>
              </a:pathLst>
            </a:custGeom>
            <a:solidFill>
              <a:srgbClr val="BFBFB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17" name="object 46">
              <a:extLst>
                <a:ext uri="{FF2B5EF4-FFF2-40B4-BE49-F238E27FC236}">
                  <a16:creationId xmlns="" xmlns:a16="http://schemas.microsoft.com/office/drawing/2014/main" id="{AFA5A138-2A1F-C41E-FD87-02F9A182A4CE}"/>
                </a:ext>
              </a:extLst>
            </p:cNvPr>
            <p:cNvSpPr/>
            <p:nvPr/>
          </p:nvSpPr>
          <p:spPr>
            <a:xfrm>
              <a:off x="4046298" y="1573908"/>
              <a:ext cx="66040" cy="7411084"/>
            </a:xfrm>
            <a:custGeom>
              <a:avLst/>
              <a:gdLst/>
              <a:ahLst/>
              <a:cxnLst/>
              <a:rect l="l" t="t" r="r" b="b"/>
              <a:pathLst>
                <a:path w="66039" h="7411084">
                  <a:moveTo>
                    <a:pt x="0" y="7410841"/>
                  </a:moveTo>
                  <a:lnTo>
                    <a:pt x="6577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18" name="object 47">
              <a:extLst>
                <a:ext uri="{FF2B5EF4-FFF2-40B4-BE49-F238E27FC236}">
                  <a16:creationId xmlns="" xmlns:a16="http://schemas.microsoft.com/office/drawing/2014/main" id="{ACF88CA2-386B-9362-517F-18569D4A246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08470" y="1255836"/>
              <a:ext cx="327852" cy="321671"/>
            </a:xfrm>
            <a:prstGeom prst="rect">
              <a:avLst/>
            </a:prstGeom>
          </p:spPr>
        </p:pic>
        <p:sp>
          <p:nvSpPr>
            <p:cNvPr id="919" name="object 48">
              <a:extLst>
                <a:ext uri="{FF2B5EF4-FFF2-40B4-BE49-F238E27FC236}">
                  <a16:creationId xmlns="" xmlns:a16="http://schemas.microsoft.com/office/drawing/2014/main" id="{33D8C087-795D-DB8E-3786-4AC391882E7F}"/>
                </a:ext>
              </a:extLst>
            </p:cNvPr>
            <p:cNvSpPr/>
            <p:nvPr/>
          </p:nvSpPr>
          <p:spPr>
            <a:xfrm>
              <a:off x="4432722" y="1259436"/>
              <a:ext cx="1945005" cy="20955"/>
            </a:xfrm>
            <a:custGeom>
              <a:avLst/>
              <a:gdLst/>
              <a:ahLst/>
              <a:cxnLst/>
              <a:rect l="l" t="t" r="r" b="b"/>
              <a:pathLst>
                <a:path w="1945004" h="20955">
                  <a:moveTo>
                    <a:pt x="0" y="0"/>
                  </a:moveTo>
                  <a:lnTo>
                    <a:pt x="1944830" y="2071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20" name="object 49">
              <a:extLst>
                <a:ext uri="{FF2B5EF4-FFF2-40B4-BE49-F238E27FC236}">
                  <a16:creationId xmlns="" xmlns:a16="http://schemas.microsoft.com/office/drawing/2014/main" id="{C630B1B6-FE31-1A92-0A3E-DABAA025886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3953" y="1276554"/>
              <a:ext cx="321120" cy="326444"/>
            </a:xfrm>
            <a:prstGeom prst="rect">
              <a:avLst/>
            </a:prstGeom>
          </p:spPr>
        </p:pic>
        <p:sp>
          <p:nvSpPr>
            <p:cNvPr id="921" name="object 50">
              <a:extLst>
                <a:ext uri="{FF2B5EF4-FFF2-40B4-BE49-F238E27FC236}">
                  <a16:creationId xmlns="" xmlns:a16="http://schemas.microsoft.com/office/drawing/2014/main" id="{C77987CF-9789-158D-4DB7-616DE928D74A}"/>
                </a:ext>
              </a:extLst>
            </p:cNvPr>
            <p:cNvSpPr/>
            <p:nvPr/>
          </p:nvSpPr>
          <p:spPr>
            <a:xfrm>
              <a:off x="6680494" y="1599399"/>
              <a:ext cx="11430" cy="1479550"/>
            </a:xfrm>
            <a:custGeom>
              <a:avLst/>
              <a:gdLst/>
              <a:ahLst/>
              <a:cxnLst/>
              <a:rect l="l" t="t" r="r" b="b"/>
              <a:pathLst>
                <a:path w="11429" h="1479550">
                  <a:moveTo>
                    <a:pt x="10980" y="0"/>
                  </a:moveTo>
                  <a:lnTo>
                    <a:pt x="0" y="147945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22" name="object 51">
              <a:extLst>
                <a:ext uri="{FF2B5EF4-FFF2-40B4-BE49-F238E27FC236}">
                  <a16:creationId xmlns="" xmlns:a16="http://schemas.microsoft.com/office/drawing/2014/main" id="{66CF85E0-A80D-9D18-9866-4B5F68EE42E5}"/>
                </a:ext>
              </a:extLst>
            </p:cNvPr>
            <p:cNvSpPr/>
            <p:nvPr/>
          </p:nvSpPr>
          <p:spPr>
            <a:xfrm>
              <a:off x="6670378" y="3075254"/>
              <a:ext cx="13970" cy="69215"/>
            </a:xfrm>
            <a:custGeom>
              <a:avLst/>
              <a:gdLst/>
              <a:ahLst/>
              <a:cxnLst/>
              <a:rect l="l" t="t" r="r" b="b"/>
              <a:pathLst>
                <a:path w="13970" h="69214">
                  <a:moveTo>
                    <a:pt x="0" y="68896"/>
                  </a:moveTo>
                  <a:lnTo>
                    <a:pt x="13716" y="68896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688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23" name="object 52">
              <a:extLst>
                <a:ext uri="{FF2B5EF4-FFF2-40B4-BE49-F238E27FC236}">
                  <a16:creationId xmlns="" xmlns:a16="http://schemas.microsoft.com/office/drawing/2014/main" id="{312709AC-BD52-61EC-580F-7A9F71066370}"/>
                </a:ext>
              </a:extLst>
            </p:cNvPr>
            <p:cNvSpPr/>
            <p:nvPr/>
          </p:nvSpPr>
          <p:spPr>
            <a:xfrm>
              <a:off x="6423849" y="3140551"/>
              <a:ext cx="250190" cy="247650"/>
            </a:xfrm>
            <a:custGeom>
              <a:avLst/>
              <a:gdLst/>
              <a:ahLst/>
              <a:cxnLst/>
              <a:rect l="l" t="t" r="r" b="b"/>
              <a:pathLst>
                <a:path w="250190" h="247650">
                  <a:moveTo>
                    <a:pt x="250128" y="0"/>
                  </a:moveTo>
                  <a:lnTo>
                    <a:pt x="231696" y="59248"/>
                  </a:lnTo>
                </a:path>
                <a:path w="250190" h="247650">
                  <a:moveTo>
                    <a:pt x="231696" y="59248"/>
                  </a:moveTo>
                  <a:lnTo>
                    <a:pt x="202104" y="113781"/>
                  </a:lnTo>
                </a:path>
                <a:path w="250190" h="247650">
                  <a:moveTo>
                    <a:pt x="202104" y="113781"/>
                  </a:moveTo>
                  <a:lnTo>
                    <a:pt x="162468" y="161514"/>
                  </a:lnTo>
                </a:path>
                <a:path w="250190" h="247650">
                  <a:moveTo>
                    <a:pt x="162468" y="161514"/>
                  </a:moveTo>
                  <a:lnTo>
                    <a:pt x="114300" y="200624"/>
                  </a:lnTo>
                </a:path>
                <a:path w="250190" h="247650">
                  <a:moveTo>
                    <a:pt x="114300" y="200624"/>
                  </a:moveTo>
                  <a:lnTo>
                    <a:pt x="59472" y="229615"/>
                  </a:lnTo>
                </a:path>
                <a:path w="250190" h="247650">
                  <a:moveTo>
                    <a:pt x="59472" y="229615"/>
                  </a:moveTo>
                  <a:lnTo>
                    <a:pt x="0" y="24737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24" name="object 53">
              <a:extLst>
                <a:ext uri="{FF2B5EF4-FFF2-40B4-BE49-F238E27FC236}">
                  <a16:creationId xmlns="" xmlns:a16="http://schemas.microsoft.com/office/drawing/2014/main" id="{DF28C6A5-8B6E-299E-939F-C0C246C49DA1}"/>
                </a:ext>
              </a:extLst>
            </p:cNvPr>
            <p:cNvSpPr/>
            <p:nvPr/>
          </p:nvSpPr>
          <p:spPr>
            <a:xfrm>
              <a:off x="6358509" y="3384325"/>
              <a:ext cx="69215" cy="13335"/>
            </a:xfrm>
            <a:custGeom>
              <a:avLst/>
              <a:gdLst/>
              <a:ahLst/>
              <a:cxnLst/>
              <a:rect l="l" t="t" r="r" b="b"/>
              <a:pathLst>
                <a:path w="69214" h="13335">
                  <a:moveTo>
                    <a:pt x="0" y="13057"/>
                  </a:moveTo>
                  <a:lnTo>
                    <a:pt x="68940" y="13057"/>
                  </a:lnTo>
                  <a:lnTo>
                    <a:pt x="68940" y="0"/>
                  </a:lnTo>
                  <a:lnTo>
                    <a:pt x="0" y="0"/>
                  </a:lnTo>
                  <a:lnTo>
                    <a:pt x="0" y="130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25" name="object 54">
              <a:extLst>
                <a:ext uri="{FF2B5EF4-FFF2-40B4-BE49-F238E27FC236}">
                  <a16:creationId xmlns="" xmlns:a16="http://schemas.microsoft.com/office/drawing/2014/main" id="{C62624B6-8A1D-1D4A-8B49-56BE912FA6F2}"/>
                </a:ext>
              </a:extLst>
            </p:cNvPr>
            <p:cNvSpPr/>
            <p:nvPr/>
          </p:nvSpPr>
          <p:spPr>
            <a:xfrm>
              <a:off x="6175017" y="3393192"/>
              <a:ext cx="187325" cy="506095"/>
            </a:xfrm>
            <a:custGeom>
              <a:avLst/>
              <a:gdLst/>
              <a:ahLst/>
              <a:cxnLst/>
              <a:rect l="l" t="t" r="r" b="b"/>
              <a:pathLst>
                <a:path w="187325" h="506095">
                  <a:moveTo>
                    <a:pt x="187092" y="590"/>
                  </a:moveTo>
                  <a:lnTo>
                    <a:pt x="1620" y="0"/>
                  </a:lnTo>
                </a:path>
                <a:path w="187325" h="506095">
                  <a:moveTo>
                    <a:pt x="1620" y="0"/>
                  </a:moveTo>
                  <a:lnTo>
                    <a:pt x="0" y="50568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26" name="object 55">
              <a:extLst>
                <a:ext uri="{FF2B5EF4-FFF2-40B4-BE49-F238E27FC236}">
                  <a16:creationId xmlns="" xmlns:a16="http://schemas.microsoft.com/office/drawing/2014/main" id="{449DF288-A5C4-C2C2-8886-F2059048092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71417" y="3895278"/>
              <a:ext cx="507528" cy="327060"/>
            </a:xfrm>
            <a:prstGeom prst="rect">
              <a:avLst/>
            </a:prstGeom>
          </p:spPr>
        </p:pic>
        <p:sp>
          <p:nvSpPr>
            <p:cNvPr id="927" name="object 56">
              <a:extLst>
                <a:ext uri="{FF2B5EF4-FFF2-40B4-BE49-F238E27FC236}">
                  <a16:creationId xmlns="" xmlns:a16="http://schemas.microsoft.com/office/drawing/2014/main" id="{9AE12154-3CD3-3E7B-8D5C-3D3EA8FA2BF8}"/>
                </a:ext>
              </a:extLst>
            </p:cNvPr>
            <p:cNvSpPr/>
            <p:nvPr/>
          </p:nvSpPr>
          <p:spPr>
            <a:xfrm>
              <a:off x="6671746" y="4218738"/>
              <a:ext cx="3810" cy="581025"/>
            </a:xfrm>
            <a:custGeom>
              <a:avLst/>
              <a:gdLst/>
              <a:ahLst/>
              <a:cxnLst/>
              <a:rect l="l" t="t" r="r" b="b"/>
              <a:pathLst>
                <a:path w="3809" h="581025">
                  <a:moveTo>
                    <a:pt x="3600" y="0"/>
                  </a:moveTo>
                  <a:lnTo>
                    <a:pt x="0" y="58064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28" name="object 57">
              <a:extLst>
                <a:ext uri="{FF2B5EF4-FFF2-40B4-BE49-F238E27FC236}">
                  <a16:creationId xmlns="" xmlns:a16="http://schemas.microsoft.com/office/drawing/2014/main" id="{787AD583-2DA4-CD69-BAFE-37533E7F4BF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48861" y="4795783"/>
              <a:ext cx="326484" cy="322524"/>
            </a:xfrm>
            <a:prstGeom prst="rect">
              <a:avLst/>
            </a:prstGeom>
          </p:spPr>
        </p:pic>
        <p:sp>
          <p:nvSpPr>
            <p:cNvPr id="929" name="object 58">
              <a:extLst>
                <a:ext uri="{FF2B5EF4-FFF2-40B4-BE49-F238E27FC236}">
                  <a16:creationId xmlns="" xmlns:a16="http://schemas.microsoft.com/office/drawing/2014/main" id="{061E5723-5A51-11CC-2254-3C74B0E2FF0A}"/>
                </a:ext>
              </a:extLst>
            </p:cNvPr>
            <p:cNvSpPr/>
            <p:nvPr/>
          </p:nvSpPr>
          <p:spPr>
            <a:xfrm>
              <a:off x="5799140" y="5111252"/>
              <a:ext cx="553720" cy="3810"/>
            </a:xfrm>
            <a:custGeom>
              <a:avLst/>
              <a:gdLst/>
              <a:ahLst/>
              <a:cxnLst/>
              <a:rect l="l" t="t" r="r" b="b"/>
              <a:pathLst>
                <a:path w="553720" h="3810">
                  <a:moveTo>
                    <a:pt x="553320" y="3456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30" name="object 59">
              <a:extLst>
                <a:ext uri="{FF2B5EF4-FFF2-40B4-BE49-F238E27FC236}">
                  <a16:creationId xmlns="" xmlns:a16="http://schemas.microsoft.com/office/drawing/2014/main" id="{25D3CE31-8494-4D68-FEFE-22BA484520F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56860" y="4865983"/>
              <a:ext cx="245880" cy="248868"/>
            </a:xfrm>
            <a:prstGeom prst="rect">
              <a:avLst/>
            </a:prstGeom>
          </p:spPr>
        </p:pic>
        <p:sp>
          <p:nvSpPr>
            <p:cNvPr id="931" name="object 60">
              <a:extLst>
                <a:ext uri="{FF2B5EF4-FFF2-40B4-BE49-F238E27FC236}">
                  <a16:creationId xmlns="" xmlns:a16="http://schemas.microsoft.com/office/drawing/2014/main" id="{344AA9B7-BF92-6030-A519-379D032696AE}"/>
                </a:ext>
              </a:extLst>
            </p:cNvPr>
            <p:cNvSpPr/>
            <p:nvPr/>
          </p:nvSpPr>
          <p:spPr>
            <a:xfrm>
              <a:off x="5212447" y="4867459"/>
              <a:ext cx="597535" cy="692150"/>
            </a:xfrm>
            <a:custGeom>
              <a:avLst/>
              <a:gdLst/>
              <a:ahLst/>
              <a:cxnLst/>
              <a:rect l="l" t="t" r="r" b="b"/>
              <a:pathLst>
                <a:path w="597535" h="692150">
                  <a:moveTo>
                    <a:pt x="348012" y="2124"/>
                  </a:moveTo>
                  <a:lnTo>
                    <a:pt x="4284" y="0"/>
                  </a:lnTo>
                </a:path>
                <a:path w="597535" h="692150">
                  <a:moveTo>
                    <a:pt x="4284" y="0"/>
                  </a:moveTo>
                  <a:lnTo>
                    <a:pt x="0" y="689041"/>
                  </a:lnTo>
                </a:path>
                <a:path w="597535" h="692150">
                  <a:moveTo>
                    <a:pt x="0" y="689041"/>
                  </a:moveTo>
                  <a:lnTo>
                    <a:pt x="396720" y="691525"/>
                  </a:lnTo>
                </a:path>
                <a:path w="597535" h="692150">
                  <a:moveTo>
                    <a:pt x="396720" y="691525"/>
                  </a:moveTo>
                  <a:lnTo>
                    <a:pt x="436500" y="645120"/>
                  </a:lnTo>
                </a:path>
                <a:path w="597535" h="692150">
                  <a:moveTo>
                    <a:pt x="436500" y="645120"/>
                  </a:moveTo>
                  <a:lnTo>
                    <a:pt x="484452" y="607212"/>
                  </a:lnTo>
                </a:path>
                <a:path w="597535" h="692150">
                  <a:moveTo>
                    <a:pt x="484452" y="607212"/>
                  </a:moveTo>
                  <a:lnTo>
                    <a:pt x="538776" y="579204"/>
                  </a:lnTo>
                </a:path>
                <a:path w="597535" h="692150">
                  <a:moveTo>
                    <a:pt x="538776" y="579204"/>
                  </a:moveTo>
                  <a:lnTo>
                    <a:pt x="597456" y="5621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32" name="object 61">
              <a:extLst>
                <a:ext uri="{FF2B5EF4-FFF2-40B4-BE49-F238E27FC236}">
                  <a16:creationId xmlns="" xmlns:a16="http://schemas.microsoft.com/office/drawing/2014/main" id="{604DF22C-C953-1414-85FA-B2A437B1CF6D}"/>
                </a:ext>
              </a:extLst>
            </p:cNvPr>
            <p:cNvSpPr/>
            <p:nvPr/>
          </p:nvSpPr>
          <p:spPr>
            <a:xfrm>
              <a:off x="5806304" y="5420492"/>
              <a:ext cx="68580" cy="13335"/>
            </a:xfrm>
            <a:custGeom>
              <a:avLst/>
              <a:gdLst/>
              <a:ahLst/>
              <a:cxnLst/>
              <a:rect l="l" t="t" r="r" b="b"/>
              <a:pathLst>
                <a:path w="68579" h="13335">
                  <a:moveTo>
                    <a:pt x="0" y="12708"/>
                  </a:moveTo>
                  <a:lnTo>
                    <a:pt x="68040" y="12708"/>
                  </a:lnTo>
                  <a:lnTo>
                    <a:pt x="68040" y="0"/>
                  </a:lnTo>
                  <a:lnTo>
                    <a:pt x="0" y="0"/>
                  </a:lnTo>
                  <a:lnTo>
                    <a:pt x="0" y="127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33" name="object 62">
              <a:extLst>
                <a:ext uri="{FF2B5EF4-FFF2-40B4-BE49-F238E27FC236}">
                  <a16:creationId xmlns="" xmlns:a16="http://schemas.microsoft.com/office/drawing/2014/main" id="{A207BA31-60F5-5B30-7E5A-83732E75F889}"/>
                </a:ext>
              </a:extLst>
            </p:cNvPr>
            <p:cNvSpPr/>
            <p:nvPr/>
          </p:nvSpPr>
          <p:spPr>
            <a:xfrm>
              <a:off x="5870744" y="5424092"/>
              <a:ext cx="480059" cy="3175"/>
            </a:xfrm>
            <a:custGeom>
              <a:avLst/>
              <a:gdLst/>
              <a:ahLst/>
              <a:cxnLst/>
              <a:rect l="l" t="t" r="r" b="b"/>
              <a:pathLst>
                <a:path w="480060" h="3175">
                  <a:moveTo>
                    <a:pt x="0" y="0"/>
                  </a:moveTo>
                  <a:lnTo>
                    <a:pt x="479772" y="298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34" name="object 63">
              <a:extLst>
                <a:ext uri="{FF2B5EF4-FFF2-40B4-BE49-F238E27FC236}">
                  <a16:creationId xmlns="" xmlns:a16="http://schemas.microsoft.com/office/drawing/2014/main" id="{55EAF588-0F40-C87D-E4FC-C240F8A1E1F5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46917" y="5423480"/>
              <a:ext cx="322524" cy="326484"/>
            </a:xfrm>
            <a:prstGeom prst="rect">
              <a:avLst/>
            </a:prstGeom>
          </p:spPr>
        </p:pic>
        <p:sp>
          <p:nvSpPr>
            <p:cNvPr id="935" name="object 64">
              <a:extLst>
                <a:ext uri="{FF2B5EF4-FFF2-40B4-BE49-F238E27FC236}">
                  <a16:creationId xmlns="" xmlns:a16="http://schemas.microsoft.com/office/drawing/2014/main" id="{9FF28F72-85F0-A36E-8C20-6EBC922781B0}"/>
                </a:ext>
              </a:extLst>
            </p:cNvPr>
            <p:cNvSpPr/>
            <p:nvPr/>
          </p:nvSpPr>
          <p:spPr>
            <a:xfrm>
              <a:off x="6660981" y="5746365"/>
              <a:ext cx="5080" cy="782955"/>
            </a:xfrm>
            <a:custGeom>
              <a:avLst/>
              <a:gdLst/>
              <a:ahLst/>
              <a:cxnLst/>
              <a:rect l="l" t="t" r="r" b="b"/>
              <a:pathLst>
                <a:path w="5079" h="782954">
                  <a:moveTo>
                    <a:pt x="4860" y="0"/>
                  </a:moveTo>
                  <a:lnTo>
                    <a:pt x="0" y="78278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36" name="object 65">
              <a:extLst>
                <a:ext uri="{FF2B5EF4-FFF2-40B4-BE49-F238E27FC236}">
                  <a16:creationId xmlns="" xmlns:a16="http://schemas.microsoft.com/office/drawing/2014/main" id="{D5BF4B92-EB46-31E1-6BA3-0DB58C08030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40077" y="6525550"/>
              <a:ext cx="324504" cy="322524"/>
            </a:xfrm>
            <a:prstGeom prst="rect">
              <a:avLst/>
            </a:prstGeom>
          </p:spPr>
        </p:pic>
        <p:sp>
          <p:nvSpPr>
            <p:cNvPr id="937" name="object 66">
              <a:extLst>
                <a:ext uri="{FF2B5EF4-FFF2-40B4-BE49-F238E27FC236}">
                  <a16:creationId xmlns="" xmlns:a16="http://schemas.microsoft.com/office/drawing/2014/main" id="{EFC16786-7608-D335-06D7-E2CF51E502CC}"/>
                </a:ext>
              </a:extLst>
            </p:cNvPr>
            <p:cNvSpPr/>
            <p:nvPr/>
          </p:nvSpPr>
          <p:spPr>
            <a:xfrm>
              <a:off x="5913404" y="6844474"/>
              <a:ext cx="430530" cy="0"/>
            </a:xfrm>
            <a:custGeom>
              <a:avLst/>
              <a:gdLst/>
              <a:ahLst/>
              <a:cxnLst/>
              <a:rect l="l" t="t" r="r" b="b"/>
              <a:pathLst>
                <a:path w="430529">
                  <a:moveTo>
                    <a:pt x="43027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38" name="object 67">
              <a:extLst>
                <a:ext uri="{FF2B5EF4-FFF2-40B4-BE49-F238E27FC236}">
                  <a16:creationId xmlns="" xmlns:a16="http://schemas.microsoft.com/office/drawing/2014/main" id="{9B214697-284C-58BF-2483-B383BC3AC31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21912" y="6552982"/>
              <a:ext cx="295092" cy="295092"/>
            </a:xfrm>
            <a:prstGeom prst="rect">
              <a:avLst/>
            </a:prstGeom>
          </p:spPr>
        </p:pic>
        <p:sp>
          <p:nvSpPr>
            <p:cNvPr id="939" name="object 68">
              <a:extLst>
                <a:ext uri="{FF2B5EF4-FFF2-40B4-BE49-F238E27FC236}">
                  <a16:creationId xmlns="" xmlns:a16="http://schemas.microsoft.com/office/drawing/2014/main" id="{CAA811CF-03FD-05F5-0E08-5DAFF844E238}"/>
                </a:ext>
              </a:extLst>
            </p:cNvPr>
            <p:cNvSpPr/>
            <p:nvPr/>
          </p:nvSpPr>
          <p:spPr>
            <a:xfrm>
              <a:off x="5148547" y="6556582"/>
              <a:ext cx="1189990" cy="491490"/>
            </a:xfrm>
            <a:custGeom>
              <a:avLst/>
              <a:gdLst/>
              <a:ahLst/>
              <a:cxnLst/>
              <a:rect l="l" t="t" r="r" b="b"/>
              <a:pathLst>
                <a:path w="1189989" h="491490">
                  <a:moveTo>
                    <a:pt x="476964" y="0"/>
                  </a:moveTo>
                  <a:lnTo>
                    <a:pt x="3060" y="0"/>
                  </a:lnTo>
                </a:path>
                <a:path w="1189989" h="491490">
                  <a:moveTo>
                    <a:pt x="3060" y="0"/>
                  </a:moveTo>
                  <a:lnTo>
                    <a:pt x="0" y="491148"/>
                  </a:lnTo>
                </a:path>
                <a:path w="1189989" h="491490">
                  <a:moveTo>
                    <a:pt x="0" y="491148"/>
                  </a:moveTo>
                  <a:lnTo>
                    <a:pt x="1189981" y="49114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40" name="object 69">
              <a:extLst>
                <a:ext uri="{FF2B5EF4-FFF2-40B4-BE49-F238E27FC236}">
                  <a16:creationId xmlns="" xmlns:a16="http://schemas.microsoft.com/office/drawing/2014/main" id="{4164A7A3-7821-2B1F-7EAC-293B5FBE78E8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34929" y="7044130"/>
              <a:ext cx="324504" cy="326448"/>
            </a:xfrm>
            <a:prstGeom prst="rect">
              <a:avLst/>
            </a:prstGeom>
          </p:spPr>
        </p:pic>
        <p:sp>
          <p:nvSpPr>
            <p:cNvPr id="941" name="object 70">
              <a:extLst>
                <a:ext uri="{FF2B5EF4-FFF2-40B4-BE49-F238E27FC236}">
                  <a16:creationId xmlns="" xmlns:a16="http://schemas.microsoft.com/office/drawing/2014/main" id="{4C7721BC-8038-4F83-FFD9-E65376E828C0}"/>
                </a:ext>
              </a:extLst>
            </p:cNvPr>
            <p:cNvSpPr/>
            <p:nvPr/>
          </p:nvSpPr>
          <p:spPr>
            <a:xfrm>
              <a:off x="6643665" y="7366979"/>
              <a:ext cx="12700" cy="1981835"/>
            </a:xfrm>
            <a:custGeom>
              <a:avLst/>
              <a:gdLst/>
              <a:ahLst/>
              <a:cxnLst/>
              <a:rect l="l" t="t" r="r" b="b"/>
              <a:pathLst>
                <a:path w="12700" h="1981834">
                  <a:moveTo>
                    <a:pt x="12168" y="0"/>
                  </a:moveTo>
                  <a:lnTo>
                    <a:pt x="0" y="198147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42" name="object 71">
              <a:extLst>
                <a:ext uri="{FF2B5EF4-FFF2-40B4-BE49-F238E27FC236}">
                  <a16:creationId xmlns="" xmlns:a16="http://schemas.microsoft.com/office/drawing/2014/main" id="{E6311DEC-70E7-196F-EBEF-9A75084798D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34109" y="9344858"/>
              <a:ext cx="213156" cy="302328"/>
            </a:xfrm>
            <a:prstGeom prst="rect">
              <a:avLst/>
            </a:prstGeom>
          </p:spPr>
        </p:pic>
        <p:sp>
          <p:nvSpPr>
            <p:cNvPr id="943" name="object 72">
              <a:extLst>
                <a:ext uri="{FF2B5EF4-FFF2-40B4-BE49-F238E27FC236}">
                  <a16:creationId xmlns="" xmlns:a16="http://schemas.microsoft.com/office/drawing/2014/main" id="{2DFB42FF-BC3F-B7C8-7CF8-131E136C1CB5}"/>
                </a:ext>
              </a:extLst>
            </p:cNvPr>
            <p:cNvSpPr/>
            <p:nvPr/>
          </p:nvSpPr>
          <p:spPr>
            <a:xfrm>
              <a:off x="5207515" y="9643587"/>
              <a:ext cx="1230630" cy="435609"/>
            </a:xfrm>
            <a:custGeom>
              <a:avLst/>
              <a:gdLst/>
              <a:ahLst/>
              <a:cxnLst/>
              <a:rect l="l" t="t" r="r" b="b"/>
              <a:pathLst>
                <a:path w="1230629" h="435609">
                  <a:moveTo>
                    <a:pt x="1230193" y="0"/>
                  </a:moveTo>
                  <a:lnTo>
                    <a:pt x="190764" y="389628"/>
                  </a:lnTo>
                </a:path>
                <a:path w="1230629" h="435609">
                  <a:moveTo>
                    <a:pt x="190764" y="389628"/>
                  </a:moveTo>
                  <a:lnTo>
                    <a:pt x="96804" y="418356"/>
                  </a:lnTo>
                </a:path>
                <a:path w="1230629" h="435609">
                  <a:moveTo>
                    <a:pt x="96804" y="418356"/>
                  </a:moveTo>
                  <a:lnTo>
                    <a:pt x="0" y="4352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44" name="object 73">
              <a:extLst>
                <a:ext uri="{FF2B5EF4-FFF2-40B4-BE49-F238E27FC236}">
                  <a16:creationId xmlns="" xmlns:a16="http://schemas.microsoft.com/office/drawing/2014/main" id="{AEA24F58-3648-D7B2-3E29-CFA5716DD366}"/>
                </a:ext>
              </a:extLst>
            </p:cNvPr>
            <p:cNvSpPr/>
            <p:nvPr/>
          </p:nvSpPr>
          <p:spPr>
            <a:xfrm>
              <a:off x="5007775" y="10072637"/>
              <a:ext cx="203835" cy="14604"/>
            </a:xfrm>
            <a:custGeom>
              <a:avLst/>
              <a:gdLst/>
              <a:ahLst/>
              <a:cxnLst/>
              <a:rect l="l" t="t" r="r" b="b"/>
              <a:pathLst>
                <a:path w="203835" h="14604">
                  <a:moveTo>
                    <a:pt x="203339" y="2603"/>
                  </a:moveTo>
                  <a:lnTo>
                    <a:pt x="105194" y="2603"/>
                  </a:lnTo>
                  <a:lnTo>
                    <a:pt x="105194" y="0"/>
                  </a:lnTo>
                  <a:lnTo>
                    <a:pt x="0" y="0"/>
                  </a:lnTo>
                  <a:lnTo>
                    <a:pt x="0" y="14579"/>
                  </a:lnTo>
                  <a:lnTo>
                    <a:pt x="97993" y="14579"/>
                  </a:lnTo>
                  <a:lnTo>
                    <a:pt x="105194" y="14579"/>
                  </a:lnTo>
                  <a:lnTo>
                    <a:pt x="203339" y="14579"/>
                  </a:lnTo>
                  <a:lnTo>
                    <a:pt x="203339" y="26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45" name="object 74">
              <a:extLst>
                <a:ext uri="{FF2B5EF4-FFF2-40B4-BE49-F238E27FC236}">
                  <a16:creationId xmlns="" xmlns:a16="http://schemas.microsoft.com/office/drawing/2014/main" id="{8256CB4A-08EC-6F5E-2F15-B475CC53A92A}"/>
                </a:ext>
              </a:extLst>
            </p:cNvPr>
            <p:cNvSpPr/>
            <p:nvPr/>
          </p:nvSpPr>
          <p:spPr>
            <a:xfrm>
              <a:off x="4051554" y="9045230"/>
              <a:ext cx="960119" cy="1031240"/>
            </a:xfrm>
            <a:custGeom>
              <a:avLst/>
              <a:gdLst/>
              <a:ahLst/>
              <a:cxnLst/>
              <a:rect l="l" t="t" r="r" b="b"/>
              <a:pathLst>
                <a:path w="960120" h="1031240">
                  <a:moveTo>
                    <a:pt x="959833" y="1031005"/>
                  </a:moveTo>
                  <a:lnTo>
                    <a:pt x="863533" y="1011565"/>
                  </a:lnTo>
                </a:path>
                <a:path w="960120" h="1031240">
                  <a:moveTo>
                    <a:pt x="863533" y="1011565"/>
                  </a:moveTo>
                  <a:lnTo>
                    <a:pt x="770329" y="980353"/>
                  </a:lnTo>
                </a:path>
                <a:path w="960120" h="1031240">
                  <a:moveTo>
                    <a:pt x="770329" y="980353"/>
                  </a:moveTo>
                  <a:lnTo>
                    <a:pt x="681733" y="937873"/>
                  </a:lnTo>
                </a:path>
                <a:path w="960120" h="1031240">
                  <a:moveTo>
                    <a:pt x="681733" y="937873"/>
                  </a:moveTo>
                  <a:lnTo>
                    <a:pt x="599076" y="884773"/>
                  </a:lnTo>
                </a:path>
                <a:path w="960120" h="1031240">
                  <a:moveTo>
                    <a:pt x="599076" y="884773"/>
                  </a:moveTo>
                  <a:lnTo>
                    <a:pt x="523584" y="821845"/>
                  </a:lnTo>
                </a:path>
                <a:path w="960120" h="1031240">
                  <a:moveTo>
                    <a:pt x="523584" y="821845"/>
                  </a:moveTo>
                  <a:lnTo>
                    <a:pt x="456480" y="750097"/>
                  </a:lnTo>
                </a:path>
                <a:path w="960120" h="1031240">
                  <a:moveTo>
                    <a:pt x="456480" y="750097"/>
                  </a:moveTo>
                  <a:lnTo>
                    <a:pt x="398736" y="670573"/>
                  </a:lnTo>
                </a:path>
                <a:path w="960120" h="1031240">
                  <a:moveTo>
                    <a:pt x="398736" y="670573"/>
                  </a:moveTo>
                  <a:lnTo>
                    <a:pt x="44208" y="112500"/>
                  </a:lnTo>
                </a:path>
                <a:path w="960120" h="1031240">
                  <a:moveTo>
                    <a:pt x="44208" y="112500"/>
                  </a:moveTo>
                  <a:lnTo>
                    <a:pt x="16704" y="58392"/>
                  </a:lnTo>
                </a:path>
                <a:path w="960120" h="1031240">
                  <a:moveTo>
                    <a:pt x="16704" y="58392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46" name="object 75">
              <a:extLst>
                <a:ext uri="{FF2B5EF4-FFF2-40B4-BE49-F238E27FC236}">
                  <a16:creationId xmlns="" xmlns:a16="http://schemas.microsoft.com/office/drawing/2014/main" id="{D5F05A60-6292-0B53-C371-6EC04659BEB7}"/>
                </a:ext>
              </a:extLst>
            </p:cNvPr>
            <p:cNvSpPr/>
            <p:nvPr/>
          </p:nvSpPr>
          <p:spPr>
            <a:xfrm>
              <a:off x="4042698" y="8981150"/>
              <a:ext cx="12700" cy="67945"/>
            </a:xfrm>
            <a:custGeom>
              <a:avLst/>
              <a:gdLst/>
              <a:ahLst/>
              <a:cxnLst/>
              <a:rect l="l" t="t" r="r" b="b"/>
              <a:pathLst>
                <a:path w="12700" h="67945">
                  <a:moveTo>
                    <a:pt x="0" y="67680"/>
                  </a:moveTo>
                  <a:lnTo>
                    <a:pt x="12456" y="67680"/>
                  </a:lnTo>
                  <a:lnTo>
                    <a:pt x="12456" y="0"/>
                  </a:lnTo>
                  <a:lnTo>
                    <a:pt x="0" y="0"/>
                  </a:lnTo>
                  <a:lnTo>
                    <a:pt x="0" y="67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47" name="object 76">
              <a:extLst>
                <a:ext uri="{FF2B5EF4-FFF2-40B4-BE49-F238E27FC236}">
                  <a16:creationId xmlns="" xmlns:a16="http://schemas.microsoft.com/office/drawing/2014/main" id="{C7A2AAC0-BFFE-BEF4-5611-A2985E3A4CFD}"/>
                </a:ext>
              </a:extLst>
            </p:cNvPr>
            <p:cNvSpPr/>
            <p:nvPr/>
          </p:nvSpPr>
          <p:spPr>
            <a:xfrm>
              <a:off x="4046298" y="1573908"/>
              <a:ext cx="66040" cy="7411084"/>
            </a:xfrm>
            <a:custGeom>
              <a:avLst/>
              <a:gdLst/>
              <a:ahLst/>
              <a:cxnLst/>
              <a:rect l="l" t="t" r="r" b="b"/>
              <a:pathLst>
                <a:path w="66039" h="7411084">
                  <a:moveTo>
                    <a:pt x="0" y="7410841"/>
                  </a:moveTo>
                  <a:lnTo>
                    <a:pt x="6577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48" name="object 77">
              <a:extLst>
                <a:ext uri="{FF2B5EF4-FFF2-40B4-BE49-F238E27FC236}">
                  <a16:creationId xmlns="" xmlns:a16="http://schemas.microsoft.com/office/drawing/2014/main" id="{D632BA5C-7CAE-53B1-9B97-9C4082E7A7C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08470" y="1255836"/>
              <a:ext cx="327852" cy="321671"/>
            </a:xfrm>
            <a:prstGeom prst="rect">
              <a:avLst/>
            </a:prstGeom>
          </p:spPr>
        </p:pic>
        <p:sp>
          <p:nvSpPr>
            <p:cNvPr id="949" name="object 78">
              <a:extLst>
                <a:ext uri="{FF2B5EF4-FFF2-40B4-BE49-F238E27FC236}">
                  <a16:creationId xmlns="" xmlns:a16="http://schemas.microsoft.com/office/drawing/2014/main" id="{A09E7EAB-62F5-DF30-8327-987DC60E6575}"/>
                </a:ext>
              </a:extLst>
            </p:cNvPr>
            <p:cNvSpPr/>
            <p:nvPr/>
          </p:nvSpPr>
          <p:spPr>
            <a:xfrm>
              <a:off x="4432722" y="1259436"/>
              <a:ext cx="1945005" cy="20955"/>
            </a:xfrm>
            <a:custGeom>
              <a:avLst/>
              <a:gdLst/>
              <a:ahLst/>
              <a:cxnLst/>
              <a:rect l="l" t="t" r="r" b="b"/>
              <a:pathLst>
                <a:path w="1945004" h="20955">
                  <a:moveTo>
                    <a:pt x="0" y="0"/>
                  </a:moveTo>
                  <a:lnTo>
                    <a:pt x="1944830" y="2071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50" name="object 79">
              <a:extLst>
                <a:ext uri="{FF2B5EF4-FFF2-40B4-BE49-F238E27FC236}">
                  <a16:creationId xmlns="" xmlns:a16="http://schemas.microsoft.com/office/drawing/2014/main" id="{49097E5F-2CBB-E321-DDD2-8A341D7D367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3953" y="1276554"/>
              <a:ext cx="321120" cy="326444"/>
            </a:xfrm>
            <a:prstGeom prst="rect">
              <a:avLst/>
            </a:prstGeom>
          </p:spPr>
        </p:pic>
        <p:sp>
          <p:nvSpPr>
            <p:cNvPr id="951" name="object 80">
              <a:extLst>
                <a:ext uri="{FF2B5EF4-FFF2-40B4-BE49-F238E27FC236}">
                  <a16:creationId xmlns="" xmlns:a16="http://schemas.microsoft.com/office/drawing/2014/main" id="{1DD01611-FCEA-16A7-8F41-EE3585E633E0}"/>
                </a:ext>
              </a:extLst>
            </p:cNvPr>
            <p:cNvSpPr/>
            <p:nvPr/>
          </p:nvSpPr>
          <p:spPr>
            <a:xfrm>
              <a:off x="6680494" y="1599399"/>
              <a:ext cx="11430" cy="1479550"/>
            </a:xfrm>
            <a:custGeom>
              <a:avLst/>
              <a:gdLst/>
              <a:ahLst/>
              <a:cxnLst/>
              <a:rect l="l" t="t" r="r" b="b"/>
              <a:pathLst>
                <a:path w="11429" h="1479550">
                  <a:moveTo>
                    <a:pt x="10980" y="0"/>
                  </a:moveTo>
                  <a:lnTo>
                    <a:pt x="0" y="147945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52" name="object 81">
              <a:extLst>
                <a:ext uri="{FF2B5EF4-FFF2-40B4-BE49-F238E27FC236}">
                  <a16:creationId xmlns="" xmlns:a16="http://schemas.microsoft.com/office/drawing/2014/main" id="{471B3DA8-B06B-3F8B-E6E8-80B3D3D2A8FC}"/>
                </a:ext>
              </a:extLst>
            </p:cNvPr>
            <p:cNvSpPr/>
            <p:nvPr/>
          </p:nvSpPr>
          <p:spPr>
            <a:xfrm>
              <a:off x="6670378" y="3075254"/>
              <a:ext cx="13970" cy="69215"/>
            </a:xfrm>
            <a:custGeom>
              <a:avLst/>
              <a:gdLst/>
              <a:ahLst/>
              <a:cxnLst/>
              <a:rect l="l" t="t" r="r" b="b"/>
              <a:pathLst>
                <a:path w="13970" h="69214">
                  <a:moveTo>
                    <a:pt x="0" y="68896"/>
                  </a:moveTo>
                  <a:lnTo>
                    <a:pt x="13716" y="68896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688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53" name="object 82">
              <a:extLst>
                <a:ext uri="{FF2B5EF4-FFF2-40B4-BE49-F238E27FC236}">
                  <a16:creationId xmlns="" xmlns:a16="http://schemas.microsoft.com/office/drawing/2014/main" id="{F6AE1F78-3447-B022-A2DE-30BF4F0AAB50}"/>
                </a:ext>
              </a:extLst>
            </p:cNvPr>
            <p:cNvSpPr/>
            <p:nvPr/>
          </p:nvSpPr>
          <p:spPr>
            <a:xfrm>
              <a:off x="6423849" y="3140551"/>
              <a:ext cx="250190" cy="247650"/>
            </a:xfrm>
            <a:custGeom>
              <a:avLst/>
              <a:gdLst/>
              <a:ahLst/>
              <a:cxnLst/>
              <a:rect l="l" t="t" r="r" b="b"/>
              <a:pathLst>
                <a:path w="250190" h="247650">
                  <a:moveTo>
                    <a:pt x="250128" y="0"/>
                  </a:moveTo>
                  <a:lnTo>
                    <a:pt x="231696" y="59248"/>
                  </a:lnTo>
                </a:path>
                <a:path w="250190" h="247650">
                  <a:moveTo>
                    <a:pt x="231696" y="59248"/>
                  </a:moveTo>
                  <a:lnTo>
                    <a:pt x="202104" y="113781"/>
                  </a:lnTo>
                </a:path>
                <a:path w="250190" h="247650">
                  <a:moveTo>
                    <a:pt x="202104" y="113781"/>
                  </a:moveTo>
                  <a:lnTo>
                    <a:pt x="162468" y="161514"/>
                  </a:lnTo>
                </a:path>
                <a:path w="250190" h="247650">
                  <a:moveTo>
                    <a:pt x="162468" y="161514"/>
                  </a:moveTo>
                  <a:lnTo>
                    <a:pt x="114300" y="200624"/>
                  </a:lnTo>
                </a:path>
                <a:path w="250190" h="247650">
                  <a:moveTo>
                    <a:pt x="114300" y="200624"/>
                  </a:moveTo>
                  <a:lnTo>
                    <a:pt x="59472" y="229615"/>
                  </a:lnTo>
                </a:path>
                <a:path w="250190" h="247650">
                  <a:moveTo>
                    <a:pt x="59472" y="229615"/>
                  </a:moveTo>
                  <a:lnTo>
                    <a:pt x="0" y="24737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54" name="object 83">
              <a:extLst>
                <a:ext uri="{FF2B5EF4-FFF2-40B4-BE49-F238E27FC236}">
                  <a16:creationId xmlns="" xmlns:a16="http://schemas.microsoft.com/office/drawing/2014/main" id="{C8301F22-DA14-2F0E-F409-A6C9005809FD}"/>
                </a:ext>
              </a:extLst>
            </p:cNvPr>
            <p:cNvSpPr/>
            <p:nvPr/>
          </p:nvSpPr>
          <p:spPr>
            <a:xfrm>
              <a:off x="6358509" y="3384325"/>
              <a:ext cx="69215" cy="13335"/>
            </a:xfrm>
            <a:custGeom>
              <a:avLst/>
              <a:gdLst/>
              <a:ahLst/>
              <a:cxnLst/>
              <a:rect l="l" t="t" r="r" b="b"/>
              <a:pathLst>
                <a:path w="69214" h="13335">
                  <a:moveTo>
                    <a:pt x="0" y="13057"/>
                  </a:moveTo>
                  <a:lnTo>
                    <a:pt x="68940" y="13057"/>
                  </a:lnTo>
                  <a:lnTo>
                    <a:pt x="68940" y="0"/>
                  </a:lnTo>
                  <a:lnTo>
                    <a:pt x="0" y="0"/>
                  </a:lnTo>
                  <a:lnTo>
                    <a:pt x="0" y="130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55" name="object 84">
              <a:extLst>
                <a:ext uri="{FF2B5EF4-FFF2-40B4-BE49-F238E27FC236}">
                  <a16:creationId xmlns="" xmlns:a16="http://schemas.microsoft.com/office/drawing/2014/main" id="{4743A897-EFD4-D679-AB6A-78B648323A30}"/>
                </a:ext>
              </a:extLst>
            </p:cNvPr>
            <p:cNvSpPr/>
            <p:nvPr/>
          </p:nvSpPr>
          <p:spPr>
            <a:xfrm>
              <a:off x="6175017" y="3393192"/>
              <a:ext cx="187325" cy="506095"/>
            </a:xfrm>
            <a:custGeom>
              <a:avLst/>
              <a:gdLst/>
              <a:ahLst/>
              <a:cxnLst/>
              <a:rect l="l" t="t" r="r" b="b"/>
              <a:pathLst>
                <a:path w="187325" h="506095">
                  <a:moveTo>
                    <a:pt x="187092" y="590"/>
                  </a:moveTo>
                  <a:lnTo>
                    <a:pt x="1620" y="0"/>
                  </a:lnTo>
                </a:path>
                <a:path w="187325" h="506095">
                  <a:moveTo>
                    <a:pt x="1620" y="0"/>
                  </a:moveTo>
                  <a:lnTo>
                    <a:pt x="0" y="50568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56" name="object 85">
              <a:extLst>
                <a:ext uri="{FF2B5EF4-FFF2-40B4-BE49-F238E27FC236}">
                  <a16:creationId xmlns="" xmlns:a16="http://schemas.microsoft.com/office/drawing/2014/main" id="{D73AE92B-B915-569D-AFE3-9A22D18BDE8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71417" y="3895278"/>
              <a:ext cx="507528" cy="327060"/>
            </a:xfrm>
            <a:prstGeom prst="rect">
              <a:avLst/>
            </a:prstGeom>
          </p:spPr>
        </p:pic>
        <p:sp>
          <p:nvSpPr>
            <p:cNvPr id="957" name="object 86">
              <a:extLst>
                <a:ext uri="{FF2B5EF4-FFF2-40B4-BE49-F238E27FC236}">
                  <a16:creationId xmlns="" xmlns:a16="http://schemas.microsoft.com/office/drawing/2014/main" id="{05C57549-0B11-8A9A-F7D5-2C66ECE2BF35}"/>
                </a:ext>
              </a:extLst>
            </p:cNvPr>
            <p:cNvSpPr/>
            <p:nvPr/>
          </p:nvSpPr>
          <p:spPr>
            <a:xfrm>
              <a:off x="6671746" y="4218738"/>
              <a:ext cx="3810" cy="581025"/>
            </a:xfrm>
            <a:custGeom>
              <a:avLst/>
              <a:gdLst/>
              <a:ahLst/>
              <a:cxnLst/>
              <a:rect l="l" t="t" r="r" b="b"/>
              <a:pathLst>
                <a:path w="3809" h="581025">
                  <a:moveTo>
                    <a:pt x="3600" y="0"/>
                  </a:moveTo>
                  <a:lnTo>
                    <a:pt x="0" y="58064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58" name="object 87">
              <a:extLst>
                <a:ext uri="{FF2B5EF4-FFF2-40B4-BE49-F238E27FC236}">
                  <a16:creationId xmlns="" xmlns:a16="http://schemas.microsoft.com/office/drawing/2014/main" id="{718F4ED8-4E72-D216-85CF-A945DDF1E25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48861" y="4795783"/>
              <a:ext cx="326484" cy="322524"/>
            </a:xfrm>
            <a:prstGeom prst="rect">
              <a:avLst/>
            </a:prstGeom>
          </p:spPr>
        </p:pic>
        <p:sp>
          <p:nvSpPr>
            <p:cNvPr id="959" name="object 88">
              <a:extLst>
                <a:ext uri="{FF2B5EF4-FFF2-40B4-BE49-F238E27FC236}">
                  <a16:creationId xmlns="" xmlns:a16="http://schemas.microsoft.com/office/drawing/2014/main" id="{FB7A1C34-BACE-F4FC-5C51-1ABBD79AAF95}"/>
                </a:ext>
              </a:extLst>
            </p:cNvPr>
            <p:cNvSpPr/>
            <p:nvPr/>
          </p:nvSpPr>
          <p:spPr>
            <a:xfrm>
              <a:off x="5799140" y="5111252"/>
              <a:ext cx="553720" cy="3810"/>
            </a:xfrm>
            <a:custGeom>
              <a:avLst/>
              <a:gdLst/>
              <a:ahLst/>
              <a:cxnLst/>
              <a:rect l="l" t="t" r="r" b="b"/>
              <a:pathLst>
                <a:path w="553720" h="3810">
                  <a:moveTo>
                    <a:pt x="553320" y="3456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60" name="object 89">
              <a:extLst>
                <a:ext uri="{FF2B5EF4-FFF2-40B4-BE49-F238E27FC236}">
                  <a16:creationId xmlns="" xmlns:a16="http://schemas.microsoft.com/office/drawing/2014/main" id="{4E86247A-6C2F-C05A-1311-6D258046230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56860" y="4865983"/>
              <a:ext cx="245880" cy="248868"/>
            </a:xfrm>
            <a:prstGeom prst="rect">
              <a:avLst/>
            </a:prstGeom>
          </p:spPr>
        </p:pic>
        <p:sp>
          <p:nvSpPr>
            <p:cNvPr id="961" name="object 90">
              <a:extLst>
                <a:ext uri="{FF2B5EF4-FFF2-40B4-BE49-F238E27FC236}">
                  <a16:creationId xmlns="" xmlns:a16="http://schemas.microsoft.com/office/drawing/2014/main" id="{19B98A1F-BC9A-45F1-5701-C18897F21B66}"/>
                </a:ext>
              </a:extLst>
            </p:cNvPr>
            <p:cNvSpPr/>
            <p:nvPr/>
          </p:nvSpPr>
          <p:spPr>
            <a:xfrm>
              <a:off x="5212447" y="4867459"/>
              <a:ext cx="597535" cy="692150"/>
            </a:xfrm>
            <a:custGeom>
              <a:avLst/>
              <a:gdLst/>
              <a:ahLst/>
              <a:cxnLst/>
              <a:rect l="l" t="t" r="r" b="b"/>
              <a:pathLst>
                <a:path w="597535" h="692150">
                  <a:moveTo>
                    <a:pt x="348012" y="2124"/>
                  </a:moveTo>
                  <a:lnTo>
                    <a:pt x="4284" y="0"/>
                  </a:lnTo>
                </a:path>
                <a:path w="597535" h="692150">
                  <a:moveTo>
                    <a:pt x="4284" y="0"/>
                  </a:moveTo>
                  <a:lnTo>
                    <a:pt x="0" y="689041"/>
                  </a:lnTo>
                </a:path>
                <a:path w="597535" h="692150">
                  <a:moveTo>
                    <a:pt x="0" y="689041"/>
                  </a:moveTo>
                  <a:lnTo>
                    <a:pt x="396720" y="691525"/>
                  </a:lnTo>
                </a:path>
                <a:path w="597535" h="692150">
                  <a:moveTo>
                    <a:pt x="396720" y="691525"/>
                  </a:moveTo>
                  <a:lnTo>
                    <a:pt x="436500" y="645120"/>
                  </a:lnTo>
                </a:path>
                <a:path w="597535" h="692150">
                  <a:moveTo>
                    <a:pt x="436500" y="645120"/>
                  </a:moveTo>
                  <a:lnTo>
                    <a:pt x="484452" y="607212"/>
                  </a:lnTo>
                </a:path>
                <a:path w="597535" h="692150">
                  <a:moveTo>
                    <a:pt x="484452" y="607212"/>
                  </a:moveTo>
                  <a:lnTo>
                    <a:pt x="538776" y="579204"/>
                  </a:lnTo>
                </a:path>
                <a:path w="597535" h="692150">
                  <a:moveTo>
                    <a:pt x="538776" y="579204"/>
                  </a:moveTo>
                  <a:lnTo>
                    <a:pt x="597456" y="5621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62" name="object 91">
              <a:extLst>
                <a:ext uri="{FF2B5EF4-FFF2-40B4-BE49-F238E27FC236}">
                  <a16:creationId xmlns="" xmlns:a16="http://schemas.microsoft.com/office/drawing/2014/main" id="{CE5CBC93-CDFF-47EF-BD61-673B0B673D64}"/>
                </a:ext>
              </a:extLst>
            </p:cNvPr>
            <p:cNvSpPr/>
            <p:nvPr/>
          </p:nvSpPr>
          <p:spPr>
            <a:xfrm>
              <a:off x="5806304" y="5420492"/>
              <a:ext cx="68580" cy="13335"/>
            </a:xfrm>
            <a:custGeom>
              <a:avLst/>
              <a:gdLst/>
              <a:ahLst/>
              <a:cxnLst/>
              <a:rect l="l" t="t" r="r" b="b"/>
              <a:pathLst>
                <a:path w="68579" h="13335">
                  <a:moveTo>
                    <a:pt x="0" y="12708"/>
                  </a:moveTo>
                  <a:lnTo>
                    <a:pt x="68040" y="12708"/>
                  </a:lnTo>
                  <a:lnTo>
                    <a:pt x="68040" y="0"/>
                  </a:lnTo>
                  <a:lnTo>
                    <a:pt x="0" y="0"/>
                  </a:lnTo>
                  <a:lnTo>
                    <a:pt x="0" y="127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63" name="object 92">
              <a:extLst>
                <a:ext uri="{FF2B5EF4-FFF2-40B4-BE49-F238E27FC236}">
                  <a16:creationId xmlns="" xmlns:a16="http://schemas.microsoft.com/office/drawing/2014/main" id="{FAD5BBF2-2CB7-BE4F-F37C-A2C581D1612E}"/>
                </a:ext>
              </a:extLst>
            </p:cNvPr>
            <p:cNvSpPr/>
            <p:nvPr/>
          </p:nvSpPr>
          <p:spPr>
            <a:xfrm>
              <a:off x="5870744" y="5424092"/>
              <a:ext cx="480059" cy="3175"/>
            </a:xfrm>
            <a:custGeom>
              <a:avLst/>
              <a:gdLst/>
              <a:ahLst/>
              <a:cxnLst/>
              <a:rect l="l" t="t" r="r" b="b"/>
              <a:pathLst>
                <a:path w="480060" h="3175">
                  <a:moveTo>
                    <a:pt x="0" y="0"/>
                  </a:moveTo>
                  <a:lnTo>
                    <a:pt x="479772" y="298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64" name="object 93">
              <a:extLst>
                <a:ext uri="{FF2B5EF4-FFF2-40B4-BE49-F238E27FC236}">
                  <a16:creationId xmlns="" xmlns:a16="http://schemas.microsoft.com/office/drawing/2014/main" id="{7639EE4C-536C-DFBB-398F-DF687E8D95D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46917" y="5423480"/>
              <a:ext cx="322524" cy="326484"/>
            </a:xfrm>
            <a:prstGeom prst="rect">
              <a:avLst/>
            </a:prstGeom>
          </p:spPr>
        </p:pic>
        <p:sp>
          <p:nvSpPr>
            <p:cNvPr id="965" name="object 94">
              <a:extLst>
                <a:ext uri="{FF2B5EF4-FFF2-40B4-BE49-F238E27FC236}">
                  <a16:creationId xmlns="" xmlns:a16="http://schemas.microsoft.com/office/drawing/2014/main" id="{C665376C-661F-B17B-F361-8E722D72F257}"/>
                </a:ext>
              </a:extLst>
            </p:cNvPr>
            <p:cNvSpPr/>
            <p:nvPr/>
          </p:nvSpPr>
          <p:spPr>
            <a:xfrm>
              <a:off x="6660981" y="5746365"/>
              <a:ext cx="5080" cy="782955"/>
            </a:xfrm>
            <a:custGeom>
              <a:avLst/>
              <a:gdLst/>
              <a:ahLst/>
              <a:cxnLst/>
              <a:rect l="l" t="t" r="r" b="b"/>
              <a:pathLst>
                <a:path w="5079" h="782954">
                  <a:moveTo>
                    <a:pt x="4860" y="0"/>
                  </a:moveTo>
                  <a:lnTo>
                    <a:pt x="0" y="78278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66" name="object 95">
              <a:extLst>
                <a:ext uri="{FF2B5EF4-FFF2-40B4-BE49-F238E27FC236}">
                  <a16:creationId xmlns="" xmlns:a16="http://schemas.microsoft.com/office/drawing/2014/main" id="{C344D1F1-2602-ECC3-D48E-458A22C9436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40077" y="6525550"/>
              <a:ext cx="324504" cy="322524"/>
            </a:xfrm>
            <a:prstGeom prst="rect">
              <a:avLst/>
            </a:prstGeom>
          </p:spPr>
        </p:pic>
        <p:sp>
          <p:nvSpPr>
            <p:cNvPr id="967" name="object 96">
              <a:extLst>
                <a:ext uri="{FF2B5EF4-FFF2-40B4-BE49-F238E27FC236}">
                  <a16:creationId xmlns="" xmlns:a16="http://schemas.microsoft.com/office/drawing/2014/main" id="{C46E271B-78CD-CDFF-EB63-2DF82AD288D3}"/>
                </a:ext>
              </a:extLst>
            </p:cNvPr>
            <p:cNvSpPr/>
            <p:nvPr/>
          </p:nvSpPr>
          <p:spPr>
            <a:xfrm>
              <a:off x="5913404" y="6844474"/>
              <a:ext cx="430530" cy="0"/>
            </a:xfrm>
            <a:custGeom>
              <a:avLst/>
              <a:gdLst/>
              <a:ahLst/>
              <a:cxnLst/>
              <a:rect l="l" t="t" r="r" b="b"/>
              <a:pathLst>
                <a:path w="430529">
                  <a:moveTo>
                    <a:pt x="43027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68" name="object 97">
              <a:extLst>
                <a:ext uri="{FF2B5EF4-FFF2-40B4-BE49-F238E27FC236}">
                  <a16:creationId xmlns="" xmlns:a16="http://schemas.microsoft.com/office/drawing/2014/main" id="{7A5FB138-0F66-40E9-EDD2-2F5412E3414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21912" y="6552982"/>
              <a:ext cx="295092" cy="295092"/>
            </a:xfrm>
            <a:prstGeom prst="rect">
              <a:avLst/>
            </a:prstGeom>
          </p:spPr>
        </p:pic>
        <p:sp>
          <p:nvSpPr>
            <p:cNvPr id="969" name="object 98">
              <a:extLst>
                <a:ext uri="{FF2B5EF4-FFF2-40B4-BE49-F238E27FC236}">
                  <a16:creationId xmlns="" xmlns:a16="http://schemas.microsoft.com/office/drawing/2014/main" id="{8D9BE200-90F6-4EBE-9D85-A3F60FDF80BE}"/>
                </a:ext>
              </a:extLst>
            </p:cNvPr>
            <p:cNvSpPr/>
            <p:nvPr/>
          </p:nvSpPr>
          <p:spPr>
            <a:xfrm>
              <a:off x="5148547" y="6556582"/>
              <a:ext cx="1189990" cy="491490"/>
            </a:xfrm>
            <a:custGeom>
              <a:avLst/>
              <a:gdLst/>
              <a:ahLst/>
              <a:cxnLst/>
              <a:rect l="l" t="t" r="r" b="b"/>
              <a:pathLst>
                <a:path w="1189989" h="491490">
                  <a:moveTo>
                    <a:pt x="476964" y="0"/>
                  </a:moveTo>
                  <a:lnTo>
                    <a:pt x="3060" y="0"/>
                  </a:lnTo>
                </a:path>
                <a:path w="1189989" h="491490">
                  <a:moveTo>
                    <a:pt x="3060" y="0"/>
                  </a:moveTo>
                  <a:lnTo>
                    <a:pt x="0" y="491148"/>
                  </a:lnTo>
                </a:path>
                <a:path w="1189989" h="491490">
                  <a:moveTo>
                    <a:pt x="0" y="491148"/>
                  </a:moveTo>
                  <a:lnTo>
                    <a:pt x="1189981" y="49114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70" name="object 99">
              <a:extLst>
                <a:ext uri="{FF2B5EF4-FFF2-40B4-BE49-F238E27FC236}">
                  <a16:creationId xmlns="" xmlns:a16="http://schemas.microsoft.com/office/drawing/2014/main" id="{03DC6582-6232-64D0-EC97-FCA5E9456278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34929" y="7044130"/>
              <a:ext cx="324504" cy="326448"/>
            </a:xfrm>
            <a:prstGeom prst="rect">
              <a:avLst/>
            </a:prstGeom>
          </p:spPr>
        </p:pic>
        <p:sp>
          <p:nvSpPr>
            <p:cNvPr id="971" name="object 100">
              <a:extLst>
                <a:ext uri="{FF2B5EF4-FFF2-40B4-BE49-F238E27FC236}">
                  <a16:creationId xmlns="" xmlns:a16="http://schemas.microsoft.com/office/drawing/2014/main" id="{4CDBE2E9-6558-7E58-537D-1638B8DDB927}"/>
                </a:ext>
              </a:extLst>
            </p:cNvPr>
            <p:cNvSpPr/>
            <p:nvPr/>
          </p:nvSpPr>
          <p:spPr>
            <a:xfrm>
              <a:off x="6643665" y="7366979"/>
              <a:ext cx="12700" cy="1981835"/>
            </a:xfrm>
            <a:custGeom>
              <a:avLst/>
              <a:gdLst/>
              <a:ahLst/>
              <a:cxnLst/>
              <a:rect l="l" t="t" r="r" b="b"/>
              <a:pathLst>
                <a:path w="12700" h="1981834">
                  <a:moveTo>
                    <a:pt x="12168" y="0"/>
                  </a:moveTo>
                  <a:lnTo>
                    <a:pt x="0" y="198147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72" name="object 101">
              <a:extLst>
                <a:ext uri="{FF2B5EF4-FFF2-40B4-BE49-F238E27FC236}">
                  <a16:creationId xmlns="" xmlns:a16="http://schemas.microsoft.com/office/drawing/2014/main" id="{590815C5-C649-A6C5-D65F-52B69A8DF3C8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34109" y="9344858"/>
              <a:ext cx="213156" cy="302328"/>
            </a:xfrm>
            <a:prstGeom prst="rect">
              <a:avLst/>
            </a:prstGeom>
          </p:spPr>
        </p:pic>
        <p:sp>
          <p:nvSpPr>
            <p:cNvPr id="973" name="object 102">
              <a:extLst>
                <a:ext uri="{FF2B5EF4-FFF2-40B4-BE49-F238E27FC236}">
                  <a16:creationId xmlns="" xmlns:a16="http://schemas.microsoft.com/office/drawing/2014/main" id="{81310C43-FC20-9FE2-6B2F-B8BF1AFC9A5F}"/>
                </a:ext>
              </a:extLst>
            </p:cNvPr>
            <p:cNvSpPr/>
            <p:nvPr/>
          </p:nvSpPr>
          <p:spPr>
            <a:xfrm>
              <a:off x="5207515" y="9643587"/>
              <a:ext cx="1230630" cy="435609"/>
            </a:xfrm>
            <a:custGeom>
              <a:avLst/>
              <a:gdLst/>
              <a:ahLst/>
              <a:cxnLst/>
              <a:rect l="l" t="t" r="r" b="b"/>
              <a:pathLst>
                <a:path w="1230629" h="435609">
                  <a:moveTo>
                    <a:pt x="1230193" y="0"/>
                  </a:moveTo>
                  <a:lnTo>
                    <a:pt x="190764" y="389628"/>
                  </a:lnTo>
                </a:path>
                <a:path w="1230629" h="435609">
                  <a:moveTo>
                    <a:pt x="190764" y="389628"/>
                  </a:moveTo>
                  <a:lnTo>
                    <a:pt x="96804" y="418356"/>
                  </a:lnTo>
                </a:path>
                <a:path w="1230629" h="435609">
                  <a:moveTo>
                    <a:pt x="96804" y="418356"/>
                  </a:moveTo>
                  <a:lnTo>
                    <a:pt x="0" y="4352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74" name="object 103">
              <a:extLst>
                <a:ext uri="{FF2B5EF4-FFF2-40B4-BE49-F238E27FC236}">
                  <a16:creationId xmlns="" xmlns:a16="http://schemas.microsoft.com/office/drawing/2014/main" id="{737C69F3-635D-C723-7B92-65E3E4981D1A}"/>
                </a:ext>
              </a:extLst>
            </p:cNvPr>
            <p:cNvSpPr/>
            <p:nvPr/>
          </p:nvSpPr>
          <p:spPr>
            <a:xfrm>
              <a:off x="5007775" y="10072637"/>
              <a:ext cx="203835" cy="14604"/>
            </a:xfrm>
            <a:custGeom>
              <a:avLst/>
              <a:gdLst/>
              <a:ahLst/>
              <a:cxnLst/>
              <a:rect l="l" t="t" r="r" b="b"/>
              <a:pathLst>
                <a:path w="203835" h="14604">
                  <a:moveTo>
                    <a:pt x="203339" y="2603"/>
                  </a:moveTo>
                  <a:lnTo>
                    <a:pt x="105194" y="2603"/>
                  </a:lnTo>
                  <a:lnTo>
                    <a:pt x="105194" y="0"/>
                  </a:lnTo>
                  <a:lnTo>
                    <a:pt x="0" y="0"/>
                  </a:lnTo>
                  <a:lnTo>
                    <a:pt x="0" y="14579"/>
                  </a:lnTo>
                  <a:lnTo>
                    <a:pt x="97993" y="14579"/>
                  </a:lnTo>
                  <a:lnTo>
                    <a:pt x="105194" y="14579"/>
                  </a:lnTo>
                  <a:lnTo>
                    <a:pt x="203339" y="14579"/>
                  </a:lnTo>
                  <a:lnTo>
                    <a:pt x="203339" y="26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75" name="object 104">
              <a:extLst>
                <a:ext uri="{FF2B5EF4-FFF2-40B4-BE49-F238E27FC236}">
                  <a16:creationId xmlns="" xmlns:a16="http://schemas.microsoft.com/office/drawing/2014/main" id="{1605A0D7-1459-A0BD-F81F-286CF7B3CCD7}"/>
                </a:ext>
              </a:extLst>
            </p:cNvPr>
            <p:cNvSpPr/>
            <p:nvPr/>
          </p:nvSpPr>
          <p:spPr>
            <a:xfrm>
              <a:off x="4051554" y="9045230"/>
              <a:ext cx="960119" cy="1031240"/>
            </a:xfrm>
            <a:custGeom>
              <a:avLst/>
              <a:gdLst/>
              <a:ahLst/>
              <a:cxnLst/>
              <a:rect l="l" t="t" r="r" b="b"/>
              <a:pathLst>
                <a:path w="960120" h="1031240">
                  <a:moveTo>
                    <a:pt x="959833" y="1031005"/>
                  </a:moveTo>
                  <a:lnTo>
                    <a:pt x="863533" y="1011565"/>
                  </a:lnTo>
                </a:path>
                <a:path w="960120" h="1031240">
                  <a:moveTo>
                    <a:pt x="863533" y="1011565"/>
                  </a:moveTo>
                  <a:lnTo>
                    <a:pt x="770329" y="980353"/>
                  </a:lnTo>
                </a:path>
                <a:path w="960120" h="1031240">
                  <a:moveTo>
                    <a:pt x="770329" y="980353"/>
                  </a:moveTo>
                  <a:lnTo>
                    <a:pt x="681733" y="937873"/>
                  </a:lnTo>
                </a:path>
                <a:path w="960120" h="1031240">
                  <a:moveTo>
                    <a:pt x="681733" y="937873"/>
                  </a:moveTo>
                  <a:lnTo>
                    <a:pt x="599076" y="884773"/>
                  </a:lnTo>
                </a:path>
                <a:path w="960120" h="1031240">
                  <a:moveTo>
                    <a:pt x="599076" y="884773"/>
                  </a:moveTo>
                  <a:lnTo>
                    <a:pt x="523584" y="821845"/>
                  </a:lnTo>
                </a:path>
                <a:path w="960120" h="1031240">
                  <a:moveTo>
                    <a:pt x="523584" y="821845"/>
                  </a:moveTo>
                  <a:lnTo>
                    <a:pt x="456480" y="750097"/>
                  </a:lnTo>
                </a:path>
                <a:path w="960120" h="1031240">
                  <a:moveTo>
                    <a:pt x="456480" y="750097"/>
                  </a:moveTo>
                  <a:lnTo>
                    <a:pt x="398736" y="670573"/>
                  </a:lnTo>
                </a:path>
                <a:path w="960120" h="1031240">
                  <a:moveTo>
                    <a:pt x="398736" y="670573"/>
                  </a:moveTo>
                  <a:lnTo>
                    <a:pt x="44208" y="112500"/>
                  </a:lnTo>
                </a:path>
                <a:path w="960120" h="1031240">
                  <a:moveTo>
                    <a:pt x="44208" y="112500"/>
                  </a:moveTo>
                  <a:lnTo>
                    <a:pt x="16704" y="58392"/>
                  </a:lnTo>
                </a:path>
                <a:path w="960120" h="1031240">
                  <a:moveTo>
                    <a:pt x="16704" y="58392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76" name="object 105">
              <a:extLst>
                <a:ext uri="{FF2B5EF4-FFF2-40B4-BE49-F238E27FC236}">
                  <a16:creationId xmlns="" xmlns:a16="http://schemas.microsoft.com/office/drawing/2014/main" id="{FE8239AB-A913-8363-555A-55BB7B270CD6}"/>
                </a:ext>
              </a:extLst>
            </p:cNvPr>
            <p:cNvSpPr/>
            <p:nvPr/>
          </p:nvSpPr>
          <p:spPr>
            <a:xfrm>
              <a:off x="4042698" y="8981150"/>
              <a:ext cx="12700" cy="67945"/>
            </a:xfrm>
            <a:custGeom>
              <a:avLst/>
              <a:gdLst/>
              <a:ahLst/>
              <a:cxnLst/>
              <a:rect l="l" t="t" r="r" b="b"/>
              <a:pathLst>
                <a:path w="12700" h="67945">
                  <a:moveTo>
                    <a:pt x="0" y="67680"/>
                  </a:moveTo>
                  <a:lnTo>
                    <a:pt x="12456" y="67680"/>
                  </a:lnTo>
                  <a:lnTo>
                    <a:pt x="12456" y="0"/>
                  </a:lnTo>
                  <a:lnTo>
                    <a:pt x="0" y="0"/>
                  </a:lnTo>
                  <a:lnTo>
                    <a:pt x="0" y="67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77" name="object 106">
              <a:extLst>
                <a:ext uri="{FF2B5EF4-FFF2-40B4-BE49-F238E27FC236}">
                  <a16:creationId xmlns="" xmlns:a16="http://schemas.microsoft.com/office/drawing/2014/main" id="{D589EEE8-C571-F600-D7D0-773DA2BCA560}"/>
                </a:ext>
              </a:extLst>
            </p:cNvPr>
            <p:cNvSpPr/>
            <p:nvPr/>
          </p:nvSpPr>
          <p:spPr>
            <a:xfrm>
              <a:off x="4152066" y="8985685"/>
              <a:ext cx="3810" cy="40640"/>
            </a:xfrm>
            <a:custGeom>
              <a:avLst/>
              <a:gdLst/>
              <a:ahLst/>
              <a:cxnLst/>
              <a:rect l="l" t="t" r="r" b="b"/>
              <a:pathLst>
                <a:path w="3810" h="40640">
                  <a:moveTo>
                    <a:pt x="1764" y="-3600"/>
                  </a:moveTo>
                  <a:lnTo>
                    <a:pt x="1764" y="43920"/>
                  </a:lnTo>
                </a:path>
              </a:pathLst>
            </a:custGeom>
            <a:ln w="10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78" name="object 107">
              <a:extLst>
                <a:ext uri="{FF2B5EF4-FFF2-40B4-BE49-F238E27FC236}">
                  <a16:creationId xmlns="" xmlns:a16="http://schemas.microsoft.com/office/drawing/2014/main" id="{5D580DEB-627B-24FC-A511-1394425A1918}"/>
                </a:ext>
              </a:extLst>
            </p:cNvPr>
            <p:cNvSpPr/>
            <p:nvPr/>
          </p:nvSpPr>
          <p:spPr>
            <a:xfrm>
              <a:off x="4155594" y="9026005"/>
              <a:ext cx="870585" cy="945515"/>
            </a:xfrm>
            <a:custGeom>
              <a:avLst/>
              <a:gdLst/>
              <a:ahLst/>
              <a:cxnLst/>
              <a:rect l="l" t="t" r="r" b="b"/>
              <a:pathLst>
                <a:path w="870585" h="945515">
                  <a:moveTo>
                    <a:pt x="0" y="0"/>
                  </a:moveTo>
                  <a:lnTo>
                    <a:pt x="11124" y="38916"/>
                  </a:lnTo>
                </a:path>
                <a:path w="870585" h="945515">
                  <a:moveTo>
                    <a:pt x="11124" y="38916"/>
                  </a:moveTo>
                  <a:lnTo>
                    <a:pt x="29448" y="75024"/>
                  </a:lnTo>
                </a:path>
                <a:path w="870585" h="945515">
                  <a:moveTo>
                    <a:pt x="29448" y="75024"/>
                  </a:moveTo>
                  <a:lnTo>
                    <a:pt x="383976" y="633060"/>
                  </a:lnTo>
                </a:path>
                <a:path w="870585" h="945515">
                  <a:moveTo>
                    <a:pt x="383976" y="633060"/>
                  </a:moveTo>
                  <a:lnTo>
                    <a:pt x="434016" y="702001"/>
                  </a:lnTo>
                </a:path>
                <a:path w="870585" h="945515">
                  <a:moveTo>
                    <a:pt x="434016" y="702001"/>
                  </a:moveTo>
                  <a:lnTo>
                    <a:pt x="492192" y="764173"/>
                  </a:lnTo>
                </a:path>
                <a:path w="870585" h="945515">
                  <a:moveTo>
                    <a:pt x="492192" y="764173"/>
                  </a:moveTo>
                  <a:lnTo>
                    <a:pt x="557604" y="818713"/>
                  </a:lnTo>
                </a:path>
                <a:path w="870585" h="945515">
                  <a:moveTo>
                    <a:pt x="557604" y="818713"/>
                  </a:moveTo>
                  <a:lnTo>
                    <a:pt x="629244" y="864757"/>
                  </a:lnTo>
                </a:path>
                <a:path w="870585" h="945515">
                  <a:moveTo>
                    <a:pt x="629244" y="864757"/>
                  </a:moveTo>
                  <a:lnTo>
                    <a:pt x="706033" y="901549"/>
                  </a:lnTo>
                </a:path>
                <a:path w="870585" h="945515">
                  <a:moveTo>
                    <a:pt x="706033" y="901549"/>
                  </a:moveTo>
                  <a:lnTo>
                    <a:pt x="786781" y="928585"/>
                  </a:lnTo>
                </a:path>
                <a:path w="870585" h="945515">
                  <a:moveTo>
                    <a:pt x="786781" y="928585"/>
                  </a:moveTo>
                  <a:lnTo>
                    <a:pt x="870265" y="94543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79" name="object 108">
              <a:extLst>
                <a:ext uri="{FF2B5EF4-FFF2-40B4-BE49-F238E27FC236}">
                  <a16:creationId xmlns="" xmlns:a16="http://schemas.microsoft.com/office/drawing/2014/main" id="{07F8E241-25EB-CD83-0864-8625C01ED9AC}"/>
                </a:ext>
              </a:extLst>
            </p:cNvPr>
            <p:cNvSpPr/>
            <p:nvPr/>
          </p:nvSpPr>
          <p:spPr>
            <a:xfrm>
              <a:off x="5025859" y="9971439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-3600" y="3204"/>
                  </a:moveTo>
                  <a:lnTo>
                    <a:pt x="88524" y="3204"/>
                  </a:lnTo>
                </a:path>
              </a:pathLst>
            </a:custGeom>
            <a:ln w="136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80" name="object 109">
              <a:extLst>
                <a:ext uri="{FF2B5EF4-FFF2-40B4-BE49-F238E27FC236}">
                  <a16:creationId xmlns="" xmlns:a16="http://schemas.microsoft.com/office/drawing/2014/main" id="{33FF8372-17C9-0DF4-9712-19FBD8265B2C}"/>
                </a:ext>
              </a:extLst>
            </p:cNvPr>
            <p:cNvSpPr/>
            <p:nvPr/>
          </p:nvSpPr>
          <p:spPr>
            <a:xfrm>
              <a:off x="5110783" y="9973707"/>
              <a:ext cx="85090" cy="4445"/>
            </a:xfrm>
            <a:custGeom>
              <a:avLst/>
              <a:gdLst/>
              <a:ahLst/>
              <a:cxnLst/>
              <a:rect l="l" t="t" r="r" b="b"/>
              <a:pathLst>
                <a:path w="85089" h="4445">
                  <a:moveTo>
                    <a:pt x="-3600" y="2070"/>
                  </a:moveTo>
                  <a:lnTo>
                    <a:pt x="88668" y="2070"/>
                  </a:lnTo>
                </a:path>
              </a:pathLst>
            </a:custGeom>
            <a:ln w="113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981" name="object 110">
              <a:extLst>
                <a:ext uri="{FF2B5EF4-FFF2-40B4-BE49-F238E27FC236}">
                  <a16:creationId xmlns="" xmlns:a16="http://schemas.microsoft.com/office/drawing/2014/main" id="{990E00B4-F920-44E5-1791-E6A7A3A8A11E}"/>
                </a:ext>
              </a:extLst>
            </p:cNvPr>
            <p:cNvSpPr/>
            <p:nvPr/>
          </p:nvSpPr>
          <p:spPr>
            <a:xfrm>
              <a:off x="5195851" y="9544550"/>
              <a:ext cx="1205230" cy="429259"/>
            </a:xfrm>
            <a:custGeom>
              <a:avLst/>
              <a:gdLst/>
              <a:ahLst/>
              <a:cxnLst/>
              <a:rect l="l" t="t" r="r" b="b"/>
              <a:pathLst>
                <a:path w="1205229" h="429259">
                  <a:moveTo>
                    <a:pt x="0" y="429156"/>
                  </a:moveTo>
                  <a:lnTo>
                    <a:pt x="83880" y="414504"/>
                  </a:lnTo>
                </a:path>
                <a:path w="1205229" h="429259">
                  <a:moveTo>
                    <a:pt x="83880" y="414504"/>
                  </a:moveTo>
                  <a:lnTo>
                    <a:pt x="165312" y="389628"/>
                  </a:lnTo>
                </a:path>
                <a:path w="1205229" h="429259">
                  <a:moveTo>
                    <a:pt x="165312" y="389628"/>
                  </a:moveTo>
                  <a:lnTo>
                    <a:pt x="1204741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82" name="object 111">
              <a:extLst>
                <a:ext uri="{FF2B5EF4-FFF2-40B4-BE49-F238E27FC236}">
                  <a16:creationId xmlns="" xmlns:a16="http://schemas.microsoft.com/office/drawing/2014/main" id="{343E51BD-6C46-A2E2-B600-D2998E79FA99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96993" y="9344174"/>
              <a:ext cx="144504" cy="203976"/>
            </a:xfrm>
            <a:prstGeom prst="rect">
              <a:avLst/>
            </a:prstGeom>
          </p:spPr>
        </p:pic>
        <p:sp>
          <p:nvSpPr>
            <p:cNvPr id="983" name="object 112">
              <a:extLst>
                <a:ext uri="{FF2B5EF4-FFF2-40B4-BE49-F238E27FC236}">
                  <a16:creationId xmlns="" xmlns:a16="http://schemas.microsoft.com/office/drawing/2014/main" id="{AE675ECD-476A-3CF0-181E-C5A8E06B0524}"/>
                </a:ext>
              </a:extLst>
            </p:cNvPr>
            <p:cNvSpPr/>
            <p:nvPr/>
          </p:nvSpPr>
          <p:spPr>
            <a:xfrm>
              <a:off x="6537897" y="7366331"/>
              <a:ext cx="12700" cy="1981835"/>
            </a:xfrm>
            <a:custGeom>
              <a:avLst/>
              <a:gdLst/>
              <a:ahLst/>
              <a:cxnLst/>
              <a:rect l="l" t="t" r="r" b="b"/>
              <a:pathLst>
                <a:path w="12700" h="1981834">
                  <a:moveTo>
                    <a:pt x="0" y="1981443"/>
                  </a:moveTo>
                  <a:lnTo>
                    <a:pt x="1216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84" name="object 113">
              <a:extLst>
                <a:ext uri="{FF2B5EF4-FFF2-40B4-BE49-F238E27FC236}">
                  <a16:creationId xmlns="" xmlns:a16="http://schemas.microsoft.com/office/drawing/2014/main" id="{30669F7A-6781-1003-DE61-9F0220F9746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34929" y="7149899"/>
              <a:ext cx="218736" cy="220032"/>
            </a:xfrm>
            <a:prstGeom prst="rect">
              <a:avLst/>
            </a:prstGeom>
          </p:spPr>
        </p:pic>
        <p:sp>
          <p:nvSpPr>
            <p:cNvPr id="985" name="object 114">
              <a:extLst>
                <a:ext uri="{FF2B5EF4-FFF2-40B4-BE49-F238E27FC236}">
                  <a16:creationId xmlns="" xmlns:a16="http://schemas.microsoft.com/office/drawing/2014/main" id="{91605707-2E41-6A1D-94CB-C5FFD893DCA7}"/>
                </a:ext>
              </a:extLst>
            </p:cNvPr>
            <p:cNvSpPr/>
            <p:nvPr/>
          </p:nvSpPr>
          <p:spPr>
            <a:xfrm>
              <a:off x="5042131" y="6450814"/>
              <a:ext cx="1296670" cy="702945"/>
            </a:xfrm>
            <a:custGeom>
              <a:avLst/>
              <a:gdLst/>
              <a:ahLst/>
              <a:cxnLst/>
              <a:rect l="l" t="t" r="r" b="b"/>
              <a:pathLst>
                <a:path w="1296670" h="702945">
                  <a:moveTo>
                    <a:pt x="1296397" y="702685"/>
                  </a:moveTo>
                  <a:lnTo>
                    <a:pt x="0" y="702685"/>
                  </a:lnTo>
                </a:path>
                <a:path w="1296670" h="702945">
                  <a:moveTo>
                    <a:pt x="0" y="702685"/>
                  </a:moveTo>
                  <a:lnTo>
                    <a:pt x="4356" y="0"/>
                  </a:lnTo>
                </a:path>
                <a:path w="1296670" h="702945">
                  <a:moveTo>
                    <a:pt x="4356" y="0"/>
                  </a:moveTo>
                  <a:lnTo>
                    <a:pt x="723025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86" name="object 115">
              <a:extLst>
                <a:ext uri="{FF2B5EF4-FFF2-40B4-BE49-F238E27FC236}">
                  <a16:creationId xmlns="" xmlns:a16="http://schemas.microsoft.com/office/drawing/2014/main" id="{6FA51649-7771-B22E-6E69-D0557F7904F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28796" y="6447214"/>
              <a:ext cx="188208" cy="295092"/>
            </a:xfrm>
            <a:prstGeom prst="rect">
              <a:avLst/>
            </a:prstGeom>
          </p:spPr>
        </p:pic>
        <p:sp>
          <p:nvSpPr>
            <p:cNvPr id="987" name="object 116">
              <a:extLst>
                <a:ext uri="{FF2B5EF4-FFF2-40B4-BE49-F238E27FC236}">
                  <a16:creationId xmlns="" xmlns:a16="http://schemas.microsoft.com/office/drawing/2014/main" id="{827E2508-1DDD-43CD-5968-1920C68508AA}"/>
                </a:ext>
              </a:extLst>
            </p:cNvPr>
            <p:cNvSpPr/>
            <p:nvPr/>
          </p:nvSpPr>
          <p:spPr>
            <a:xfrm>
              <a:off x="5913404" y="6738706"/>
              <a:ext cx="430530" cy="0"/>
            </a:xfrm>
            <a:custGeom>
              <a:avLst/>
              <a:gdLst/>
              <a:ahLst/>
              <a:cxnLst/>
              <a:rect l="l" t="t" r="r" b="b"/>
              <a:pathLst>
                <a:path w="430529">
                  <a:moveTo>
                    <a:pt x="0" y="0"/>
                  </a:moveTo>
                  <a:lnTo>
                    <a:pt x="43027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88" name="object 117">
              <a:extLst>
                <a:ext uri="{FF2B5EF4-FFF2-40B4-BE49-F238E27FC236}">
                  <a16:creationId xmlns="" xmlns:a16="http://schemas.microsoft.com/office/drawing/2014/main" id="{1F34DCB1-36E0-9924-3A16-258FBA514C1C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40077" y="6524902"/>
              <a:ext cx="218736" cy="217404"/>
            </a:xfrm>
            <a:prstGeom prst="rect">
              <a:avLst/>
            </a:prstGeom>
          </p:spPr>
        </p:pic>
        <p:sp>
          <p:nvSpPr>
            <p:cNvPr id="989" name="object 118">
              <a:extLst>
                <a:ext uri="{FF2B5EF4-FFF2-40B4-BE49-F238E27FC236}">
                  <a16:creationId xmlns="" xmlns:a16="http://schemas.microsoft.com/office/drawing/2014/main" id="{273AD3F3-99E3-364D-8E89-84F1EF8464F8}"/>
                </a:ext>
              </a:extLst>
            </p:cNvPr>
            <p:cNvSpPr/>
            <p:nvPr/>
          </p:nvSpPr>
          <p:spPr>
            <a:xfrm>
              <a:off x="6555213" y="5745681"/>
              <a:ext cx="5080" cy="782955"/>
            </a:xfrm>
            <a:custGeom>
              <a:avLst/>
              <a:gdLst/>
              <a:ahLst/>
              <a:cxnLst/>
              <a:rect l="l" t="t" r="r" b="b"/>
              <a:pathLst>
                <a:path w="5079" h="782954">
                  <a:moveTo>
                    <a:pt x="0" y="782821"/>
                  </a:moveTo>
                  <a:lnTo>
                    <a:pt x="486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90" name="object 119">
              <a:extLst>
                <a:ext uri="{FF2B5EF4-FFF2-40B4-BE49-F238E27FC236}">
                  <a16:creationId xmlns="" xmlns:a16="http://schemas.microsoft.com/office/drawing/2014/main" id="{C0E111D5-AC18-A98A-B7C8-B94CAD7017CB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346269" y="5529248"/>
              <a:ext cx="217404" cy="220032"/>
            </a:xfrm>
            <a:prstGeom prst="rect">
              <a:avLst/>
            </a:prstGeom>
          </p:spPr>
        </p:pic>
        <p:sp>
          <p:nvSpPr>
            <p:cNvPr id="991" name="object 120">
              <a:extLst>
                <a:ext uri="{FF2B5EF4-FFF2-40B4-BE49-F238E27FC236}">
                  <a16:creationId xmlns="" xmlns:a16="http://schemas.microsoft.com/office/drawing/2014/main" id="{6E15CACF-CC91-07CF-C6FC-78C53E40D34F}"/>
                </a:ext>
              </a:extLst>
            </p:cNvPr>
            <p:cNvSpPr/>
            <p:nvPr/>
          </p:nvSpPr>
          <p:spPr>
            <a:xfrm>
              <a:off x="5870096" y="5529860"/>
              <a:ext cx="480059" cy="3175"/>
            </a:xfrm>
            <a:custGeom>
              <a:avLst/>
              <a:gdLst/>
              <a:ahLst/>
              <a:cxnLst/>
              <a:rect l="l" t="t" r="r" b="b"/>
              <a:pathLst>
                <a:path w="480060" h="3175">
                  <a:moveTo>
                    <a:pt x="479772" y="2988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92" name="object 121">
              <a:extLst>
                <a:ext uri="{FF2B5EF4-FFF2-40B4-BE49-F238E27FC236}">
                  <a16:creationId xmlns="" xmlns:a16="http://schemas.microsoft.com/office/drawing/2014/main" id="{FB4F69E4-895D-A69D-95E9-FFCE196DEA3D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67884" y="5526260"/>
              <a:ext cx="205812" cy="142452"/>
            </a:xfrm>
            <a:prstGeom prst="rect">
              <a:avLst/>
            </a:prstGeom>
          </p:spPr>
        </p:pic>
        <p:sp>
          <p:nvSpPr>
            <p:cNvPr id="993" name="object 122">
              <a:extLst>
                <a:ext uri="{FF2B5EF4-FFF2-40B4-BE49-F238E27FC236}">
                  <a16:creationId xmlns="" xmlns:a16="http://schemas.microsoft.com/office/drawing/2014/main" id="{1D9E0EA4-F1D0-8669-422D-98D6DD7233E3}"/>
                </a:ext>
              </a:extLst>
            </p:cNvPr>
            <p:cNvSpPr/>
            <p:nvPr/>
          </p:nvSpPr>
          <p:spPr>
            <a:xfrm>
              <a:off x="5106031" y="4761043"/>
              <a:ext cx="612775" cy="904240"/>
            </a:xfrm>
            <a:custGeom>
              <a:avLst/>
              <a:gdLst/>
              <a:ahLst/>
              <a:cxnLst/>
              <a:rect l="l" t="t" r="r" b="b"/>
              <a:pathLst>
                <a:path w="612775" h="904239">
                  <a:moveTo>
                    <a:pt x="565452" y="904069"/>
                  </a:moveTo>
                  <a:lnTo>
                    <a:pt x="0" y="900577"/>
                  </a:lnTo>
                </a:path>
                <a:path w="612775" h="904239">
                  <a:moveTo>
                    <a:pt x="0" y="900577"/>
                  </a:moveTo>
                  <a:lnTo>
                    <a:pt x="5580" y="0"/>
                  </a:lnTo>
                </a:path>
                <a:path w="612775" h="904239">
                  <a:moveTo>
                    <a:pt x="5580" y="0"/>
                  </a:moveTo>
                  <a:lnTo>
                    <a:pt x="612324" y="374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94" name="object 123">
              <a:extLst>
                <a:ext uri="{FF2B5EF4-FFF2-40B4-BE49-F238E27FC236}">
                  <a16:creationId xmlns="" xmlns:a16="http://schemas.microsoft.com/office/drawing/2014/main" id="{2FA71061-D12F-9EA8-2BA5-15AC949611DC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63132" y="4761187"/>
              <a:ext cx="140256" cy="247896"/>
            </a:xfrm>
            <a:prstGeom prst="rect">
              <a:avLst/>
            </a:prstGeom>
          </p:spPr>
        </p:pic>
        <p:sp>
          <p:nvSpPr>
            <p:cNvPr id="995" name="object 124">
              <a:extLst>
                <a:ext uri="{FF2B5EF4-FFF2-40B4-BE49-F238E27FC236}">
                  <a16:creationId xmlns="" xmlns:a16="http://schemas.microsoft.com/office/drawing/2014/main" id="{B1B0B463-7FF2-0345-6235-F2C41C2BE2FA}"/>
                </a:ext>
              </a:extLst>
            </p:cNvPr>
            <p:cNvSpPr/>
            <p:nvPr/>
          </p:nvSpPr>
          <p:spPr>
            <a:xfrm>
              <a:off x="5799788" y="5005484"/>
              <a:ext cx="553720" cy="3810"/>
            </a:xfrm>
            <a:custGeom>
              <a:avLst/>
              <a:gdLst/>
              <a:ahLst/>
              <a:cxnLst/>
              <a:rect l="l" t="t" r="r" b="b"/>
              <a:pathLst>
                <a:path w="553720" h="3810">
                  <a:moveTo>
                    <a:pt x="0" y="0"/>
                  </a:moveTo>
                  <a:lnTo>
                    <a:pt x="553356" y="345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96" name="object 125">
              <a:extLst>
                <a:ext uri="{FF2B5EF4-FFF2-40B4-BE49-F238E27FC236}">
                  <a16:creationId xmlns="" xmlns:a16="http://schemas.microsoft.com/office/drawing/2014/main" id="{6E07F4C9-CB7D-5296-F7E5-EC25B000036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49545" y="4795099"/>
              <a:ext cx="220032" cy="217440"/>
            </a:xfrm>
            <a:prstGeom prst="rect">
              <a:avLst/>
            </a:prstGeom>
          </p:spPr>
        </p:pic>
        <p:sp>
          <p:nvSpPr>
            <p:cNvPr id="997" name="object 126">
              <a:extLst>
                <a:ext uri="{FF2B5EF4-FFF2-40B4-BE49-F238E27FC236}">
                  <a16:creationId xmlns="" xmlns:a16="http://schemas.microsoft.com/office/drawing/2014/main" id="{A95BEE0C-A619-B5AE-29FF-2100D78C3A8C}"/>
                </a:ext>
              </a:extLst>
            </p:cNvPr>
            <p:cNvSpPr/>
            <p:nvPr/>
          </p:nvSpPr>
          <p:spPr>
            <a:xfrm>
              <a:off x="6565977" y="4218018"/>
              <a:ext cx="3810" cy="581025"/>
            </a:xfrm>
            <a:custGeom>
              <a:avLst/>
              <a:gdLst/>
              <a:ahLst/>
              <a:cxnLst/>
              <a:rect l="l" t="t" r="r" b="b"/>
              <a:pathLst>
                <a:path w="3809" h="581025">
                  <a:moveTo>
                    <a:pt x="0" y="580680"/>
                  </a:moveTo>
                  <a:lnTo>
                    <a:pt x="360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998" name="object 127">
              <a:extLst>
                <a:ext uri="{FF2B5EF4-FFF2-40B4-BE49-F238E27FC236}">
                  <a16:creationId xmlns="" xmlns:a16="http://schemas.microsoft.com/office/drawing/2014/main" id="{BE534DA7-4F5F-0A28-D4E9-014E87CB1078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55665" y="4001622"/>
              <a:ext cx="217512" cy="219996"/>
            </a:xfrm>
            <a:prstGeom prst="rect">
              <a:avLst/>
            </a:prstGeom>
          </p:spPr>
        </p:pic>
        <p:sp>
          <p:nvSpPr>
            <p:cNvPr id="999" name="object 128">
              <a:extLst>
                <a:ext uri="{FF2B5EF4-FFF2-40B4-BE49-F238E27FC236}">
                  <a16:creationId xmlns="" xmlns:a16="http://schemas.microsoft.com/office/drawing/2014/main" id="{8DE3C46A-849F-9614-0307-620C724BB6B3}"/>
                </a:ext>
              </a:extLst>
            </p:cNvPr>
            <p:cNvSpPr/>
            <p:nvPr/>
          </p:nvSpPr>
          <p:spPr>
            <a:xfrm>
              <a:off x="6068925" y="3287089"/>
              <a:ext cx="294005" cy="718185"/>
            </a:xfrm>
            <a:custGeom>
              <a:avLst/>
              <a:gdLst/>
              <a:ahLst/>
              <a:cxnLst/>
              <a:rect l="l" t="t" r="r" b="b"/>
              <a:pathLst>
                <a:path w="294004" h="718185">
                  <a:moveTo>
                    <a:pt x="290340" y="718132"/>
                  </a:moveTo>
                  <a:lnTo>
                    <a:pt x="0" y="717232"/>
                  </a:lnTo>
                </a:path>
                <a:path w="294004" h="718185">
                  <a:moveTo>
                    <a:pt x="0" y="717232"/>
                  </a:moveTo>
                  <a:lnTo>
                    <a:pt x="2268" y="0"/>
                  </a:lnTo>
                </a:path>
                <a:path w="294004" h="718185">
                  <a:moveTo>
                    <a:pt x="2268" y="0"/>
                  </a:moveTo>
                  <a:lnTo>
                    <a:pt x="293508" y="92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00" name="object 129">
              <a:extLst>
                <a:ext uri="{FF2B5EF4-FFF2-40B4-BE49-F238E27FC236}">
                  <a16:creationId xmlns="" xmlns:a16="http://schemas.microsoft.com/office/drawing/2014/main" id="{FC4C165F-B088-9FC8-1C60-C26EFC5F48E0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58833" y="3074458"/>
              <a:ext cx="219492" cy="217155"/>
            </a:xfrm>
            <a:prstGeom prst="rect">
              <a:avLst/>
            </a:prstGeom>
          </p:spPr>
        </p:pic>
        <p:sp>
          <p:nvSpPr>
            <p:cNvPr id="1001" name="object 130">
              <a:extLst>
                <a:ext uri="{FF2B5EF4-FFF2-40B4-BE49-F238E27FC236}">
                  <a16:creationId xmlns="" xmlns:a16="http://schemas.microsoft.com/office/drawing/2014/main" id="{6E1A290C-31B4-174D-5361-FDDB8D11A622}"/>
                </a:ext>
              </a:extLst>
            </p:cNvPr>
            <p:cNvSpPr/>
            <p:nvPr/>
          </p:nvSpPr>
          <p:spPr>
            <a:xfrm>
              <a:off x="6574726" y="1598687"/>
              <a:ext cx="11430" cy="1479550"/>
            </a:xfrm>
            <a:custGeom>
              <a:avLst/>
              <a:gdLst/>
              <a:ahLst/>
              <a:cxnLst/>
              <a:rect l="l" t="t" r="r" b="b"/>
              <a:pathLst>
                <a:path w="11429" h="1479550">
                  <a:moveTo>
                    <a:pt x="0" y="1479371"/>
                  </a:moveTo>
                  <a:lnTo>
                    <a:pt x="6156" y="649430"/>
                  </a:lnTo>
                </a:path>
                <a:path w="11429" h="1479550">
                  <a:moveTo>
                    <a:pt x="6912" y="548950"/>
                  </a:moveTo>
                  <a:lnTo>
                    <a:pt x="1098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02" name="object 131">
              <a:extLst>
                <a:ext uri="{FF2B5EF4-FFF2-40B4-BE49-F238E27FC236}">
                  <a16:creationId xmlns="" xmlns:a16="http://schemas.microsoft.com/office/drawing/2014/main" id="{A488B52D-822B-42B1-4C9B-61F1504C8529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72801" y="1382315"/>
              <a:ext cx="216504" cy="219971"/>
            </a:xfrm>
            <a:prstGeom prst="rect">
              <a:avLst/>
            </a:prstGeom>
          </p:spPr>
        </p:pic>
        <p:sp>
          <p:nvSpPr>
            <p:cNvPr id="1003" name="object 132">
              <a:extLst>
                <a:ext uri="{FF2B5EF4-FFF2-40B4-BE49-F238E27FC236}">
                  <a16:creationId xmlns="" xmlns:a16="http://schemas.microsoft.com/office/drawing/2014/main" id="{24429664-F41A-1F40-C38A-7F939B8235BB}"/>
                </a:ext>
              </a:extLst>
            </p:cNvPr>
            <p:cNvSpPr/>
            <p:nvPr/>
          </p:nvSpPr>
          <p:spPr>
            <a:xfrm>
              <a:off x="4734799" y="1368427"/>
              <a:ext cx="1642110" cy="17780"/>
            </a:xfrm>
            <a:custGeom>
              <a:avLst/>
              <a:gdLst/>
              <a:ahLst/>
              <a:cxnLst/>
              <a:rect l="l" t="t" r="r" b="b"/>
              <a:pathLst>
                <a:path w="1642110" h="17780">
                  <a:moveTo>
                    <a:pt x="1641602" y="17488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04" name="object 133">
              <a:extLst>
                <a:ext uri="{FF2B5EF4-FFF2-40B4-BE49-F238E27FC236}">
                  <a16:creationId xmlns="" xmlns:a16="http://schemas.microsoft.com/office/drawing/2014/main" id="{6BE034AF-5EAC-C1B7-28D7-556EE8E254CB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14238" y="1361597"/>
              <a:ext cx="391932" cy="216846"/>
            </a:xfrm>
            <a:prstGeom prst="rect">
              <a:avLst/>
            </a:prstGeom>
          </p:spPr>
        </p:pic>
        <p:sp>
          <p:nvSpPr>
            <p:cNvPr id="1005" name="object 134">
              <a:extLst>
                <a:ext uri="{FF2B5EF4-FFF2-40B4-BE49-F238E27FC236}">
                  <a16:creationId xmlns="" xmlns:a16="http://schemas.microsoft.com/office/drawing/2014/main" id="{94732B75-C6BF-2E57-63D9-2F9075CB5305}"/>
                </a:ext>
              </a:extLst>
            </p:cNvPr>
            <p:cNvSpPr/>
            <p:nvPr/>
          </p:nvSpPr>
          <p:spPr>
            <a:xfrm>
              <a:off x="4152066" y="1574844"/>
              <a:ext cx="2932430" cy="7411084"/>
            </a:xfrm>
            <a:custGeom>
              <a:avLst/>
              <a:gdLst/>
              <a:ahLst/>
              <a:cxnLst/>
              <a:rect l="l" t="t" r="r" b="b"/>
              <a:pathLst>
                <a:path w="2932429" h="7411084">
                  <a:moveTo>
                    <a:pt x="65772" y="0"/>
                  </a:moveTo>
                  <a:lnTo>
                    <a:pt x="53568" y="1375043"/>
                  </a:lnTo>
                </a:path>
                <a:path w="2932429" h="7411084">
                  <a:moveTo>
                    <a:pt x="52632" y="1480811"/>
                  </a:moveTo>
                  <a:lnTo>
                    <a:pt x="45072" y="2329793"/>
                  </a:lnTo>
                </a:path>
                <a:path w="2932429" h="7411084">
                  <a:moveTo>
                    <a:pt x="44136" y="2435562"/>
                  </a:moveTo>
                  <a:lnTo>
                    <a:pt x="30708" y="3952100"/>
                  </a:lnTo>
                </a:path>
                <a:path w="2932429" h="7411084">
                  <a:moveTo>
                    <a:pt x="29844" y="4046096"/>
                  </a:moveTo>
                  <a:lnTo>
                    <a:pt x="0" y="7410841"/>
                  </a:lnTo>
                </a:path>
                <a:path w="2932429" h="7411084">
                  <a:moveTo>
                    <a:pt x="2693848" y="5341774"/>
                  </a:moveTo>
                  <a:lnTo>
                    <a:pt x="2932348" y="568543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06" name="object 135">
              <a:extLst>
                <a:ext uri="{FF2B5EF4-FFF2-40B4-BE49-F238E27FC236}">
                  <a16:creationId xmlns="" xmlns:a16="http://schemas.microsoft.com/office/drawing/2014/main" id="{0EB0178B-DDCA-6145-5387-07933D6539A6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80814" y="7256675"/>
              <a:ext cx="426096" cy="143424"/>
            </a:xfrm>
            <a:prstGeom prst="rect">
              <a:avLst/>
            </a:prstGeom>
          </p:spPr>
        </p:pic>
        <p:sp>
          <p:nvSpPr>
            <p:cNvPr id="1007" name="object 136">
              <a:extLst>
                <a:ext uri="{FF2B5EF4-FFF2-40B4-BE49-F238E27FC236}">
                  <a16:creationId xmlns="" xmlns:a16="http://schemas.microsoft.com/office/drawing/2014/main" id="{398A5CD4-1951-2709-75E4-9697B0F34040}"/>
                </a:ext>
              </a:extLst>
            </p:cNvPr>
            <p:cNvSpPr/>
            <p:nvPr/>
          </p:nvSpPr>
          <p:spPr>
            <a:xfrm>
              <a:off x="7503311" y="6839146"/>
              <a:ext cx="754380" cy="515620"/>
            </a:xfrm>
            <a:custGeom>
              <a:avLst/>
              <a:gdLst/>
              <a:ahLst/>
              <a:cxnLst/>
              <a:rect l="l" t="t" r="r" b="b"/>
              <a:pathLst>
                <a:path w="754379" h="515620">
                  <a:moveTo>
                    <a:pt x="0" y="515304"/>
                  </a:moveTo>
                  <a:lnTo>
                    <a:pt x="668269" y="130860"/>
                  </a:lnTo>
                </a:path>
                <a:path w="754379" h="515620">
                  <a:moveTo>
                    <a:pt x="668269" y="130860"/>
                  </a:moveTo>
                  <a:lnTo>
                    <a:pt x="700813" y="106704"/>
                  </a:lnTo>
                </a:path>
                <a:path w="754379" h="515620">
                  <a:moveTo>
                    <a:pt x="700813" y="106704"/>
                  </a:moveTo>
                  <a:lnTo>
                    <a:pt x="726841" y="75672"/>
                  </a:lnTo>
                </a:path>
                <a:path w="754379" h="515620">
                  <a:moveTo>
                    <a:pt x="726841" y="75672"/>
                  </a:moveTo>
                  <a:lnTo>
                    <a:pt x="744949" y="39456"/>
                  </a:lnTo>
                </a:path>
                <a:path w="754379" h="515620">
                  <a:moveTo>
                    <a:pt x="744949" y="39456"/>
                  </a:moveTo>
                  <a:lnTo>
                    <a:pt x="754201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08" name="object 137">
              <a:extLst>
                <a:ext uri="{FF2B5EF4-FFF2-40B4-BE49-F238E27FC236}">
                  <a16:creationId xmlns="" xmlns:a16="http://schemas.microsoft.com/office/drawing/2014/main" id="{09DA030B-4902-BE9A-17B1-A10DF2B61BFA}"/>
                </a:ext>
              </a:extLst>
            </p:cNvPr>
            <p:cNvSpPr/>
            <p:nvPr/>
          </p:nvSpPr>
          <p:spPr>
            <a:xfrm>
              <a:off x="8257368" y="6798646"/>
              <a:ext cx="635" cy="40640"/>
            </a:xfrm>
            <a:custGeom>
              <a:avLst/>
              <a:gdLst/>
              <a:ahLst/>
              <a:cxnLst/>
              <a:rect l="l" t="t" r="r" b="b"/>
              <a:pathLst>
                <a:path w="634" h="40640">
                  <a:moveTo>
                    <a:pt x="72" y="-3600"/>
                  </a:moveTo>
                  <a:lnTo>
                    <a:pt x="72" y="44100"/>
                  </a:lnTo>
                </a:path>
              </a:pathLst>
            </a:custGeom>
            <a:ln w="7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09" name="object 138">
              <a:extLst>
                <a:ext uri="{FF2B5EF4-FFF2-40B4-BE49-F238E27FC236}">
                  <a16:creationId xmlns="" xmlns:a16="http://schemas.microsoft.com/office/drawing/2014/main" id="{EABAA286-650C-D47A-D30B-70E9BF95EF6E}"/>
                </a:ext>
              </a:extLst>
            </p:cNvPr>
            <p:cNvSpPr/>
            <p:nvPr/>
          </p:nvSpPr>
          <p:spPr>
            <a:xfrm>
              <a:off x="7450571" y="6798646"/>
              <a:ext cx="807085" cy="464184"/>
            </a:xfrm>
            <a:custGeom>
              <a:avLst/>
              <a:gdLst/>
              <a:ahLst/>
              <a:cxnLst/>
              <a:rect l="l" t="t" r="r" b="b"/>
              <a:pathLst>
                <a:path w="807084" h="464184">
                  <a:moveTo>
                    <a:pt x="806797" y="0"/>
                  </a:moveTo>
                  <a:lnTo>
                    <a:pt x="0" y="46411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10" name="object 139">
              <a:extLst>
                <a:ext uri="{FF2B5EF4-FFF2-40B4-BE49-F238E27FC236}">
                  <a16:creationId xmlns="" xmlns:a16="http://schemas.microsoft.com/office/drawing/2014/main" id="{4B68AD8F-1469-FFC7-ED17-9A8DB47FD51E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167718" y="7196411"/>
              <a:ext cx="286452" cy="97128"/>
            </a:xfrm>
            <a:prstGeom prst="rect">
              <a:avLst/>
            </a:prstGeom>
          </p:spPr>
        </p:pic>
        <p:sp>
          <p:nvSpPr>
            <p:cNvPr id="1011" name="object 140">
              <a:extLst>
                <a:ext uri="{FF2B5EF4-FFF2-40B4-BE49-F238E27FC236}">
                  <a16:creationId xmlns="" xmlns:a16="http://schemas.microsoft.com/office/drawing/2014/main" id="{F2EA5EE8-B419-FD7C-52F5-D55912A53EC1}"/>
                </a:ext>
              </a:extLst>
            </p:cNvPr>
            <p:cNvSpPr/>
            <p:nvPr/>
          </p:nvSpPr>
          <p:spPr>
            <a:xfrm>
              <a:off x="6952006" y="6883930"/>
              <a:ext cx="219710" cy="316230"/>
            </a:xfrm>
            <a:custGeom>
              <a:avLst/>
              <a:gdLst/>
              <a:ahLst/>
              <a:cxnLst/>
              <a:rect l="l" t="t" r="r" b="b"/>
              <a:pathLst>
                <a:path w="219709" h="316229">
                  <a:moveTo>
                    <a:pt x="219312" y="31608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12" name="object 141">
              <a:extLst>
                <a:ext uri="{FF2B5EF4-FFF2-40B4-BE49-F238E27FC236}">
                  <a16:creationId xmlns="" xmlns:a16="http://schemas.microsoft.com/office/drawing/2014/main" id="{0AD6D794-FDC2-C5E0-E038-CB2101A2F895}"/>
                </a:ext>
              </a:extLst>
            </p:cNvPr>
            <p:cNvSpPr/>
            <p:nvPr/>
          </p:nvSpPr>
          <p:spPr>
            <a:xfrm>
              <a:off x="6952006" y="6833314"/>
              <a:ext cx="635" cy="50800"/>
            </a:xfrm>
            <a:custGeom>
              <a:avLst/>
              <a:gdLst/>
              <a:ahLst/>
              <a:cxnLst/>
              <a:rect l="l" t="t" r="r" b="b"/>
              <a:pathLst>
                <a:path w="634" h="50800">
                  <a:moveTo>
                    <a:pt x="234" y="-3600"/>
                  </a:moveTo>
                  <a:lnTo>
                    <a:pt x="234" y="54216"/>
                  </a:lnTo>
                </a:path>
              </a:pathLst>
            </a:custGeom>
            <a:ln w="7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13" name="object 142">
              <a:extLst>
                <a:ext uri="{FF2B5EF4-FFF2-40B4-BE49-F238E27FC236}">
                  <a16:creationId xmlns="" xmlns:a16="http://schemas.microsoft.com/office/drawing/2014/main" id="{BDFC1A10-8E03-D3BF-0581-6BF5E0C74940}"/>
                </a:ext>
              </a:extLst>
            </p:cNvPr>
            <p:cNvSpPr/>
            <p:nvPr/>
          </p:nvSpPr>
          <p:spPr>
            <a:xfrm>
              <a:off x="6953662" y="4216974"/>
              <a:ext cx="22860" cy="2484120"/>
            </a:xfrm>
            <a:custGeom>
              <a:avLst/>
              <a:gdLst/>
              <a:ahLst/>
              <a:cxnLst/>
              <a:rect l="l" t="t" r="r" b="b"/>
              <a:pathLst>
                <a:path w="22859" h="2484120">
                  <a:moveTo>
                    <a:pt x="0" y="2483859"/>
                  </a:moveTo>
                  <a:lnTo>
                    <a:pt x="2268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14" name="object 143">
              <a:extLst>
                <a:ext uri="{FF2B5EF4-FFF2-40B4-BE49-F238E27FC236}">
                  <a16:creationId xmlns="" xmlns:a16="http://schemas.microsoft.com/office/drawing/2014/main" id="{C8403546-B180-D61C-3662-D0D927F267D1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72742" y="4003782"/>
              <a:ext cx="418284" cy="216792"/>
            </a:xfrm>
            <a:prstGeom prst="rect">
              <a:avLst/>
            </a:prstGeom>
          </p:spPr>
        </p:pic>
        <p:sp>
          <p:nvSpPr>
            <p:cNvPr id="1015" name="object 144">
              <a:extLst>
                <a:ext uri="{FF2B5EF4-FFF2-40B4-BE49-F238E27FC236}">
                  <a16:creationId xmlns="" xmlns:a16="http://schemas.microsoft.com/office/drawing/2014/main" id="{E042B2FB-BCFD-FB46-8D25-E990606F511F}"/>
                </a:ext>
              </a:extLst>
            </p:cNvPr>
            <p:cNvSpPr/>
            <p:nvPr/>
          </p:nvSpPr>
          <p:spPr>
            <a:xfrm>
              <a:off x="7387427" y="3295362"/>
              <a:ext cx="6350" cy="713740"/>
            </a:xfrm>
            <a:custGeom>
              <a:avLst/>
              <a:gdLst/>
              <a:ahLst/>
              <a:cxnLst/>
              <a:rect l="l" t="t" r="r" b="b"/>
              <a:pathLst>
                <a:path w="6350" h="713739">
                  <a:moveTo>
                    <a:pt x="0" y="713711"/>
                  </a:moveTo>
                  <a:lnTo>
                    <a:pt x="612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16" name="object 145">
              <a:extLst>
                <a:ext uri="{FF2B5EF4-FFF2-40B4-BE49-F238E27FC236}">
                  <a16:creationId xmlns="" xmlns:a16="http://schemas.microsoft.com/office/drawing/2014/main" id="{D4B45262-D4D9-D5C9-31CF-208D619821CB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82642" y="2983803"/>
              <a:ext cx="414504" cy="315158"/>
            </a:xfrm>
            <a:prstGeom prst="rect">
              <a:avLst/>
            </a:prstGeom>
          </p:spPr>
        </p:pic>
        <p:sp>
          <p:nvSpPr>
            <p:cNvPr id="1017" name="object 146">
              <a:extLst>
                <a:ext uri="{FF2B5EF4-FFF2-40B4-BE49-F238E27FC236}">
                  <a16:creationId xmlns="" xmlns:a16="http://schemas.microsoft.com/office/drawing/2014/main" id="{57C84B5D-8EAF-63D8-76C3-D84B40F2692B}"/>
                </a:ext>
              </a:extLst>
            </p:cNvPr>
            <p:cNvSpPr/>
            <p:nvPr/>
          </p:nvSpPr>
          <p:spPr>
            <a:xfrm>
              <a:off x="6987898" y="1598755"/>
              <a:ext cx="11430" cy="1283970"/>
            </a:xfrm>
            <a:custGeom>
              <a:avLst/>
              <a:gdLst/>
              <a:ahLst/>
              <a:cxnLst/>
              <a:rect l="l" t="t" r="r" b="b"/>
              <a:pathLst>
                <a:path w="11429" h="1283970">
                  <a:moveTo>
                    <a:pt x="0" y="1283934"/>
                  </a:moveTo>
                  <a:lnTo>
                    <a:pt x="3672" y="854634"/>
                  </a:lnTo>
                </a:path>
                <a:path w="11429" h="1283970">
                  <a:moveTo>
                    <a:pt x="4500" y="758269"/>
                  </a:moveTo>
                  <a:lnTo>
                    <a:pt x="1098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18" name="object 147">
              <a:extLst>
                <a:ext uri="{FF2B5EF4-FFF2-40B4-BE49-F238E27FC236}">
                  <a16:creationId xmlns="" xmlns:a16="http://schemas.microsoft.com/office/drawing/2014/main" id="{8D3C5008-3B91-7B64-15BC-08C69DA34CF2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95278" y="1385519"/>
              <a:ext cx="220608" cy="216835"/>
            </a:xfrm>
            <a:prstGeom prst="rect">
              <a:avLst/>
            </a:prstGeom>
          </p:spPr>
        </p:pic>
        <p:sp>
          <p:nvSpPr>
            <p:cNvPr id="1019" name="object 148">
              <a:extLst>
                <a:ext uri="{FF2B5EF4-FFF2-40B4-BE49-F238E27FC236}">
                  <a16:creationId xmlns="" xmlns:a16="http://schemas.microsoft.com/office/drawing/2014/main" id="{5071CAC3-1B68-E5D5-AA10-9DEDA1D27141}"/>
                </a:ext>
              </a:extLst>
            </p:cNvPr>
            <p:cNvSpPr/>
            <p:nvPr/>
          </p:nvSpPr>
          <p:spPr>
            <a:xfrm>
              <a:off x="7212286" y="1389119"/>
              <a:ext cx="1294130" cy="12065"/>
            </a:xfrm>
            <a:custGeom>
              <a:avLst/>
              <a:gdLst/>
              <a:ahLst/>
              <a:cxnLst/>
              <a:rect l="l" t="t" r="r" b="b"/>
              <a:pathLst>
                <a:path w="1294129" h="12065">
                  <a:moveTo>
                    <a:pt x="0" y="0"/>
                  </a:moveTo>
                  <a:lnTo>
                    <a:pt x="1293985" y="1148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20" name="object 149">
              <a:extLst>
                <a:ext uri="{FF2B5EF4-FFF2-40B4-BE49-F238E27FC236}">
                  <a16:creationId xmlns="" xmlns:a16="http://schemas.microsoft.com/office/drawing/2014/main" id="{8DCF4973-8F39-D22E-B3AE-644DC041D8FC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502672" y="1397000"/>
              <a:ext cx="216864" cy="220608"/>
            </a:xfrm>
            <a:prstGeom prst="rect">
              <a:avLst/>
            </a:prstGeom>
          </p:spPr>
        </p:pic>
        <p:sp>
          <p:nvSpPr>
            <p:cNvPr id="1021" name="object 150">
              <a:extLst>
                <a:ext uri="{FF2B5EF4-FFF2-40B4-BE49-F238E27FC236}">
                  <a16:creationId xmlns="" xmlns:a16="http://schemas.microsoft.com/office/drawing/2014/main" id="{47B71AE0-67E3-E493-25F5-8D9A6C84FC8B}"/>
                </a:ext>
              </a:extLst>
            </p:cNvPr>
            <p:cNvSpPr/>
            <p:nvPr/>
          </p:nvSpPr>
          <p:spPr>
            <a:xfrm>
              <a:off x="8679037" y="1614008"/>
              <a:ext cx="37465" cy="4158615"/>
            </a:xfrm>
            <a:custGeom>
              <a:avLst/>
              <a:gdLst/>
              <a:ahLst/>
              <a:cxnLst/>
              <a:rect l="l" t="t" r="r" b="b"/>
              <a:pathLst>
                <a:path w="37465" h="4158615">
                  <a:moveTo>
                    <a:pt x="36900" y="0"/>
                  </a:moveTo>
                  <a:lnTo>
                    <a:pt x="30312" y="743015"/>
                  </a:lnTo>
                </a:path>
                <a:path w="37465" h="4158615">
                  <a:moveTo>
                    <a:pt x="29592" y="821283"/>
                  </a:moveTo>
                  <a:lnTo>
                    <a:pt x="25416" y="1295123"/>
                  </a:lnTo>
                </a:path>
                <a:path w="37465" h="4158615">
                  <a:moveTo>
                    <a:pt x="24696" y="1373394"/>
                  </a:moveTo>
                  <a:lnTo>
                    <a:pt x="11844" y="2823466"/>
                  </a:lnTo>
                </a:path>
                <a:path w="37465" h="4158615">
                  <a:moveTo>
                    <a:pt x="10908" y="2927902"/>
                  </a:moveTo>
                  <a:lnTo>
                    <a:pt x="0" y="415838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22" name="object 151">
              <a:extLst>
                <a:ext uri="{FF2B5EF4-FFF2-40B4-BE49-F238E27FC236}">
                  <a16:creationId xmlns="" xmlns:a16="http://schemas.microsoft.com/office/drawing/2014/main" id="{533C84CF-67E9-21E6-A289-82BF5EC333A5}"/>
                </a:ext>
              </a:extLst>
            </p:cNvPr>
            <p:cNvSpPr/>
            <p:nvPr/>
          </p:nvSpPr>
          <p:spPr>
            <a:xfrm>
              <a:off x="8676661" y="5772393"/>
              <a:ext cx="2540" cy="29845"/>
            </a:xfrm>
            <a:custGeom>
              <a:avLst/>
              <a:gdLst/>
              <a:ahLst/>
              <a:cxnLst/>
              <a:rect l="l" t="t" r="r" b="b"/>
              <a:pathLst>
                <a:path w="2540" h="29845">
                  <a:moveTo>
                    <a:pt x="1188" y="-3600"/>
                  </a:moveTo>
                  <a:lnTo>
                    <a:pt x="1188" y="33372"/>
                  </a:lnTo>
                </a:path>
              </a:pathLst>
            </a:custGeom>
            <a:ln w="95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23" name="object 152">
              <a:extLst>
                <a:ext uri="{FF2B5EF4-FFF2-40B4-BE49-F238E27FC236}">
                  <a16:creationId xmlns="" xmlns:a16="http://schemas.microsoft.com/office/drawing/2014/main" id="{A5468EF0-DB54-E336-3A45-71CEF98591B6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322384" y="5769728"/>
              <a:ext cx="466020" cy="321696"/>
            </a:xfrm>
            <a:prstGeom prst="rect">
              <a:avLst/>
            </a:prstGeom>
          </p:spPr>
        </p:pic>
        <p:sp>
          <p:nvSpPr>
            <p:cNvPr id="1024" name="object 153">
              <a:extLst>
                <a:ext uri="{FF2B5EF4-FFF2-40B4-BE49-F238E27FC236}">
                  <a16:creationId xmlns="" xmlns:a16="http://schemas.microsoft.com/office/drawing/2014/main" id="{7EDE693C-D1CA-F3DD-3648-F99594B5265A}"/>
                </a:ext>
              </a:extLst>
            </p:cNvPr>
            <p:cNvSpPr/>
            <p:nvPr/>
          </p:nvSpPr>
          <p:spPr>
            <a:xfrm>
              <a:off x="8784805" y="1614944"/>
              <a:ext cx="37465" cy="4158615"/>
            </a:xfrm>
            <a:custGeom>
              <a:avLst/>
              <a:gdLst/>
              <a:ahLst/>
              <a:cxnLst/>
              <a:rect l="l" t="t" r="r" b="b"/>
              <a:pathLst>
                <a:path w="37465" h="4158615">
                  <a:moveTo>
                    <a:pt x="0" y="4158384"/>
                  </a:moveTo>
                  <a:lnTo>
                    <a:pt x="3690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25" name="object 154">
              <a:extLst>
                <a:ext uri="{FF2B5EF4-FFF2-40B4-BE49-F238E27FC236}">
                  <a16:creationId xmlns="" xmlns:a16="http://schemas.microsoft.com/office/drawing/2014/main" id="{A59DF5E4-862A-6E1D-1B4B-563D691DA265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503608" y="1291235"/>
              <a:ext cx="321696" cy="327308"/>
            </a:xfrm>
            <a:prstGeom prst="rect">
              <a:avLst/>
            </a:prstGeom>
          </p:spPr>
        </p:pic>
        <p:sp>
          <p:nvSpPr>
            <p:cNvPr id="1026" name="object 155">
              <a:extLst>
                <a:ext uri="{FF2B5EF4-FFF2-40B4-BE49-F238E27FC236}">
                  <a16:creationId xmlns="" xmlns:a16="http://schemas.microsoft.com/office/drawing/2014/main" id="{A376098B-A617-D113-1CAA-6B3DE081F6A3}"/>
                </a:ext>
              </a:extLst>
            </p:cNvPr>
            <p:cNvSpPr/>
            <p:nvPr/>
          </p:nvSpPr>
          <p:spPr>
            <a:xfrm>
              <a:off x="7213222" y="1283355"/>
              <a:ext cx="1294130" cy="12065"/>
            </a:xfrm>
            <a:custGeom>
              <a:avLst/>
              <a:gdLst/>
              <a:ahLst/>
              <a:cxnLst/>
              <a:rect l="l" t="t" r="r" b="b"/>
              <a:pathLst>
                <a:path w="1294129" h="12065">
                  <a:moveTo>
                    <a:pt x="1293985" y="1148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27" name="object 156">
              <a:extLst>
                <a:ext uri="{FF2B5EF4-FFF2-40B4-BE49-F238E27FC236}">
                  <a16:creationId xmlns="" xmlns:a16="http://schemas.microsoft.com/office/drawing/2014/main" id="{7ED44D08-BB5B-97A7-DF56-4E8EE55A496F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889546" y="1279755"/>
              <a:ext cx="327276" cy="321674"/>
            </a:xfrm>
            <a:prstGeom prst="rect">
              <a:avLst/>
            </a:prstGeom>
          </p:spPr>
        </p:pic>
        <p:sp>
          <p:nvSpPr>
            <p:cNvPr id="1028" name="object 157">
              <a:extLst>
                <a:ext uri="{FF2B5EF4-FFF2-40B4-BE49-F238E27FC236}">
                  <a16:creationId xmlns="" xmlns:a16="http://schemas.microsoft.com/office/drawing/2014/main" id="{4684E499-3E03-3E72-0B30-D18E977E3A4D}"/>
                </a:ext>
              </a:extLst>
            </p:cNvPr>
            <p:cNvSpPr/>
            <p:nvPr/>
          </p:nvSpPr>
          <p:spPr>
            <a:xfrm>
              <a:off x="6880474" y="1597830"/>
              <a:ext cx="12700" cy="1482090"/>
            </a:xfrm>
            <a:custGeom>
              <a:avLst/>
              <a:gdLst/>
              <a:ahLst/>
              <a:cxnLst/>
              <a:rect l="l" t="t" r="r" b="b"/>
              <a:pathLst>
                <a:path w="12700" h="1482089">
                  <a:moveTo>
                    <a:pt x="12672" y="0"/>
                  </a:moveTo>
                  <a:lnTo>
                    <a:pt x="0" y="148160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29" name="object 158">
              <a:extLst>
                <a:ext uri="{FF2B5EF4-FFF2-40B4-BE49-F238E27FC236}">
                  <a16:creationId xmlns="" xmlns:a16="http://schemas.microsoft.com/office/drawing/2014/main" id="{9E0EB15F-B704-D82E-82DA-B46E29AABC82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876874" y="3075830"/>
              <a:ext cx="413604" cy="327992"/>
            </a:xfrm>
            <a:prstGeom prst="rect">
              <a:avLst/>
            </a:prstGeom>
          </p:spPr>
        </p:pic>
        <p:sp>
          <p:nvSpPr>
            <p:cNvPr id="1030" name="object 159">
              <a:extLst>
                <a:ext uri="{FF2B5EF4-FFF2-40B4-BE49-F238E27FC236}">
                  <a16:creationId xmlns="" xmlns:a16="http://schemas.microsoft.com/office/drawing/2014/main" id="{5265A22F-C219-4D1E-A788-C638BBBE81CB}"/>
                </a:ext>
              </a:extLst>
            </p:cNvPr>
            <p:cNvSpPr/>
            <p:nvPr/>
          </p:nvSpPr>
          <p:spPr>
            <a:xfrm>
              <a:off x="7282558" y="3400223"/>
              <a:ext cx="4445" cy="502284"/>
            </a:xfrm>
            <a:custGeom>
              <a:avLst/>
              <a:gdLst/>
              <a:ahLst/>
              <a:cxnLst/>
              <a:rect l="l" t="t" r="r" b="b"/>
              <a:pathLst>
                <a:path w="4445" h="502285">
                  <a:moveTo>
                    <a:pt x="4320" y="0"/>
                  </a:moveTo>
                  <a:lnTo>
                    <a:pt x="0" y="50218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31" name="object 160">
              <a:extLst>
                <a:ext uri="{FF2B5EF4-FFF2-40B4-BE49-F238E27FC236}">
                  <a16:creationId xmlns="" xmlns:a16="http://schemas.microsoft.com/office/drawing/2014/main" id="{31FCAA5A-92CF-F59C-7B27-62D1B4D739F5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866974" y="3898014"/>
              <a:ext cx="419184" cy="321624"/>
            </a:xfrm>
            <a:prstGeom prst="rect">
              <a:avLst/>
            </a:prstGeom>
          </p:spPr>
        </p:pic>
        <p:sp>
          <p:nvSpPr>
            <p:cNvPr id="1032" name="object 161">
              <a:extLst>
                <a:ext uri="{FF2B5EF4-FFF2-40B4-BE49-F238E27FC236}">
                  <a16:creationId xmlns="" xmlns:a16="http://schemas.microsoft.com/office/drawing/2014/main" id="{26902DC8-B90B-8D06-BB11-6DE4FC1F5CD6}"/>
                </a:ext>
              </a:extLst>
            </p:cNvPr>
            <p:cNvSpPr/>
            <p:nvPr/>
          </p:nvSpPr>
          <p:spPr>
            <a:xfrm>
              <a:off x="6845914" y="4216038"/>
              <a:ext cx="24765" cy="2700655"/>
            </a:xfrm>
            <a:custGeom>
              <a:avLst/>
              <a:gdLst/>
              <a:ahLst/>
              <a:cxnLst/>
              <a:rect l="l" t="t" r="r" b="b"/>
              <a:pathLst>
                <a:path w="24765" h="2700654">
                  <a:moveTo>
                    <a:pt x="24660" y="0"/>
                  </a:moveTo>
                  <a:lnTo>
                    <a:pt x="0" y="270058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33" name="object 162">
              <a:extLst>
                <a:ext uri="{FF2B5EF4-FFF2-40B4-BE49-F238E27FC236}">
                  <a16:creationId xmlns="" xmlns:a16="http://schemas.microsoft.com/office/drawing/2014/main" id="{8016E85F-B984-8B4D-E8E9-E975517EFB36}"/>
                </a:ext>
              </a:extLst>
            </p:cNvPr>
            <p:cNvSpPr/>
            <p:nvPr/>
          </p:nvSpPr>
          <p:spPr>
            <a:xfrm>
              <a:off x="3550807" y="696205"/>
              <a:ext cx="640080" cy="9728200"/>
            </a:xfrm>
            <a:custGeom>
              <a:avLst/>
              <a:gdLst/>
              <a:ahLst/>
              <a:cxnLst/>
              <a:rect l="l" t="t" r="r" b="b"/>
              <a:pathLst>
                <a:path w="640079" h="9728200">
                  <a:moveTo>
                    <a:pt x="639742" y="9727934"/>
                  </a:moveTo>
                  <a:lnTo>
                    <a:pt x="18169" y="9727934"/>
                  </a:lnTo>
                  <a:lnTo>
                    <a:pt x="0" y="9585878"/>
                  </a:lnTo>
                  <a:lnTo>
                    <a:pt x="0" y="0"/>
                  </a:lnTo>
                  <a:lnTo>
                    <a:pt x="296770" y="0"/>
                  </a:lnTo>
                  <a:lnTo>
                    <a:pt x="222321" y="8391360"/>
                  </a:lnTo>
                  <a:lnTo>
                    <a:pt x="581530" y="9239594"/>
                  </a:lnTo>
                  <a:lnTo>
                    <a:pt x="639742" y="9727934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34" name="object 163">
              <a:extLst>
                <a:ext uri="{FF2B5EF4-FFF2-40B4-BE49-F238E27FC236}">
                  <a16:creationId xmlns="" xmlns:a16="http://schemas.microsoft.com/office/drawing/2014/main" id="{E649F437-28A5-C3F2-E9E6-7B2C6428E03A}"/>
                </a:ext>
              </a:extLst>
            </p:cNvPr>
            <p:cNvSpPr/>
            <p:nvPr/>
          </p:nvSpPr>
          <p:spPr>
            <a:xfrm>
              <a:off x="3773129" y="696205"/>
              <a:ext cx="417830" cy="9728200"/>
            </a:xfrm>
            <a:custGeom>
              <a:avLst/>
              <a:gdLst/>
              <a:ahLst/>
              <a:cxnLst/>
              <a:rect l="l" t="t" r="r" b="b"/>
              <a:pathLst>
                <a:path w="417829" h="9728200">
                  <a:moveTo>
                    <a:pt x="417420" y="9727934"/>
                  </a:moveTo>
                  <a:lnTo>
                    <a:pt x="359208" y="9239594"/>
                  </a:lnTo>
                </a:path>
                <a:path w="417829" h="9728200">
                  <a:moveTo>
                    <a:pt x="359208" y="9239594"/>
                  </a:moveTo>
                  <a:lnTo>
                    <a:pt x="266652" y="9021109"/>
                  </a:lnTo>
                </a:path>
                <a:path w="417829" h="9728200">
                  <a:moveTo>
                    <a:pt x="266652" y="9021109"/>
                  </a:moveTo>
                  <a:lnTo>
                    <a:pt x="0" y="8391360"/>
                  </a:lnTo>
                </a:path>
                <a:path w="417829" h="9728200">
                  <a:moveTo>
                    <a:pt x="0" y="8391360"/>
                  </a:moveTo>
                  <a:lnTo>
                    <a:pt x="744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35" name="object 164">
              <a:extLst>
                <a:ext uri="{FF2B5EF4-FFF2-40B4-BE49-F238E27FC236}">
                  <a16:creationId xmlns="" xmlns:a16="http://schemas.microsoft.com/office/drawing/2014/main" id="{0081DEE7-84F5-B19C-44C1-5D6D9A14F743}"/>
                </a:ext>
              </a:extLst>
            </p:cNvPr>
            <p:cNvSpPr/>
            <p:nvPr/>
          </p:nvSpPr>
          <p:spPr>
            <a:xfrm>
              <a:off x="4124058" y="696205"/>
              <a:ext cx="10041255" cy="397510"/>
            </a:xfrm>
            <a:custGeom>
              <a:avLst/>
              <a:gdLst/>
              <a:ahLst/>
              <a:cxnLst/>
              <a:rect l="l" t="t" r="r" b="b"/>
              <a:pathLst>
                <a:path w="10041255" h="397509">
                  <a:moveTo>
                    <a:pt x="10041027" y="397149"/>
                  </a:moveTo>
                  <a:lnTo>
                    <a:pt x="313452" y="297821"/>
                  </a:lnTo>
                  <a:lnTo>
                    <a:pt x="254412" y="291661"/>
                  </a:lnTo>
                  <a:lnTo>
                    <a:pt x="197532" y="274608"/>
                  </a:lnTo>
                  <a:lnTo>
                    <a:pt x="144828" y="247259"/>
                  </a:lnTo>
                  <a:lnTo>
                    <a:pt x="98172" y="210567"/>
                  </a:lnTo>
                  <a:lnTo>
                    <a:pt x="59112" y="165823"/>
                  </a:lnTo>
                  <a:lnTo>
                    <a:pt x="29124" y="114588"/>
                  </a:lnTo>
                  <a:lnTo>
                    <a:pt x="9180" y="58662"/>
                  </a:lnTo>
                  <a:lnTo>
                    <a:pt x="0" y="0"/>
                  </a:lnTo>
                  <a:lnTo>
                    <a:pt x="10041027" y="0"/>
                  </a:lnTo>
                  <a:lnTo>
                    <a:pt x="10041027" y="397149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36" name="object 165">
              <a:extLst>
                <a:ext uri="{FF2B5EF4-FFF2-40B4-BE49-F238E27FC236}">
                  <a16:creationId xmlns="" xmlns:a16="http://schemas.microsoft.com/office/drawing/2014/main" id="{63E9453D-881D-D388-B433-C6520F33EDED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121646" y="692605"/>
              <a:ext cx="319464" cy="305021"/>
            </a:xfrm>
            <a:prstGeom prst="rect">
              <a:avLst/>
            </a:prstGeom>
          </p:spPr>
        </p:pic>
        <p:sp>
          <p:nvSpPr>
            <p:cNvPr id="1037" name="object 166">
              <a:extLst>
                <a:ext uri="{FF2B5EF4-FFF2-40B4-BE49-F238E27FC236}">
                  <a16:creationId xmlns="" xmlns:a16="http://schemas.microsoft.com/office/drawing/2014/main" id="{DDEC3626-EAF2-D886-8A89-D03910775DE7}"/>
                </a:ext>
              </a:extLst>
            </p:cNvPr>
            <p:cNvSpPr/>
            <p:nvPr/>
          </p:nvSpPr>
          <p:spPr>
            <a:xfrm>
              <a:off x="4437510" y="994026"/>
              <a:ext cx="9728200" cy="99695"/>
            </a:xfrm>
            <a:custGeom>
              <a:avLst/>
              <a:gdLst/>
              <a:ahLst/>
              <a:cxnLst/>
              <a:rect l="l" t="t" r="r" b="b"/>
              <a:pathLst>
                <a:path w="9728200" h="99694">
                  <a:moveTo>
                    <a:pt x="0" y="0"/>
                  </a:moveTo>
                  <a:lnTo>
                    <a:pt x="9727574" y="9932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38" name="object 167">
              <a:extLst>
                <a:ext uri="{FF2B5EF4-FFF2-40B4-BE49-F238E27FC236}">
                  <a16:creationId xmlns="" xmlns:a16="http://schemas.microsoft.com/office/drawing/2014/main" id="{2CEA7AA0-89E9-E144-179F-38FCE2FB9B63}"/>
                </a:ext>
              </a:extLst>
            </p:cNvPr>
            <p:cNvSpPr/>
            <p:nvPr/>
          </p:nvSpPr>
          <p:spPr>
            <a:xfrm>
              <a:off x="6952006" y="6180021"/>
              <a:ext cx="1305560" cy="1109980"/>
            </a:xfrm>
            <a:custGeom>
              <a:avLst/>
              <a:gdLst/>
              <a:ahLst/>
              <a:cxnLst/>
              <a:rect l="l" t="t" r="r" b="b"/>
              <a:pathLst>
                <a:path w="1305559" h="1109979">
                  <a:moveTo>
                    <a:pt x="413676" y="1109917"/>
                  </a:moveTo>
                  <a:lnTo>
                    <a:pt x="368856" y="1109521"/>
                  </a:lnTo>
                  <a:lnTo>
                    <a:pt x="325116" y="1099693"/>
                  </a:lnTo>
                  <a:lnTo>
                    <a:pt x="284436" y="1080865"/>
                  </a:lnTo>
                  <a:lnTo>
                    <a:pt x="248616" y="1053901"/>
                  </a:lnTo>
                  <a:lnTo>
                    <a:pt x="219312" y="1019989"/>
                  </a:lnTo>
                  <a:lnTo>
                    <a:pt x="0" y="703909"/>
                  </a:lnTo>
                  <a:lnTo>
                    <a:pt x="468" y="653293"/>
                  </a:lnTo>
                  <a:lnTo>
                    <a:pt x="882757" y="0"/>
                  </a:lnTo>
                  <a:lnTo>
                    <a:pt x="882757" y="465912"/>
                  </a:lnTo>
                  <a:lnTo>
                    <a:pt x="1152649" y="465912"/>
                  </a:lnTo>
                  <a:lnTo>
                    <a:pt x="1192177" y="471096"/>
                  </a:lnTo>
                  <a:lnTo>
                    <a:pt x="1229005" y="486360"/>
                  </a:lnTo>
                  <a:lnTo>
                    <a:pt x="1260649" y="510624"/>
                  </a:lnTo>
                  <a:lnTo>
                    <a:pt x="1284913" y="542268"/>
                  </a:lnTo>
                  <a:lnTo>
                    <a:pt x="1300178" y="579096"/>
                  </a:lnTo>
                  <a:lnTo>
                    <a:pt x="1305362" y="618624"/>
                  </a:lnTo>
                  <a:lnTo>
                    <a:pt x="498564" y="1082737"/>
                  </a:lnTo>
                  <a:lnTo>
                    <a:pt x="457560" y="1100845"/>
                  </a:lnTo>
                  <a:lnTo>
                    <a:pt x="413676" y="1109917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39" name="object 168">
              <a:extLst>
                <a:ext uri="{FF2B5EF4-FFF2-40B4-BE49-F238E27FC236}">
                  <a16:creationId xmlns="" xmlns:a16="http://schemas.microsoft.com/office/drawing/2014/main" id="{366839BA-041C-DC26-A8FF-D38C1CBDA6AB}"/>
                </a:ext>
              </a:extLst>
            </p:cNvPr>
            <p:cNvSpPr/>
            <p:nvPr/>
          </p:nvSpPr>
          <p:spPr>
            <a:xfrm>
              <a:off x="6952006" y="6883930"/>
              <a:ext cx="219710" cy="316230"/>
            </a:xfrm>
            <a:custGeom>
              <a:avLst/>
              <a:gdLst/>
              <a:ahLst/>
              <a:cxnLst/>
              <a:rect l="l" t="t" r="r" b="b"/>
              <a:pathLst>
                <a:path w="219709" h="316229">
                  <a:moveTo>
                    <a:pt x="0" y="0"/>
                  </a:moveTo>
                  <a:lnTo>
                    <a:pt x="219312" y="31608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40" name="object 169">
              <a:extLst>
                <a:ext uri="{FF2B5EF4-FFF2-40B4-BE49-F238E27FC236}">
                  <a16:creationId xmlns="" xmlns:a16="http://schemas.microsoft.com/office/drawing/2014/main" id="{32C15A83-9865-E24F-B040-705FD7B4EE1E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167718" y="7196411"/>
              <a:ext cx="286452" cy="97128"/>
            </a:xfrm>
            <a:prstGeom prst="rect">
              <a:avLst/>
            </a:prstGeom>
          </p:spPr>
        </p:pic>
        <p:sp>
          <p:nvSpPr>
            <p:cNvPr id="1041" name="object 170">
              <a:extLst>
                <a:ext uri="{FF2B5EF4-FFF2-40B4-BE49-F238E27FC236}">
                  <a16:creationId xmlns="" xmlns:a16="http://schemas.microsoft.com/office/drawing/2014/main" id="{E41CFFD3-C546-3A6C-BB12-7534AF5FDDD5}"/>
                </a:ext>
              </a:extLst>
            </p:cNvPr>
            <p:cNvSpPr/>
            <p:nvPr/>
          </p:nvSpPr>
          <p:spPr>
            <a:xfrm>
              <a:off x="7450571" y="6798646"/>
              <a:ext cx="807085" cy="464184"/>
            </a:xfrm>
            <a:custGeom>
              <a:avLst/>
              <a:gdLst/>
              <a:ahLst/>
              <a:cxnLst/>
              <a:rect l="l" t="t" r="r" b="b"/>
              <a:pathLst>
                <a:path w="807084" h="464184">
                  <a:moveTo>
                    <a:pt x="0" y="464112"/>
                  </a:moveTo>
                  <a:lnTo>
                    <a:pt x="806797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42" name="object 171">
              <a:extLst>
                <a:ext uri="{FF2B5EF4-FFF2-40B4-BE49-F238E27FC236}">
                  <a16:creationId xmlns="" xmlns:a16="http://schemas.microsoft.com/office/drawing/2014/main" id="{16CDC49A-5DB4-A58B-4F8E-D406A5DBD7D9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101056" y="6642334"/>
              <a:ext cx="159912" cy="159912"/>
            </a:xfrm>
            <a:prstGeom prst="rect">
              <a:avLst/>
            </a:prstGeom>
          </p:spPr>
        </p:pic>
        <p:sp>
          <p:nvSpPr>
            <p:cNvPr id="1043" name="object 172">
              <a:extLst>
                <a:ext uri="{FF2B5EF4-FFF2-40B4-BE49-F238E27FC236}">
                  <a16:creationId xmlns="" xmlns:a16="http://schemas.microsoft.com/office/drawing/2014/main" id="{6E6F3E69-B78D-797B-E64A-9679CA395A54}"/>
                </a:ext>
              </a:extLst>
            </p:cNvPr>
            <p:cNvSpPr/>
            <p:nvPr/>
          </p:nvSpPr>
          <p:spPr>
            <a:xfrm>
              <a:off x="6952474" y="6180021"/>
              <a:ext cx="1152525" cy="653415"/>
            </a:xfrm>
            <a:custGeom>
              <a:avLst/>
              <a:gdLst/>
              <a:ahLst/>
              <a:cxnLst/>
              <a:rect l="l" t="t" r="r" b="b"/>
              <a:pathLst>
                <a:path w="1152525" h="653415">
                  <a:moveTo>
                    <a:pt x="1152181" y="465912"/>
                  </a:moveTo>
                  <a:lnTo>
                    <a:pt x="882289" y="465912"/>
                  </a:lnTo>
                </a:path>
                <a:path w="1152525" h="653415">
                  <a:moveTo>
                    <a:pt x="882289" y="465912"/>
                  </a:moveTo>
                  <a:lnTo>
                    <a:pt x="882289" y="0"/>
                  </a:lnTo>
                </a:path>
                <a:path w="1152525" h="653415">
                  <a:moveTo>
                    <a:pt x="882289" y="0"/>
                  </a:moveTo>
                  <a:lnTo>
                    <a:pt x="0" y="65329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44" name="object 173">
              <a:extLst>
                <a:ext uri="{FF2B5EF4-FFF2-40B4-BE49-F238E27FC236}">
                  <a16:creationId xmlns="" xmlns:a16="http://schemas.microsoft.com/office/drawing/2014/main" id="{F03366C0-75BD-D41E-C140-D4E760B55132}"/>
                </a:ext>
              </a:extLst>
            </p:cNvPr>
            <p:cNvSpPr/>
            <p:nvPr/>
          </p:nvSpPr>
          <p:spPr>
            <a:xfrm>
              <a:off x="6952006" y="6833314"/>
              <a:ext cx="635" cy="50800"/>
            </a:xfrm>
            <a:custGeom>
              <a:avLst/>
              <a:gdLst/>
              <a:ahLst/>
              <a:cxnLst/>
              <a:rect l="l" t="t" r="r" b="b"/>
              <a:pathLst>
                <a:path w="634" h="50800">
                  <a:moveTo>
                    <a:pt x="234" y="-3600"/>
                  </a:moveTo>
                  <a:lnTo>
                    <a:pt x="234" y="54216"/>
                  </a:lnTo>
                </a:path>
              </a:pathLst>
            </a:custGeom>
            <a:ln w="7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45" name="object 174">
              <a:extLst>
                <a:ext uri="{FF2B5EF4-FFF2-40B4-BE49-F238E27FC236}">
                  <a16:creationId xmlns="" xmlns:a16="http://schemas.microsoft.com/office/drawing/2014/main" id="{FFCB222C-54AB-73A8-34F0-96906C360E3C}"/>
                </a:ext>
              </a:extLst>
            </p:cNvPr>
            <p:cNvSpPr/>
            <p:nvPr/>
          </p:nvSpPr>
          <p:spPr>
            <a:xfrm>
              <a:off x="4153938" y="8172157"/>
              <a:ext cx="409575" cy="601980"/>
            </a:xfrm>
            <a:custGeom>
              <a:avLst/>
              <a:gdLst/>
              <a:ahLst/>
              <a:cxnLst/>
              <a:rect l="l" t="t" r="r" b="b"/>
              <a:pathLst>
                <a:path w="409575" h="601979">
                  <a:moveTo>
                    <a:pt x="0" y="601632"/>
                  </a:moveTo>
                  <a:lnTo>
                    <a:pt x="5328" y="0"/>
                  </a:lnTo>
                  <a:lnTo>
                    <a:pt x="408960" y="298836"/>
                  </a:lnTo>
                  <a:lnTo>
                    <a:pt x="0" y="601632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46" name="object 175">
              <a:extLst>
                <a:ext uri="{FF2B5EF4-FFF2-40B4-BE49-F238E27FC236}">
                  <a16:creationId xmlns="" xmlns:a16="http://schemas.microsoft.com/office/drawing/2014/main" id="{EB6B1729-2082-D336-6B50-519C8F26BA74}"/>
                </a:ext>
              </a:extLst>
            </p:cNvPr>
            <p:cNvSpPr/>
            <p:nvPr/>
          </p:nvSpPr>
          <p:spPr>
            <a:xfrm>
              <a:off x="4153938" y="8172157"/>
              <a:ext cx="409575" cy="601980"/>
            </a:xfrm>
            <a:custGeom>
              <a:avLst/>
              <a:gdLst/>
              <a:ahLst/>
              <a:cxnLst/>
              <a:rect l="l" t="t" r="r" b="b"/>
              <a:pathLst>
                <a:path w="409575" h="601979">
                  <a:moveTo>
                    <a:pt x="5328" y="0"/>
                  </a:moveTo>
                  <a:lnTo>
                    <a:pt x="408960" y="298836"/>
                  </a:lnTo>
                </a:path>
                <a:path w="409575" h="601979">
                  <a:moveTo>
                    <a:pt x="408960" y="298836"/>
                  </a:moveTo>
                  <a:lnTo>
                    <a:pt x="0" y="601632"/>
                  </a:lnTo>
                </a:path>
                <a:path w="409575" h="601979">
                  <a:moveTo>
                    <a:pt x="0" y="601632"/>
                  </a:moveTo>
                  <a:lnTo>
                    <a:pt x="532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47" name="object 176">
              <a:extLst>
                <a:ext uri="{FF2B5EF4-FFF2-40B4-BE49-F238E27FC236}">
                  <a16:creationId xmlns="" xmlns:a16="http://schemas.microsoft.com/office/drawing/2014/main" id="{A34198F6-58E6-1806-F646-D90848CD73C0}"/>
                </a:ext>
              </a:extLst>
            </p:cNvPr>
            <p:cNvSpPr/>
            <p:nvPr/>
          </p:nvSpPr>
          <p:spPr>
            <a:xfrm>
              <a:off x="4152066" y="8536801"/>
              <a:ext cx="1123950" cy="1160145"/>
            </a:xfrm>
            <a:custGeom>
              <a:avLst/>
              <a:gdLst/>
              <a:ahLst/>
              <a:cxnLst/>
              <a:rect l="l" t="t" r="r" b="b"/>
              <a:pathLst>
                <a:path w="1123950" h="1160145">
                  <a:moveTo>
                    <a:pt x="413352" y="1160137"/>
                  </a:moveTo>
                  <a:lnTo>
                    <a:pt x="387504" y="1122265"/>
                  </a:lnTo>
                  <a:lnTo>
                    <a:pt x="32976" y="564228"/>
                  </a:lnTo>
                  <a:lnTo>
                    <a:pt x="14652" y="528120"/>
                  </a:lnTo>
                  <a:lnTo>
                    <a:pt x="3528" y="489204"/>
                  </a:lnTo>
                  <a:lnTo>
                    <a:pt x="0" y="448884"/>
                  </a:lnTo>
                  <a:lnTo>
                    <a:pt x="720" y="369468"/>
                  </a:lnTo>
                  <a:lnTo>
                    <a:pt x="499716" y="0"/>
                  </a:lnTo>
                  <a:lnTo>
                    <a:pt x="1123813" y="462096"/>
                  </a:lnTo>
                  <a:lnTo>
                    <a:pt x="1108153" y="507420"/>
                  </a:lnTo>
                  <a:lnTo>
                    <a:pt x="1102861" y="555048"/>
                  </a:lnTo>
                  <a:lnTo>
                    <a:pt x="1106965" y="597096"/>
                  </a:lnTo>
                  <a:lnTo>
                    <a:pt x="1119169" y="637524"/>
                  </a:lnTo>
                  <a:lnTo>
                    <a:pt x="413352" y="1160137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48" name="object 177">
              <a:extLst>
                <a:ext uri="{FF2B5EF4-FFF2-40B4-BE49-F238E27FC236}">
                  <a16:creationId xmlns="" xmlns:a16="http://schemas.microsoft.com/office/drawing/2014/main" id="{20333052-F484-80CB-5E04-070CCAD8EBE6}"/>
                </a:ext>
              </a:extLst>
            </p:cNvPr>
            <p:cNvSpPr/>
            <p:nvPr/>
          </p:nvSpPr>
          <p:spPr>
            <a:xfrm>
              <a:off x="4152066" y="8536801"/>
              <a:ext cx="1123950" cy="508000"/>
            </a:xfrm>
            <a:custGeom>
              <a:avLst/>
              <a:gdLst/>
              <a:ahLst/>
              <a:cxnLst/>
              <a:rect l="l" t="t" r="r" b="b"/>
              <a:pathLst>
                <a:path w="1123950" h="508000">
                  <a:moveTo>
                    <a:pt x="0" y="448884"/>
                  </a:moveTo>
                  <a:lnTo>
                    <a:pt x="720" y="369468"/>
                  </a:lnTo>
                </a:path>
                <a:path w="1123950" h="508000">
                  <a:moveTo>
                    <a:pt x="720" y="369468"/>
                  </a:moveTo>
                  <a:lnTo>
                    <a:pt x="499716" y="0"/>
                  </a:lnTo>
                </a:path>
                <a:path w="1123950" h="508000">
                  <a:moveTo>
                    <a:pt x="499716" y="0"/>
                  </a:moveTo>
                  <a:lnTo>
                    <a:pt x="1123813" y="462096"/>
                  </a:lnTo>
                </a:path>
                <a:path w="1123950" h="508000">
                  <a:moveTo>
                    <a:pt x="1123813" y="462096"/>
                  </a:moveTo>
                  <a:lnTo>
                    <a:pt x="1108153" y="50742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49" name="object 178">
              <a:extLst>
                <a:ext uri="{FF2B5EF4-FFF2-40B4-BE49-F238E27FC236}">
                  <a16:creationId xmlns="" xmlns:a16="http://schemas.microsoft.com/office/drawing/2014/main" id="{A8AAD0DF-7ED7-B187-E2D3-0CBB647711D4}"/>
                </a:ext>
              </a:extLst>
            </p:cNvPr>
            <p:cNvSpPr/>
            <p:nvPr/>
          </p:nvSpPr>
          <p:spPr>
            <a:xfrm>
              <a:off x="5254927" y="9044222"/>
              <a:ext cx="5715" cy="47625"/>
            </a:xfrm>
            <a:custGeom>
              <a:avLst/>
              <a:gdLst/>
              <a:ahLst/>
              <a:cxnLst/>
              <a:rect l="l" t="t" r="r" b="b"/>
              <a:pathLst>
                <a:path w="5714" h="47625">
                  <a:moveTo>
                    <a:pt x="2646" y="-3600"/>
                  </a:moveTo>
                  <a:lnTo>
                    <a:pt x="2646" y="51228"/>
                  </a:lnTo>
                </a:path>
              </a:pathLst>
            </a:custGeom>
            <a:ln w="124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0" name="object 179">
              <a:extLst>
                <a:ext uri="{FF2B5EF4-FFF2-40B4-BE49-F238E27FC236}">
                  <a16:creationId xmlns="" xmlns:a16="http://schemas.microsoft.com/office/drawing/2014/main" id="{483200DE-0A72-DAAA-E274-C53C6F89B406}"/>
                </a:ext>
              </a:extLst>
            </p:cNvPr>
            <p:cNvSpPr/>
            <p:nvPr/>
          </p:nvSpPr>
          <p:spPr>
            <a:xfrm>
              <a:off x="5254927" y="9091850"/>
              <a:ext cx="4445" cy="42545"/>
            </a:xfrm>
            <a:custGeom>
              <a:avLst/>
              <a:gdLst/>
              <a:ahLst/>
              <a:cxnLst/>
              <a:rect l="l" t="t" r="r" b="b"/>
              <a:pathLst>
                <a:path w="4445" h="42545">
                  <a:moveTo>
                    <a:pt x="2052" y="-3600"/>
                  </a:moveTo>
                  <a:lnTo>
                    <a:pt x="2052" y="45648"/>
                  </a:lnTo>
                </a:path>
              </a:pathLst>
            </a:custGeom>
            <a:ln w="113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1" name="object 180">
              <a:extLst>
                <a:ext uri="{FF2B5EF4-FFF2-40B4-BE49-F238E27FC236}">
                  <a16:creationId xmlns="" xmlns:a16="http://schemas.microsoft.com/office/drawing/2014/main" id="{10910A9B-D649-BBCE-57CE-B1BB4DF0C09F}"/>
                </a:ext>
              </a:extLst>
            </p:cNvPr>
            <p:cNvSpPr/>
            <p:nvPr/>
          </p:nvSpPr>
          <p:spPr>
            <a:xfrm>
              <a:off x="4155594" y="9026005"/>
              <a:ext cx="1115695" cy="671195"/>
            </a:xfrm>
            <a:custGeom>
              <a:avLst/>
              <a:gdLst/>
              <a:ahLst/>
              <a:cxnLst/>
              <a:rect l="l" t="t" r="r" b="b"/>
              <a:pathLst>
                <a:path w="1115695" h="671195">
                  <a:moveTo>
                    <a:pt x="1103437" y="107892"/>
                  </a:moveTo>
                  <a:lnTo>
                    <a:pt x="1115641" y="148320"/>
                  </a:lnTo>
                </a:path>
                <a:path w="1115695" h="671195">
                  <a:moveTo>
                    <a:pt x="1115641" y="148320"/>
                  </a:moveTo>
                  <a:lnTo>
                    <a:pt x="409824" y="670933"/>
                  </a:lnTo>
                </a:path>
                <a:path w="1115695" h="671195">
                  <a:moveTo>
                    <a:pt x="409824" y="670933"/>
                  </a:moveTo>
                  <a:lnTo>
                    <a:pt x="383976" y="633060"/>
                  </a:lnTo>
                </a:path>
                <a:path w="1115695" h="671195">
                  <a:moveTo>
                    <a:pt x="383976" y="633060"/>
                  </a:moveTo>
                  <a:lnTo>
                    <a:pt x="29448" y="75024"/>
                  </a:lnTo>
                </a:path>
                <a:path w="1115695" h="671195">
                  <a:moveTo>
                    <a:pt x="29448" y="75024"/>
                  </a:moveTo>
                  <a:lnTo>
                    <a:pt x="11124" y="38916"/>
                  </a:lnTo>
                </a:path>
                <a:path w="1115695" h="671195">
                  <a:moveTo>
                    <a:pt x="11124" y="38916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2" name="object 181">
              <a:extLst>
                <a:ext uri="{FF2B5EF4-FFF2-40B4-BE49-F238E27FC236}">
                  <a16:creationId xmlns="" xmlns:a16="http://schemas.microsoft.com/office/drawing/2014/main" id="{9005D645-8BE1-326D-2BB1-97341F398826}"/>
                </a:ext>
              </a:extLst>
            </p:cNvPr>
            <p:cNvSpPr/>
            <p:nvPr/>
          </p:nvSpPr>
          <p:spPr>
            <a:xfrm>
              <a:off x="4152066" y="8985685"/>
              <a:ext cx="3810" cy="40640"/>
            </a:xfrm>
            <a:custGeom>
              <a:avLst/>
              <a:gdLst/>
              <a:ahLst/>
              <a:cxnLst/>
              <a:rect l="l" t="t" r="r" b="b"/>
              <a:pathLst>
                <a:path w="3810" h="40640">
                  <a:moveTo>
                    <a:pt x="1764" y="-3600"/>
                  </a:moveTo>
                  <a:lnTo>
                    <a:pt x="1764" y="43920"/>
                  </a:lnTo>
                </a:path>
              </a:pathLst>
            </a:custGeom>
            <a:ln w="10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3" name="object 182">
              <a:extLst>
                <a:ext uri="{FF2B5EF4-FFF2-40B4-BE49-F238E27FC236}">
                  <a16:creationId xmlns="" xmlns:a16="http://schemas.microsoft.com/office/drawing/2014/main" id="{51E2EE21-081B-5AAF-D95B-F189A9310C3B}"/>
                </a:ext>
              </a:extLst>
            </p:cNvPr>
            <p:cNvSpPr/>
            <p:nvPr/>
          </p:nvSpPr>
          <p:spPr>
            <a:xfrm>
              <a:off x="6030513" y="2147637"/>
              <a:ext cx="551180" cy="406400"/>
            </a:xfrm>
            <a:custGeom>
              <a:avLst/>
              <a:gdLst/>
              <a:ahLst/>
              <a:cxnLst/>
              <a:rect l="l" t="t" r="r" b="b"/>
              <a:pathLst>
                <a:path w="551179" h="406400">
                  <a:moveTo>
                    <a:pt x="548100" y="405835"/>
                  </a:moveTo>
                  <a:lnTo>
                    <a:pt x="0" y="0"/>
                  </a:lnTo>
                  <a:lnTo>
                    <a:pt x="551124" y="0"/>
                  </a:lnTo>
                  <a:lnTo>
                    <a:pt x="548100" y="405835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4" name="object 183">
              <a:extLst>
                <a:ext uri="{FF2B5EF4-FFF2-40B4-BE49-F238E27FC236}">
                  <a16:creationId xmlns="" xmlns:a16="http://schemas.microsoft.com/office/drawing/2014/main" id="{CC1FD4A1-55A2-4EEA-3640-515D1283BA93}"/>
                </a:ext>
              </a:extLst>
            </p:cNvPr>
            <p:cNvSpPr/>
            <p:nvPr/>
          </p:nvSpPr>
          <p:spPr>
            <a:xfrm>
              <a:off x="6030513" y="2147637"/>
              <a:ext cx="551180" cy="406400"/>
            </a:xfrm>
            <a:custGeom>
              <a:avLst/>
              <a:gdLst/>
              <a:ahLst/>
              <a:cxnLst/>
              <a:rect l="l" t="t" r="r" b="b"/>
              <a:pathLst>
                <a:path w="551179" h="406400">
                  <a:moveTo>
                    <a:pt x="0" y="0"/>
                  </a:moveTo>
                  <a:lnTo>
                    <a:pt x="88884" y="0"/>
                  </a:lnTo>
                </a:path>
                <a:path w="551179" h="406400">
                  <a:moveTo>
                    <a:pt x="551124" y="0"/>
                  </a:moveTo>
                  <a:lnTo>
                    <a:pt x="548100" y="40583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5" name="object 184">
              <a:extLst>
                <a:ext uri="{FF2B5EF4-FFF2-40B4-BE49-F238E27FC236}">
                  <a16:creationId xmlns="" xmlns:a16="http://schemas.microsoft.com/office/drawing/2014/main" id="{EB17BBFB-A50A-B688-B466-5F6A908E4B4C}"/>
                </a:ext>
              </a:extLst>
            </p:cNvPr>
            <p:cNvSpPr/>
            <p:nvPr/>
          </p:nvSpPr>
          <p:spPr>
            <a:xfrm>
              <a:off x="4634538" y="9251870"/>
              <a:ext cx="1508760" cy="726440"/>
            </a:xfrm>
            <a:custGeom>
              <a:avLst/>
              <a:gdLst/>
              <a:ahLst/>
              <a:cxnLst/>
              <a:rect l="l" t="t" r="r" b="b"/>
              <a:pathLst>
                <a:path w="1508760" h="726440">
                  <a:moveTo>
                    <a:pt x="470088" y="725869"/>
                  </a:moveTo>
                  <a:lnTo>
                    <a:pt x="383220" y="718417"/>
                  </a:lnTo>
                  <a:lnTo>
                    <a:pt x="297972" y="700021"/>
                  </a:lnTo>
                  <a:lnTo>
                    <a:pt x="215748" y="670969"/>
                  </a:lnTo>
                  <a:lnTo>
                    <a:pt x="137844" y="631764"/>
                  </a:lnTo>
                  <a:lnTo>
                    <a:pt x="65556" y="583020"/>
                  </a:lnTo>
                  <a:lnTo>
                    <a:pt x="0" y="525492"/>
                  </a:lnTo>
                  <a:lnTo>
                    <a:pt x="699661" y="7452"/>
                  </a:lnTo>
                  <a:lnTo>
                    <a:pt x="736381" y="31788"/>
                  </a:lnTo>
                  <a:lnTo>
                    <a:pt x="777277" y="48204"/>
                  </a:lnTo>
                  <a:lnTo>
                    <a:pt x="820657" y="55980"/>
                  </a:lnTo>
                  <a:lnTo>
                    <a:pt x="864685" y="54792"/>
                  </a:lnTo>
                  <a:lnTo>
                    <a:pt x="907597" y="44748"/>
                  </a:lnTo>
                  <a:lnTo>
                    <a:pt x="947557" y="26244"/>
                  </a:lnTo>
                  <a:lnTo>
                    <a:pt x="982981" y="0"/>
                  </a:lnTo>
                  <a:lnTo>
                    <a:pt x="1508618" y="389196"/>
                  </a:lnTo>
                  <a:lnTo>
                    <a:pt x="726625" y="682309"/>
                  </a:lnTo>
                  <a:lnTo>
                    <a:pt x="643212" y="707689"/>
                  </a:lnTo>
                  <a:lnTo>
                    <a:pt x="557208" y="722269"/>
                  </a:lnTo>
                  <a:lnTo>
                    <a:pt x="470088" y="725869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6" name="object 185">
              <a:extLst>
                <a:ext uri="{FF2B5EF4-FFF2-40B4-BE49-F238E27FC236}">
                  <a16:creationId xmlns="" xmlns:a16="http://schemas.microsoft.com/office/drawing/2014/main" id="{08F80073-AF89-AE75-EE1A-04FD1097C200}"/>
                </a:ext>
              </a:extLst>
            </p:cNvPr>
            <p:cNvSpPr/>
            <p:nvPr/>
          </p:nvSpPr>
          <p:spPr>
            <a:xfrm>
              <a:off x="4634538" y="9259322"/>
              <a:ext cx="821055" cy="518159"/>
            </a:xfrm>
            <a:custGeom>
              <a:avLst/>
              <a:gdLst/>
              <a:ahLst/>
              <a:cxnLst/>
              <a:rect l="l" t="t" r="r" b="b"/>
              <a:pathLst>
                <a:path w="821054" h="518159">
                  <a:moveTo>
                    <a:pt x="0" y="518040"/>
                  </a:moveTo>
                  <a:lnTo>
                    <a:pt x="699661" y="0"/>
                  </a:lnTo>
                </a:path>
                <a:path w="821054" h="518159">
                  <a:moveTo>
                    <a:pt x="699661" y="0"/>
                  </a:moveTo>
                  <a:lnTo>
                    <a:pt x="736381" y="24336"/>
                  </a:lnTo>
                </a:path>
                <a:path w="821054" h="518159">
                  <a:moveTo>
                    <a:pt x="736381" y="24336"/>
                  </a:moveTo>
                  <a:lnTo>
                    <a:pt x="777277" y="40752"/>
                  </a:lnTo>
                </a:path>
                <a:path w="821054" h="518159">
                  <a:moveTo>
                    <a:pt x="777277" y="40752"/>
                  </a:moveTo>
                  <a:lnTo>
                    <a:pt x="820657" y="4852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7" name="object 186">
              <a:extLst>
                <a:ext uri="{FF2B5EF4-FFF2-40B4-BE49-F238E27FC236}">
                  <a16:creationId xmlns="" xmlns:a16="http://schemas.microsoft.com/office/drawing/2014/main" id="{333FF603-5F7C-07A2-F928-B3264FE4B6ED}"/>
                </a:ext>
              </a:extLst>
            </p:cNvPr>
            <p:cNvSpPr/>
            <p:nvPr/>
          </p:nvSpPr>
          <p:spPr>
            <a:xfrm>
              <a:off x="5455196" y="9306662"/>
              <a:ext cx="44450" cy="1270"/>
            </a:xfrm>
            <a:custGeom>
              <a:avLst/>
              <a:gdLst/>
              <a:ahLst/>
              <a:cxnLst/>
              <a:rect l="l" t="t" r="r" b="b"/>
              <a:pathLst>
                <a:path w="44450" h="1270">
                  <a:moveTo>
                    <a:pt x="-3600" y="594"/>
                  </a:moveTo>
                  <a:lnTo>
                    <a:pt x="47628" y="594"/>
                  </a:lnTo>
                </a:path>
              </a:pathLst>
            </a:custGeom>
            <a:ln w="83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8" name="object 187">
              <a:extLst>
                <a:ext uri="{FF2B5EF4-FFF2-40B4-BE49-F238E27FC236}">
                  <a16:creationId xmlns="" xmlns:a16="http://schemas.microsoft.com/office/drawing/2014/main" id="{5FD7E0F4-EC3E-45E4-E8A6-7FD37434A982}"/>
                </a:ext>
              </a:extLst>
            </p:cNvPr>
            <p:cNvSpPr/>
            <p:nvPr/>
          </p:nvSpPr>
          <p:spPr>
            <a:xfrm>
              <a:off x="5191747" y="9251870"/>
              <a:ext cx="951865" cy="722630"/>
            </a:xfrm>
            <a:custGeom>
              <a:avLst/>
              <a:gdLst/>
              <a:ahLst/>
              <a:cxnLst/>
              <a:rect l="l" t="t" r="r" b="b"/>
              <a:pathLst>
                <a:path w="951864" h="722629">
                  <a:moveTo>
                    <a:pt x="307476" y="54792"/>
                  </a:moveTo>
                  <a:lnTo>
                    <a:pt x="350388" y="44748"/>
                  </a:lnTo>
                </a:path>
                <a:path w="951864" h="722629">
                  <a:moveTo>
                    <a:pt x="350388" y="44748"/>
                  </a:moveTo>
                  <a:lnTo>
                    <a:pt x="390348" y="26244"/>
                  </a:lnTo>
                </a:path>
                <a:path w="951864" h="722629">
                  <a:moveTo>
                    <a:pt x="390348" y="26244"/>
                  </a:moveTo>
                  <a:lnTo>
                    <a:pt x="425772" y="0"/>
                  </a:lnTo>
                </a:path>
                <a:path w="951864" h="722629">
                  <a:moveTo>
                    <a:pt x="425772" y="0"/>
                  </a:moveTo>
                  <a:lnTo>
                    <a:pt x="951409" y="389196"/>
                  </a:lnTo>
                </a:path>
                <a:path w="951864" h="722629">
                  <a:moveTo>
                    <a:pt x="951409" y="389196"/>
                  </a:moveTo>
                  <a:lnTo>
                    <a:pt x="169416" y="682309"/>
                  </a:lnTo>
                </a:path>
                <a:path w="951864" h="722629">
                  <a:moveTo>
                    <a:pt x="169416" y="682309"/>
                  </a:moveTo>
                  <a:lnTo>
                    <a:pt x="86004" y="707689"/>
                  </a:lnTo>
                </a:path>
                <a:path w="951864" h="722629">
                  <a:moveTo>
                    <a:pt x="86004" y="707689"/>
                  </a:moveTo>
                  <a:lnTo>
                    <a:pt x="0" y="72226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59" name="object 188">
              <a:extLst>
                <a:ext uri="{FF2B5EF4-FFF2-40B4-BE49-F238E27FC236}">
                  <a16:creationId xmlns="" xmlns:a16="http://schemas.microsoft.com/office/drawing/2014/main" id="{E83B46C1-4E8C-C2CB-73B5-3F4DE1C19762}"/>
                </a:ext>
              </a:extLst>
            </p:cNvPr>
            <p:cNvSpPr/>
            <p:nvPr/>
          </p:nvSpPr>
          <p:spPr>
            <a:xfrm>
              <a:off x="5104627" y="9974139"/>
              <a:ext cx="87630" cy="3810"/>
            </a:xfrm>
            <a:custGeom>
              <a:avLst/>
              <a:gdLst/>
              <a:ahLst/>
              <a:cxnLst/>
              <a:rect l="l" t="t" r="r" b="b"/>
              <a:pathLst>
                <a:path w="87629" h="3809">
                  <a:moveTo>
                    <a:pt x="-3600" y="1800"/>
                  </a:moveTo>
                  <a:lnTo>
                    <a:pt x="90720" y="1800"/>
                  </a:lnTo>
                </a:path>
              </a:pathLst>
            </a:custGeom>
            <a:ln w="1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0" name="object 189">
              <a:extLst>
                <a:ext uri="{FF2B5EF4-FFF2-40B4-BE49-F238E27FC236}">
                  <a16:creationId xmlns="" xmlns:a16="http://schemas.microsoft.com/office/drawing/2014/main" id="{4AC7F8DE-6786-B426-3153-E0B51829CC5D}"/>
                </a:ext>
              </a:extLst>
            </p:cNvPr>
            <p:cNvSpPr/>
            <p:nvPr/>
          </p:nvSpPr>
          <p:spPr>
            <a:xfrm>
              <a:off x="5017759" y="9970287"/>
              <a:ext cx="86995" cy="7620"/>
            </a:xfrm>
            <a:custGeom>
              <a:avLst/>
              <a:gdLst/>
              <a:ahLst/>
              <a:cxnLst/>
              <a:rect l="l" t="t" r="r" b="b"/>
              <a:pathLst>
                <a:path w="86995" h="7620">
                  <a:moveTo>
                    <a:pt x="-3600" y="3726"/>
                  </a:moveTo>
                  <a:lnTo>
                    <a:pt x="90468" y="3726"/>
                  </a:lnTo>
                </a:path>
              </a:pathLst>
            </a:custGeom>
            <a:ln w="146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1" name="object 190">
              <a:extLst>
                <a:ext uri="{FF2B5EF4-FFF2-40B4-BE49-F238E27FC236}">
                  <a16:creationId xmlns="" xmlns:a16="http://schemas.microsoft.com/office/drawing/2014/main" id="{D80182FA-E609-36D9-B938-6DB871AD32E7}"/>
                </a:ext>
              </a:extLst>
            </p:cNvPr>
            <p:cNvSpPr/>
            <p:nvPr/>
          </p:nvSpPr>
          <p:spPr>
            <a:xfrm>
              <a:off x="4634538" y="9777362"/>
              <a:ext cx="383540" cy="193040"/>
            </a:xfrm>
            <a:custGeom>
              <a:avLst/>
              <a:gdLst/>
              <a:ahLst/>
              <a:cxnLst/>
              <a:rect l="l" t="t" r="r" b="b"/>
              <a:pathLst>
                <a:path w="383539" h="193040">
                  <a:moveTo>
                    <a:pt x="383220" y="192924"/>
                  </a:moveTo>
                  <a:lnTo>
                    <a:pt x="297972" y="174528"/>
                  </a:lnTo>
                </a:path>
                <a:path w="383539" h="193040">
                  <a:moveTo>
                    <a:pt x="297972" y="174528"/>
                  </a:moveTo>
                  <a:lnTo>
                    <a:pt x="215748" y="145476"/>
                  </a:lnTo>
                </a:path>
                <a:path w="383539" h="193040">
                  <a:moveTo>
                    <a:pt x="215748" y="145476"/>
                  </a:moveTo>
                  <a:lnTo>
                    <a:pt x="137844" y="106272"/>
                  </a:lnTo>
                </a:path>
                <a:path w="383539" h="193040">
                  <a:moveTo>
                    <a:pt x="137844" y="106272"/>
                  </a:moveTo>
                  <a:lnTo>
                    <a:pt x="65556" y="57528"/>
                  </a:lnTo>
                </a:path>
                <a:path w="383539" h="193040">
                  <a:moveTo>
                    <a:pt x="65556" y="57528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2" name="object 191">
              <a:extLst>
                <a:ext uri="{FF2B5EF4-FFF2-40B4-BE49-F238E27FC236}">
                  <a16:creationId xmlns="" xmlns:a16="http://schemas.microsoft.com/office/drawing/2014/main" id="{1BD2DA3C-253A-6EA8-C40B-E8AFCB100A21}"/>
                </a:ext>
              </a:extLst>
            </p:cNvPr>
            <p:cNvSpPr/>
            <p:nvPr/>
          </p:nvSpPr>
          <p:spPr>
            <a:xfrm>
              <a:off x="5751836" y="7194863"/>
              <a:ext cx="798830" cy="1210945"/>
            </a:xfrm>
            <a:custGeom>
              <a:avLst/>
              <a:gdLst/>
              <a:ahLst/>
              <a:cxnLst/>
              <a:rect l="l" t="t" r="r" b="b"/>
              <a:pathLst>
                <a:path w="798829" h="1210945">
                  <a:moveTo>
                    <a:pt x="558180" y="1210321"/>
                  </a:moveTo>
                  <a:lnTo>
                    <a:pt x="0" y="797041"/>
                  </a:lnTo>
                  <a:lnTo>
                    <a:pt x="17460" y="753913"/>
                  </a:lnTo>
                  <a:lnTo>
                    <a:pt x="28116" y="708625"/>
                  </a:lnTo>
                  <a:lnTo>
                    <a:pt x="31680" y="662221"/>
                  </a:lnTo>
                  <a:lnTo>
                    <a:pt x="28116" y="615852"/>
                  </a:lnTo>
                  <a:lnTo>
                    <a:pt x="17460" y="570564"/>
                  </a:lnTo>
                  <a:lnTo>
                    <a:pt x="0" y="527436"/>
                  </a:lnTo>
                  <a:lnTo>
                    <a:pt x="712333" y="0"/>
                  </a:lnTo>
                  <a:lnTo>
                    <a:pt x="748549" y="33984"/>
                  </a:lnTo>
                  <a:lnTo>
                    <a:pt x="775837" y="75456"/>
                  </a:lnTo>
                  <a:lnTo>
                    <a:pt x="792685" y="122148"/>
                  </a:lnTo>
                  <a:lnTo>
                    <a:pt x="798229" y="171468"/>
                  </a:lnTo>
                  <a:lnTo>
                    <a:pt x="792901" y="1036549"/>
                  </a:lnTo>
                  <a:lnTo>
                    <a:pt x="558180" y="1210321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3" name="object 192">
              <a:extLst>
                <a:ext uri="{FF2B5EF4-FFF2-40B4-BE49-F238E27FC236}">
                  <a16:creationId xmlns="" xmlns:a16="http://schemas.microsoft.com/office/drawing/2014/main" id="{608E97D9-5D0F-CD5D-214B-51A7A9B45C94}"/>
                </a:ext>
              </a:extLst>
            </p:cNvPr>
            <p:cNvSpPr/>
            <p:nvPr/>
          </p:nvSpPr>
          <p:spPr>
            <a:xfrm>
              <a:off x="6464169" y="7194863"/>
              <a:ext cx="80645" cy="122555"/>
            </a:xfrm>
            <a:custGeom>
              <a:avLst/>
              <a:gdLst/>
              <a:ahLst/>
              <a:cxnLst/>
              <a:rect l="l" t="t" r="r" b="b"/>
              <a:pathLst>
                <a:path w="80645" h="122554">
                  <a:moveTo>
                    <a:pt x="0" y="0"/>
                  </a:moveTo>
                  <a:lnTo>
                    <a:pt x="36216" y="33984"/>
                  </a:lnTo>
                </a:path>
                <a:path w="80645" h="122554">
                  <a:moveTo>
                    <a:pt x="36216" y="33984"/>
                  </a:moveTo>
                  <a:lnTo>
                    <a:pt x="63504" y="75456"/>
                  </a:lnTo>
                </a:path>
                <a:path w="80645" h="122554">
                  <a:moveTo>
                    <a:pt x="63504" y="75456"/>
                  </a:moveTo>
                  <a:lnTo>
                    <a:pt x="80352" y="12214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4" name="object 193">
              <a:extLst>
                <a:ext uri="{FF2B5EF4-FFF2-40B4-BE49-F238E27FC236}">
                  <a16:creationId xmlns="" xmlns:a16="http://schemas.microsoft.com/office/drawing/2014/main" id="{6891D5D7-519A-6FF8-861F-553E377B612A}"/>
                </a:ext>
              </a:extLst>
            </p:cNvPr>
            <p:cNvSpPr/>
            <p:nvPr/>
          </p:nvSpPr>
          <p:spPr>
            <a:xfrm>
              <a:off x="6544521" y="7317011"/>
              <a:ext cx="5715" cy="49530"/>
            </a:xfrm>
            <a:custGeom>
              <a:avLst/>
              <a:gdLst/>
              <a:ahLst/>
              <a:cxnLst/>
              <a:rect l="l" t="t" r="r" b="b"/>
              <a:pathLst>
                <a:path w="5715" h="49529">
                  <a:moveTo>
                    <a:pt x="2772" y="-3600"/>
                  </a:moveTo>
                  <a:lnTo>
                    <a:pt x="2772" y="52920"/>
                  </a:lnTo>
                </a:path>
              </a:pathLst>
            </a:custGeom>
            <a:ln w="127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5" name="object 194">
              <a:extLst>
                <a:ext uri="{FF2B5EF4-FFF2-40B4-BE49-F238E27FC236}">
                  <a16:creationId xmlns="" xmlns:a16="http://schemas.microsoft.com/office/drawing/2014/main" id="{6E748D99-FAAF-DE8D-1BBF-B7CCCFCD08BC}"/>
                </a:ext>
              </a:extLst>
            </p:cNvPr>
            <p:cNvSpPr/>
            <p:nvPr/>
          </p:nvSpPr>
          <p:spPr>
            <a:xfrm>
              <a:off x="5751836" y="7366331"/>
              <a:ext cx="798830" cy="1038860"/>
            </a:xfrm>
            <a:custGeom>
              <a:avLst/>
              <a:gdLst/>
              <a:ahLst/>
              <a:cxnLst/>
              <a:rect l="l" t="t" r="r" b="b"/>
              <a:pathLst>
                <a:path w="798829" h="1038859">
                  <a:moveTo>
                    <a:pt x="798229" y="0"/>
                  </a:moveTo>
                  <a:lnTo>
                    <a:pt x="792901" y="865081"/>
                  </a:lnTo>
                </a:path>
                <a:path w="798829" h="1038859">
                  <a:moveTo>
                    <a:pt x="792901" y="865081"/>
                  </a:moveTo>
                  <a:lnTo>
                    <a:pt x="558180" y="1038853"/>
                  </a:lnTo>
                </a:path>
                <a:path w="798829" h="1038859">
                  <a:moveTo>
                    <a:pt x="558180" y="1038853"/>
                  </a:moveTo>
                  <a:lnTo>
                    <a:pt x="0" y="625572"/>
                  </a:lnTo>
                </a:path>
                <a:path w="798829" h="1038859">
                  <a:moveTo>
                    <a:pt x="0" y="625572"/>
                  </a:moveTo>
                  <a:lnTo>
                    <a:pt x="17460" y="582444"/>
                  </a:lnTo>
                </a:path>
                <a:path w="798829" h="1038859">
                  <a:moveTo>
                    <a:pt x="17460" y="582444"/>
                  </a:moveTo>
                  <a:lnTo>
                    <a:pt x="28116" y="53715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6" name="object 195">
              <a:extLst>
                <a:ext uri="{FF2B5EF4-FFF2-40B4-BE49-F238E27FC236}">
                  <a16:creationId xmlns="" xmlns:a16="http://schemas.microsoft.com/office/drawing/2014/main" id="{518A5718-D768-2DA8-DC6B-3F7C7CEF965E}"/>
                </a:ext>
              </a:extLst>
            </p:cNvPr>
            <p:cNvSpPr/>
            <p:nvPr/>
          </p:nvSpPr>
          <p:spPr>
            <a:xfrm>
              <a:off x="5781734" y="7807116"/>
              <a:ext cx="0" cy="100330"/>
            </a:xfrm>
            <a:custGeom>
              <a:avLst/>
              <a:gdLst/>
              <a:ahLst/>
              <a:cxnLst/>
              <a:rect l="l" t="t" r="r" b="b"/>
              <a:pathLst>
                <a:path h="100329">
                  <a:moveTo>
                    <a:pt x="0" y="46368"/>
                  </a:moveTo>
                  <a:lnTo>
                    <a:pt x="0" y="99972"/>
                  </a:lnTo>
                </a:path>
                <a:path h="100329">
                  <a:moveTo>
                    <a:pt x="0" y="0"/>
                  </a:moveTo>
                  <a:lnTo>
                    <a:pt x="0" y="53568"/>
                  </a:lnTo>
                </a:path>
              </a:pathLst>
            </a:custGeom>
            <a:ln w="10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7" name="object 196">
              <a:extLst>
                <a:ext uri="{FF2B5EF4-FFF2-40B4-BE49-F238E27FC236}">
                  <a16:creationId xmlns="" xmlns:a16="http://schemas.microsoft.com/office/drawing/2014/main" id="{A5C183E3-09F4-E4BF-5C51-D3786B2391CD}"/>
                </a:ext>
              </a:extLst>
            </p:cNvPr>
            <p:cNvSpPr/>
            <p:nvPr/>
          </p:nvSpPr>
          <p:spPr>
            <a:xfrm>
              <a:off x="5751836" y="7194863"/>
              <a:ext cx="712470" cy="615950"/>
            </a:xfrm>
            <a:custGeom>
              <a:avLst/>
              <a:gdLst/>
              <a:ahLst/>
              <a:cxnLst/>
              <a:rect l="l" t="t" r="r" b="b"/>
              <a:pathLst>
                <a:path w="712470" h="615950">
                  <a:moveTo>
                    <a:pt x="28116" y="615852"/>
                  </a:moveTo>
                  <a:lnTo>
                    <a:pt x="17460" y="570564"/>
                  </a:lnTo>
                </a:path>
                <a:path w="712470" h="615950">
                  <a:moveTo>
                    <a:pt x="17460" y="570564"/>
                  </a:moveTo>
                  <a:lnTo>
                    <a:pt x="0" y="527436"/>
                  </a:lnTo>
                </a:path>
                <a:path w="712470" h="615950">
                  <a:moveTo>
                    <a:pt x="0" y="527436"/>
                  </a:moveTo>
                  <a:lnTo>
                    <a:pt x="712333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8" name="object 197">
              <a:extLst>
                <a:ext uri="{FF2B5EF4-FFF2-40B4-BE49-F238E27FC236}">
                  <a16:creationId xmlns="" xmlns:a16="http://schemas.microsoft.com/office/drawing/2014/main" id="{FD02B121-0323-B3C0-FFC6-8C212BD4706F}"/>
                </a:ext>
              </a:extLst>
            </p:cNvPr>
            <p:cNvSpPr/>
            <p:nvPr/>
          </p:nvSpPr>
          <p:spPr>
            <a:xfrm>
              <a:off x="5671808" y="8536801"/>
              <a:ext cx="870585" cy="1060450"/>
            </a:xfrm>
            <a:custGeom>
              <a:avLst/>
              <a:gdLst/>
              <a:ahLst/>
              <a:cxnLst/>
              <a:rect l="l" t="t" r="r" b="b"/>
              <a:pathLst>
                <a:path w="870584" h="1060450">
                  <a:moveTo>
                    <a:pt x="589356" y="1060021"/>
                  </a:moveTo>
                  <a:lnTo>
                    <a:pt x="4140" y="626724"/>
                  </a:lnTo>
                  <a:lnTo>
                    <a:pt x="13248" y="591408"/>
                  </a:lnTo>
                  <a:lnTo>
                    <a:pt x="16344" y="555048"/>
                  </a:lnTo>
                  <a:lnTo>
                    <a:pt x="12204" y="513000"/>
                  </a:lnTo>
                  <a:lnTo>
                    <a:pt x="0" y="472536"/>
                  </a:lnTo>
                  <a:lnTo>
                    <a:pt x="638208" y="0"/>
                  </a:lnTo>
                  <a:lnTo>
                    <a:pt x="870013" y="171612"/>
                  </a:lnTo>
                  <a:lnTo>
                    <a:pt x="866089" y="810973"/>
                  </a:lnTo>
                  <a:lnTo>
                    <a:pt x="861553" y="853201"/>
                  </a:lnTo>
                  <a:lnTo>
                    <a:pt x="848701" y="893665"/>
                  </a:lnTo>
                  <a:lnTo>
                    <a:pt x="828037" y="930709"/>
                  </a:lnTo>
                  <a:lnTo>
                    <a:pt x="800353" y="962929"/>
                  </a:lnTo>
                  <a:lnTo>
                    <a:pt x="766837" y="988957"/>
                  </a:lnTo>
                  <a:lnTo>
                    <a:pt x="728785" y="1007749"/>
                  </a:lnTo>
                  <a:lnTo>
                    <a:pt x="589356" y="1060021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69" name="object 198">
              <a:extLst>
                <a:ext uri="{FF2B5EF4-FFF2-40B4-BE49-F238E27FC236}">
                  <a16:creationId xmlns="" xmlns:a16="http://schemas.microsoft.com/office/drawing/2014/main" id="{C0016139-CCB5-0191-FF9E-F2672437FD8B}"/>
                </a:ext>
              </a:extLst>
            </p:cNvPr>
            <p:cNvSpPr/>
            <p:nvPr/>
          </p:nvSpPr>
          <p:spPr>
            <a:xfrm>
              <a:off x="6310017" y="8536801"/>
              <a:ext cx="232410" cy="811530"/>
            </a:xfrm>
            <a:custGeom>
              <a:avLst/>
              <a:gdLst/>
              <a:ahLst/>
              <a:cxnLst/>
              <a:rect l="l" t="t" r="r" b="b"/>
              <a:pathLst>
                <a:path w="232409" h="811529">
                  <a:moveTo>
                    <a:pt x="0" y="0"/>
                  </a:moveTo>
                  <a:lnTo>
                    <a:pt x="231804" y="171612"/>
                  </a:lnTo>
                </a:path>
                <a:path w="232409" h="811529">
                  <a:moveTo>
                    <a:pt x="231804" y="171612"/>
                  </a:moveTo>
                  <a:lnTo>
                    <a:pt x="227880" y="81097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70" name="object 199">
              <a:extLst>
                <a:ext uri="{FF2B5EF4-FFF2-40B4-BE49-F238E27FC236}">
                  <a16:creationId xmlns="" xmlns:a16="http://schemas.microsoft.com/office/drawing/2014/main" id="{F5485765-C9C3-9EF3-D7F8-7AD97CB3929F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257565" y="9344174"/>
              <a:ext cx="283932" cy="256248"/>
            </a:xfrm>
            <a:prstGeom prst="rect">
              <a:avLst/>
            </a:prstGeom>
          </p:spPr>
        </p:pic>
        <p:sp>
          <p:nvSpPr>
            <p:cNvPr id="1071" name="object 200">
              <a:extLst>
                <a:ext uri="{FF2B5EF4-FFF2-40B4-BE49-F238E27FC236}">
                  <a16:creationId xmlns="" xmlns:a16="http://schemas.microsoft.com/office/drawing/2014/main" id="{88993BA5-B0F2-1F67-5614-20D784D916F5}"/>
                </a:ext>
              </a:extLst>
            </p:cNvPr>
            <p:cNvSpPr/>
            <p:nvPr/>
          </p:nvSpPr>
          <p:spPr>
            <a:xfrm>
              <a:off x="5675948" y="9128210"/>
              <a:ext cx="585470" cy="468630"/>
            </a:xfrm>
            <a:custGeom>
              <a:avLst/>
              <a:gdLst/>
              <a:ahLst/>
              <a:cxnLst/>
              <a:rect l="l" t="t" r="r" b="b"/>
              <a:pathLst>
                <a:path w="585470" h="468629">
                  <a:moveTo>
                    <a:pt x="585216" y="468612"/>
                  </a:moveTo>
                  <a:lnTo>
                    <a:pt x="0" y="35316"/>
                  </a:lnTo>
                </a:path>
                <a:path w="585470" h="468629">
                  <a:moveTo>
                    <a:pt x="0" y="35316"/>
                  </a:moveTo>
                  <a:lnTo>
                    <a:pt x="910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72" name="object 201">
              <a:extLst>
                <a:ext uri="{FF2B5EF4-FFF2-40B4-BE49-F238E27FC236}">
                  <a16:creationId xmlns="" xmlns:a16="http://schemas.microsoft.com/office/drawing/2014/main" id="{69C6B199-D907-F7EC-C5CF-701054950E27}"/>
                </a:ext>
              </a:extLst>
            </p:cNvPr>
            <p:cNvSpPr/>
            <p:nvPr/>
          </p:nvSpPr>
          <p:spPr>
            <a:xfrm>
              <a:off x="5685056" y="9091850"/>
              <a:ext cx="3175" cy="36830"/>
            </a:xfrm>
            <a:custGeom>
              <a:avLst/>
              <a:gdLst/>
              <a:ahLst/>
              <a:cxnLst/>
              <a:rect l="l" t="t" r="r" b="b"/>
              <a:pathLst>
                <a:path w="3175" h="36829">
                  <a:moveTo>
                    <a:pt x="1548" y="-3600"/>
                  </a:moveTo>
                  <a:lnTo>
                    <a:pt x="1548" y="39960"/>
                  </a:lnTo>
                </a:path>
              </a:pathLst>
            </a:custGeom>
            <a:ln w="10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73" name="object 202">
              <a:extLst>
                <a:ext uri="{FF2B5EF4-FFF2-40B4-BE49-F238E27FC236}">
                  <a16:creationId xmlns="" xmlns:a16="http://schemas.microsoft.com/office/drawing/2014/main" id="{67B01416-3B0A-E11F-D52F-7446A92D5B28}"/>
                </a:ext>
              </a:extLst>
            </p:cNvPr>
            <p:cNvSpPr/>
            <p:nvPr/>
          </p:nvSpPr>
          <p:spPr>
            <a:xfrm>
              <a:off x="5684012" y="9049801"/>
              <a:ext cx="4445" cy="42545"/>
            </a:xfrm>
            <a:custGeom>
              <a:avLst/>
              <a:gdLst/>
              <a:ahLst/>
              <a:cxnLst/>
              <a:rect l="l" t="t" r="r" b="b"/>
              <a:pathLst>
                <a:path w="4445" h="42545">
                  <a:moveTo>
                    <a:pt x="2070" y="-3600"/>
                  </a:moveTo>
                  <a:lnTo>
                    <a:pt x="2070" y="45648"/>
                  </a:lnTo>
                </a:path>
              </a:pathLst>
            </a:custGeom>
            <a:ln w="113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74" name="object 203">
              <a:extLst>
                <a:ext uri="{FF2B5EF4-FFF2-40B4-BE49-F238E27FC236}">
                  <a16:creationId xmlns="" xmlns:a16="http://schemas.microsoft.com/office/drawing/2014/main" id="{6C242D02-5653-3C3A-798A-B388EC6F090F}"/>
                </a:ext>
              </a:extLst>
            </p:cNvPr>
            <p:cNvSpPr/>
            <p:nvPr/>
          </p:nvSpPr>
          <p:spPr>
            <a:xfrm>
              <a:off x="5671808" y="8536801"/>
              <a:ext cx="638810" cy="513080"/>
            </a:xfrm>
            <a:custGeom>
              <a:avLst/>
              <a:gdLst/>
              <a:ahLst/>
              <a:cxnLst/>
              <a:rect l="l" t="t" r="r" b="b"/>
              <a:pathLst>
                <a:path w="638810" h="513079">
                  <a:moveTo>
                    <a:pt x="12204" y="513000"/>
                  </a:moveTo>
                  <a:lnTo>
                    <a:pt x="0" y="472536"/>
                  </a:lnTo>
                </a:path>
                <a:path w="638810" h="513079">
                  <a:moveTo>
                    <a:pt x="0" y="472536"/>
                  </a:moveTo>
                  <a:lnTo>
                    <a:pt x="63820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75" name="object 204">
              <a:extLst>
                <a:ext uri="{FF2B5EF4-FFF2-40B4-BE49-F238E27FC236}">
                  <a16:creationId xmlns="" xmlns:a16="http://schemas.microsoft.com/office/drawing/2014/main" id="{39B0D2AB-EA7B-061C-5357-BADC0FBA2B43}"/>
                </a:ext>
              </a:extLst>
            </p:cNvPr>
            <p:cNvSpPr/>
            <p:nvPr/>
          </p:nvSpPr>
          <p:spPr>
            <a:xfrm>
              <a:off x="4740631" y="8076900"/>
              <a:ext cx="1480820" cy="847725"/>
            </a:xfrm>
            <a:custGeom>
              <a:avLst/>
              <a:gdLst/>
              <a:ahLst/>
              <a:cxnLst/>
              <a:rect l="l" t="t" r="r" b="b"/>
              <a:pathLst>
                <a:path w="1480820" h="847725">
                  <a:moveTo>
                    <a:pt x="868249" y="847441"/>
                  </a:moveTo>
                  <a:lnTo>
                    <a:pt x="828397" y="821485"/>
                  </a:lnTo>
                  <a:lnTo>
                    <a:pt x="783793" y="804889"/>
                  </a:lnTo>
                  <a:lnTo>
                    <a:pt x="736669" y="798409"/>
                  </a:lnTo>
                  <a:lnTo>
                    <a:pt x="689293" y="802369"/>
                  </a:lnTo>
                  <a:lnTo>
                    <a:pt x="643896" y="816589"/>
                  </a:lnTo>
                  <a:lnTo>
                    <a:pt x="602676" y="840349"/>
                  </a:lnTo>
                  <a:lnTo>
                    <a:pt x="0" y="394092"/>
                  </a:lnTo>
                  <a:lnTo>
                    <a:pt x="532260" y="0"/>
                  </a:lnTo>
                  <a:lnTo>
                    <a:pt x="577368" y="35244"/>
                  </a:lnTo>
                  <a:lnTo>
                    <a:pt x="628308" y="61344"/>
                  </a:lnTo>
                  <a:lnTo>
                    <a:pt x="683281" y="77400"/>
                  </a:lnTo>
                  <a:lnTo>
                    <a:pt x="740269" y="82836"/>
                  </a:lnTo>
                  <a:lnTo>
                    <a:pt x="797257" y="77400"/>
                  </a:lnTo>
                  <a:lnTo>
                    <a:pt x="852193" y="61344"/>
                  </a:lnTo>
                  <a:lnTo>
                    <a:pt x="903133" y="35244"/>
                  </a:lnTo>
                  <a:lnTo>
                    <a:pt x="948277" y="0"/>
                  </a:lnTo>
                  <a:lnTo>
                    <a:pt x="1480502" y="394092"/>
                  </a:lnTo>
                  <a:lnTo>
                    <a:pt x="868249" y="847441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76" name="object 205">
              <a:extLst>
                <a:ext uri="{FF2B5EF4-FFF2-40B4-BE49-F238E27FC236}">
                  <a16:creationId xmlns="" xmlns:a16="http://schemas.microsoft.com/office/drawing/2014/main" id="{8DC04B48-8822-373D-2B47-F13BCD4CB8F4}"/>
                </a:ext>
              </a:extLst>
            </p:cNvPr>
            <p:cNvSpPr/>
            <p:nvPr/>
          </p:nvSpPr>
          <p:spPr>
            <a:xfrm>
              <a:off x="4740631" y="8076900"/>
              <a:ext cx="532765" cy="394335"/>
            </a:xfrm>
            <a:custGeom>
              <a:avLst/>
              <a:gdLst/>
              <a:ahLst/>
              <a:cxnLst/>
              <a:rect l="l" t="t" r="r" b="b"/>
              <a:pathLst>
                <a:path w="532764" h="394334">
                  <a:moveTo>
                    <a:pt x="0" y="394092"/>
                  </a:moveTo>
                  <a:lnTo>
                    <a:pt x="53226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77" name="object 206">
              <a:extLst>
                <a:ext uri="{FF2B5EF4-FFF2-40B4-BE49-F238E27FC236}">
                  <a16:creationId xmlns="" xmlns:a16="http://schemas.microsoft.com/office/drawing/2014/main" id="{5605C2A0-0C26-1B24-608E-CCB6CEABACA5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269291" y="8073300"/>
              <a:ext cx="423216" cy="90036"/>
            </a:xfrm>
            <a:prstGeom prst="rect">
              <a:avLst/>
            </a:prstGeom>
          </p:spPr>
        </p:pic>
        <p:sp>
          <p:nvSpPr>
            <p:cNvPr id="1078" name="object 207">
              <a:extLst>
                <a:ext uri="{FF2B5EF4-FFF2-40B4-BE49-F238E27FC236}">
                  <a16:creationId xmlns="" xmlns:a16="http://schemas.microsoft.com/office/drawing/2014/main" id="{BD69BF95-5FBE-8F88-5FE9-A2A5E56FC72B}"/>
                </a:ext>
              </a:extLst>
            </p:cNvPr>
            <p:cNvSpPr/>
            <p:nvPr/>
          </p:nvSpPr>
          <p:spPr>
            <a:xfrm>
              <a:off x="5477300" y="8076900"/>
              <a:ext cx="744220" cy="847725"/>
            </a:xfrm>
            <a:custGeom>
              <a:avLst/>
              <a:gdLst/>
              <a:ahLst/>
              <a:cxnLst/>
              <a:rect l="l" t="t" r="r" b="b"/>
              <a:pathLst>
                <a:path w="744220" h="847725">
                  <a:moveTo>
                    <a:pt x="211608" y="0"/>
                  </a:moveTo>
                  <a:lnTo>
                    <a:pt x="743833" y="394092"/>
                  </a:lnTo>
                </a:path>
                <a:path w="744220" h="847725">
                  <a:moveTo>
                    <a:pt x="743833" y="394092"/>
                  </a:moveTo>
                  <a:lnTo>
                    <a:pt x="131580" y="847441"/>
                  </a:lnTo>
                </a:path>
                <a:path w="744220" h="847725">
                  <a:moveTo>
                    <a:pt x="131580" y="847441"/>
                  </a:moveTo>
                  <a:lnTo>
                    <a:pt x="91692" y="821485"/>
                  </a:lnTo>
                </a:path>
                <a:path w="744220" h="847725">
                  <a:moveTo>
                    <a:pt x="91692" y="821485"/>
                  </a:moveTo>
                  <a:lnTo>
                    <a:pt x="47124" y="804889"/>
                  </a:lnTo>
                </a:path>
                <a:path w="744220" h="847725">
                  <a:moveTo>
                    <a:pt x="47124" y="804889"/>
                  </a:moveTo>
                  <a:lnTo>
                    <a:pt x="0" y="79840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79" name="object 208">
              <a:extLst>
                <a:ext uri="{FF2B5EF4-FFF2-40B4-BE49-F238E27FC236}">
                  <a16:creationId xmlns="" xmlns:a16="http://schemas.microsoft.com/office/drawing/2014/main" id="{06069607-BD21-E938-78A3-07C294B072DA}"/>
                </a:ext>
              </a:extLst>
            </p:cNvPr>
            <p:cNvSpPr/>
            <p:nvPr/>
          </p:nvSpPr>
          <p:spPr>
            <a:xfrm>
              <a:off x="5429924" y="8875309"/>
              <a:ext cx="47625" cy="4445"/>
            </a:xfrm>
            <a:custGeom>
              <a:avLst/>
              <a:gdLst/>
              <a:ahLst/>
              <a:cxnLst/>
              <a:rect l="l" t="t" r="r" b="b"/>
              <a:pathLst>
                <a:path w="47625" h="4445">
                  <a:moveTo>
                    <a:pt x="-3600" y="1980"/>
                  </a:moveTo>
                  <a:lnTo>
                    <a:pt x="50976" y="1980"/>
                  </a:lnTo>
                </a:path>
              </a:pathLst>
            </a:custGeom>
            <a:ln w="11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80" name="object 209">
              <a:extLst>
                <a:ext uri="{FF2B5EF4-FFF2-40B4-BE49-F238E27FC236}">
                  <a16:creationId xmlns="" xmlns:a16="http://schemas.microsoft.com/office/drawing/2014/main" id="{C5DA23DE-0570-9D2B-1F6A-B30F958BB421}"/>
                </a:ext>
              </a:extLst>
            </p:cNvPr>
            <p:cNvSpPr/>
            <p:nvPr/>
          </p:nvSpPr>
          <p:spPr>
            <a:xfrm>
              <a:off x="4740631" y="8470993"/>
              <a:ext cx="689610" cy="446405"/>
            </a:xfrm>
            <a:custGeom>
              <a:avLst/>
              <a:gdLst/>
              <a:ahLst/>
              <a:cxnLst/>
              <a:rect l="l" t="t" r="r" b="b"/>
              <a:pathLst>
                <a:path w="689610" h="446404">
                  <a:moveTo>
                    <a:pt x="689293" y="408276"/>
                  </a:moveTo>
                  <a:lnTo>
                    <a:pt x="643896" y="422496"/>
                  </a:lnTo>
                </a:path>
                <a:path w="689610" h="446404">
                  <a:moveTo>
                    <a:pt x="643896" y="422496"/>
                  </a:moveTo>
                  <a:lnTo>
                    <a:pt x="602676" y="446256"/>
                  </a:lnTo>
                </a:path>
                <a:path w="689610" h="446404">
                  <a:moveTo>
                    <a:pt x="602676" y="446256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81" name="object 210">
              <a:extLst>
                <a:ext uri="{FF2B5EF4-FFF2-40B4-BE49-F238E27FC236}">
                  <a16:creationId xmlns="" xmlns:a16="http://schemas.microsoft.com/office/drawing/2014/main" id="{2571AB7E-B4F4-EDA6-1BA7-6C227C3DF77D}"/>
                </a:ext>
              </a:extLst>
            </p:cNvPr>
            <p:cNvSpPr/>
            <p:nvPr/>
          </p:nvSpPr>
          <p:spPr>
            <a:xfrm>
              <a:off x="4164918" y="6952366"/>
              <a:ext cx="398145" cy="586105"/>
            </a:xfrm>
            <a:custGeom>
              <a:avLst/>
              <a:gdLst/>
              <a:ahLst/>
              <a:cxnLst/>
              <a:rect l="l" t="t" r="r" b="b"/>
              <a:pathLst>
                <a:path w="398145" h="586104">
                  <a:moveTo>
                    <a:pt x="0" y="585504"/>
                  </a:moveTo>
                  <a:lnTo>
                    <a:pt x="5184" y="0"/>
                  </a:lnTo>
                  <a:lnTo>
                    <a:pt x="397980" y="290844"/>
                  </a:lnTo>
                  <a:lnTo>
                    <a:pt x="0" y="585504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82" name="object 211">
              <a:extLst>
                <a:ext uri="{FF2B5EF4-FFF2-40B4-BE49-F238E27FC236}">
                  <a16:creationId xmlns="" xmlns:a16="http://schemas.microsoft.com/office/drawing/2014/main" id="{56FC23B1-30D5-5E01-668D-6739FC07FFA1}"/>
                </a:ext>
              </a:extLst>
            </p:cNvPr>
            <p:cNvSpPr/>
            <p:nvPr/>
          </p:nvSpPr>
          <p:spPr>
            <a:xfrm>
              <a:off x="4164918" y="6952366"/>
              <a:ext cx="398145" cy="586105"/>
            </a:xfrm>
            <a:custGeom>
              <a:avLst/>
              <a:gdLst/>
              <a:ahLst/>
              <a:cxnLst/>
              <a:rect l="l" t="t" r="r" b="b"/>
              <a:pathLst>
                <a:path w="398145" h="586104">
                  <a:moveTo>
                    <a:pt x="5184" y="0"/>
                  </a:moveTo>
                  <a:lnTo>
                    <a:pt x="397980" y="290844"/>
                  </a:lnTo>
                </a:path>
                <a:path w="398145" h="586104">
                  <a:moveTo>
                    <a:pt x="397980" y="290844"/>
                  </a:moveTo>
                  <a:lnTo>
                    <a:pt x="0" y="585504"/>
                  </a:lnTo>
                </a:path>
                <a:path w="398145" h="586104">
                  <a:moveTo>
                    <a:pt x="0" y="585504"/>
                  </a:moveTo>
                  <a:lnTo>
                    <a:pt x="51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83" name="object 212">
              <a:extLst>
                <a:ext uri="{FF2B5EF4-FFF2-40B4-BE49-F238E27FC236}">
                  <a16:creationId xmlns="" xmlns:a16="http://schemas.microsoft.com/office/drawing/2014/main" id="{3CD3D2D2-3814-6B38-7F99-6708F3AD3B32}"/>
                </a:ext>
              </a:extLst>
            </p:cNvPr>
            <p:cNvSpPr/>
            <p:nvPr/>
          </p:nvSpPr>
          <p:spPr>
            <a:xfrm>
              <a:off x="4740631" y="7019363"/>
              <a:ext cx="1602105" cy="618490"/>
            </a:xfrm>
            <a:custGeom>
              <a:avLst/>
              <a:gdLst/>
              <a:ahLst/>
              <a:cxnLst/>
              <a:rect l="l" t="t" r="r" b="b"/>
              <a:pathLst>
                <a:path w="1602104" h="618490">
                  <a:moveTo>
                    <a:pt x="948277" y="617940"/>
                  </a:moveTo>
                  <a:lnTo>
                    <a:pt x="903133" y="582696"/>
                  </a:lnTo>
                  <a:lnTo>
                    <a:pt x="852193" y="556596"/>
                  </a:lnTo>
                  <a:lnTo>
                    <a:pt x="797257" y="540540"/>
                  </a:lnTo>
                  <a:lnTo>
                    <a:pt x="740269" y="535104"/>
                  </a:lnTo>
                  <a:lnTo>
                    <a:pt x="683281" y="540540"/>
                  </a:lnTo>
                  <a:lnTo>
                    <a:pt x="628308" y="556596"/>
                  </a:lnTo>
                  <a:lnTo>
                    <a:pt x="577368" y="582696"/>
                  </a:lnTo>
                  <a:lnTo>
                    <a:pt x="532260" y="617940"/>
                  </a:lnTo>
                  <a:lnTo>
                    <a:pt x="0" y="223848"/>
                  </a:lnTo>
                  <a:lnTo>
                    <a:pt x="302328" y="0"/>
                  </a:lnTo>
                  <a:lnTo>
                    <a:pt x="301500" y="134136"/>
                  </a:lnTo>
                  <a:lnTo>
                    <a:pt x="1601606" y="134172"/>
                  </a:lnTo>
                  <a:lnTo>
                    <a:pt x="948277" y="617940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84" name="object 213">
              <a:extLst>
                <a:ext uri="{FF2B5EF4-FFF2-40B4-BE49-F238E27FC236}">
                  <a16:creationId xmlns="" xmlns:a16="http://schemas.microsoft.com/office/drawing/2014/main" id="{5E7B5079-A99F-C0D5-E6E6-76196A507E88}"/>
                </a:ext>
              </a:extLst>
            </p:cNvPr>
            <p:cNvSpPr/>
            <p:nvPr/>
          </p:nvSpPr>
          <p:spPr>
            <a:xfrm>
              <a:off x="4740631" y="7019363"/>
              <a:ext cx="1602105" cy="618490"/>
            </a:xfrm>
            <a:custGeom>
              <a:avLst/>
              <a:gdLst/>
              <a:ahLst/>
              <a:cxnLst/>
              <a:rect l="l" t="t" r="r" b="b"/>
              <a:pathLst>
                <a:path w="1602104" h="618490">
                  <a:moveTo>
                    <a:pt x="0" y="223848"/>
                  </a:moveTo>
                  <a:lnTo>
                    <a:pt x="302328" y="0"/>
                  </a:lnTo>
                </a:path>
                <a:path w="1602104" h="618490">
                  <a:moveTo>
                    <a:pt x="302328" y="0"/>
                  </a:moveTo>
                  <a:lnTo>
                    <a:pt x="301500" y="134136"/>
                  </a:lnTo>
                </a:path>
                <a:path w="1602104" h="618490">
                  <a:moveTo>
                    <a:pt x="301500" y="134136"/>
                  </a:moveTo>
                  <a:lnTo>
                    <a:pt x="1597898" y="134136"/>
                  </a:lnTo>
                </a:path>
                <a:path w="1602104" h="618490">
                  <a:moveTo>
                    <a:pt x="1597898" y="134136"/>
                  </a:moveTo>
                  <a:lnTo>
                    <a:pt x="1601606" y="134172"/>
                  </a:lnTo>
                </a:path>
                <a:path w="1602104" h="618490">
                  <a:moveTo>
                    <a:pt x="1601606" y="134172"/>
                  </a:moveTo>
                  <a:lnTo>
                    <a:pt x="948277" y="6179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85" name="object 214">
              <a:extLst>
                <a:ext uri="{FF2B5EF4-FFF2-40B4-BE49-F238E27FC236}">
                  <a16:creationId xmlns="" xmlns:a16="http://schemas.microsoft.com/office/drawing/2014/main" id="{5D16F450-69F0-FF74-EFF8-84E93399F025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269291" y="7550867"/>
              <a:ext cx="423216" cy="90036"/>
            </a:xfrm>
            <a:prstGeom prst="rect">
              <a:avLst/>
            </a:prstGeom>
          </p:spPr>
        </p:pic>
        <p:sp>
          <p:nvSpPr>
            <p:cNvPr id="1086" name="object 215">
              <a:extLst>
                <a:ext uri="{FF2B5EF4-FFF2-40B4-BE49-F238E27FC236}">
                  <a16:creationId xmlns="" xmlns:a16="http://schemas.microsoft.com/office/drawing/2014/main" id="{F005897A-EA94-5BDC-520E-D2BBF5B13459}"/>
                </a:ext>
              </a:extLst>
            </p:cNvPr>
            <p:cNvSpPr/>
            <p:nvPr/>
          </p:nvSpPr>
          <p:spPr>
            <a:xfrm>
              <a:off x="4740631" y="7243211"/>
              <a:ext cx="532765" cy="394335"/>
            </a:xfrm>
            <a:custGeom>
              <a:avLst/>
              <a:gdLst/>
              <a:ahLst/>
              <a:cxnLst/>
              <a:rect l="l" t="t" r="r" b="b"/>
              <a:pathLst>
                <a:path w="532764" h="394334">
                  <a:moveTo>
                    <a:pt x="532260" y="394092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87" name="object 216">
              <a:extLst>
                <a:ext uri="{FF2B5EF4-FFF2-40B4-BE49-F238E27FC236}">
                  <a16:creationId xmlns="" xmlns:a16="http://schemas.microsoft.com/office/drawing/2014/main" id="{8A366B9A-20F9-543A-1E3D-ED972FD41572}"/>
                </a:ext>
              </a:extLst>
            </p:cNvPr>
            <p:cNvSpPr/>
            <p:nvPr/>
          </p:nvSpPr>
          <p:spPr>
            <a:xfrm>
              <a:off x="5721956" y="5830641"/>
              <a:ext cx="838200" cy="908685"/>
            </a:xfrm>
            <a:custGeom>
              <a:avLst/>
              <a:gdLst/>
              <a:ahLst/>
              <a:cxnLst/>
              <a:rect l="l" t="t" r="r" b="b"/>
              <a:pathLst>
                <a:path w="838200" h="908684">
                  <a:moveTo>
                    <a:pt x="621720" y="908065"/>
                  </a:moveTo>
                  <a:lnTo>
                    <a:pt x="191448" y="908065"/>
                  </a:lnTo>
                  <a:lnTo>
                    <a:pt x="147564" y="902701"/>
                  </a:lnTo>
                  <a:lnTo>
                    <a:pt x="106272" y="886933"/>
                  </a:lnTo>
                  <a:lnTo>
                    <a:pt x="69984" y="861661"/>
                  </a:lnTo>
                  <a:lnTo>
                    <a:pt x="40860" y="828361"/>
                  </a:lnTo>
                  <a:lnTo>
                    <a:pt x="20628" y="789049"/>
                  </a:lnTo>
                  <a:lnTo>
                    <a:pt x="10440" y="746029"/>
                  </a:lnTo>
                  <a:lnTo>
                    <a:pt x="10944" y="701821"/>
                  </a:lnTo>
                  <a:lnTo>
                    <a:pt x="22068" y="659017"/>
                  </a:lnTo>
                  <a:lnTo>
                    <a:pt x="43200" y="620172"/>
                  </a:lnTo>
                  <a:lnTo>
                    <a:pt x="0" y="620172"/>
                  </a:lnTo>
                  <a:lnTo>
                    <a:pt x="837613" y="0"/>
                  </a:lnTo>
                  <a:lnTo>
                    <a:pt x="833257" y="697861"/>
                  </a:lnTo>
                  <a:lnTo>
                    <a:pt x="827713" y="744697"/>
                  </a:lnTo>
                  <a:lnTo>
                    <a:pt x="811909" y="789157"/>
                  </a:lnTo>
                  <a:lnTo>
                    <a:pt x="786637" y="829009"/>
                  </a:lnTo>
                  <a:lnTo>
                    <a:pt x="753193" y="862273"/>
                  </a:lnTo>
                  <a:lnTo>
                    <a:pt x="713197" y="887293"/>
                  </a:lnTo>
                  <a:lnTo>
                    <a:pt x="668629" y="902809"/>
                  </a:lnTo>
                  <a:lnTo>
                    <a:pt x="621720" y="908065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88" name="object 217">
              <a:extLst>
                <a:ext uri="{FF2B5EF4-FFF2-40B4-BE49-F238E27FC236}">
                  <a16:creationId xmlns="" xmlns:a16="http://schemas.microsoft.com/office/drawing/2014/main" id="{4F4FBE50-9D68-45D9-5CDA-077494A91088}"/>
                </a:ext>
              </a:extLst>
            </p:cNvPr>
            <p:cNvSpPr/>
            <p:nvPr/>
          </p:nvSpPr>
          <p:spPr>
            <a:xfrm>
              <a:off x="6555213" y="5830641"/>
              <a:ext cx="4445" cy="697865"/>
            </a:xfrm>
            <a:custGeom>
              <a:avLst/>
              <a:gdLst/>
              <a:ahLst/>
              <a:cxnLst/>
              <a:rect l="l" t="t" r="r" b="b"/>
              <a:pathLst>
                <a:path w="4445" h="697865">
                  <a:moveTo>
                    <a:pt x="4356" y="0"/>
                  </a:moveTo>
                  <a:lnTo>
                    <a:pt x="0" y="69786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89" name="object 218">
              <a:extLst>
                <a:ext uri="{FF2B5EF4-FFF2-40B4-BE49-F238E27FC236}">
                  <a16:creationId xmlns="" xmlns:a16="http://schemas.microsoft.com/office/drawing/2014/main" id="{1970BEAB-69F5-8FD8-F3EC-1E2E67F6B64F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340077" y="6524902"/>
              <a:ext cx="218736" cy="217404"/>
            </a:xfrm>
            <a:prstGeom prst="rect">
              <a:avLst/>
            </a:prstGeom>
          </p:spPr>
        </p:pic>
        <p:sp>
          <p:nvSpPr>
            <p:cNvPr id="1090" name="object 219">
              <a:extLst>
                <a:ext uri="{FF2B5EF4-FFF2-40B4-BE49-F238E27FC236}">
                  <a16:creationId xmlns="" xmlns:a16="http://schemas.microsoft.com/office/drawing/2014/main" id="{4A5B013C-0E6E-F17B-DD7E-15D4B15CD2B8}"/>
                </a:ext>
              </a:extLst>
            </p:cNvPr>
            <p:cNvSpPr/>
            <p:nvPr/>
          </p:nvSpPr>
          <p:spPr>
            <a:xfrm>
              <a:off x="5913404" y="6738706"/>
              <a:ext cx="430530" cy="0"/>
            </a:xfrm>
            <a:custGeom>
              <a:avLst/>
              <a:gdLst/>
              <a:ahLst/>
              <a:cxnLst/>
              <a:rect l="l" t="t" r="r" b="b"/>
              <a:pathLst>
                <a:path w="430529">
                  <a:moveTo>
                    <a:pt x="43027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91" name="object 220">
              <a:extLst>
                <a:ext uri="{FF2B5EF4-FFF2-40B4-BE49-F238E27FC236}">
                  <a16:creationId xmlns="" xmlns:a16="http://schemas.microsoft.com/office/drawing/2014/main" id="{5165ABC9-C38A-41EC-9CAE-E2DA521C5BEE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721956" y="6447214"/>
              <a:ext cx="195048" cy="295092"/>
            </a:xfrm>
            <a:prstGeom prst="rect">
              <a:avLst/>
            </a:prstGeom>
          </p:spPr>
        </p:pic>
        <p:sp>
          <p:nvSpPr>
            <p:cNvPr id="1092" name="object 221">
              <a:extLst>
                <a:ext uri="{FF2B5EF4-FFF2-40B4-BE49-F238E27FC236}">
                  <a16:creationId xmlns="" xmlns:a16="http://schemas.microsoft.com/office/drawing/2014/main" id="{930926D6-4461-003D-3708-C92CF8C70C4F}"/>
                </a:ext>
              </a:extLst>
            </p:cNvPr>
            <p:cNvSpPr/>
            <p:nvPr/>
          </p:nvSpPr>
          <p:spPr>
            <a:xfrm>
              <a:off x="4160454" y="7308983"/>
              <a:ext cx="1049655" cy="1096645"/>
            </a:xfrm>
            <a:custGeom>
              <a:avLst/>
              <a:gdLst/>
              <a:ahLst/>
              <a:cxnLst/>
              <a:rect l="l" t="t" r="r" b="b"/>
              <a:pathLst>
                <a:path w="1049654" h="1096645">
                  <a:moveTo>
                    <a:pt x="491328" y="1096201"/>
                  </a:moveTo>
                  <a:lnTo>
                    <a:pt x="0" y="732421"/>
                  </a:lnTo>
                  <a:lnTo>
                    <a:pt x="3276" y="361368"/>
                  </a:lnTo>
                  <a:lnTo>
                    <a:pt x="491328" y="0"/>
                  </a:lnTo>
                  <a:lnTo>
                    <a:pt x="1049509" y="413316"/>
                  </a:lnTo>
                  <a:lnTo>
                    <a:pt x="1032049" y="456444"/>
                  </a:lnTo>
                  <a:lnTo>
                    <a:pt x="1021393" y="501732"/>
                  </a:lnTo>
                  <a:lnTo>
                    <a:pt x="1017829" y="548100"/>
                  </a:lnTo>
                  <a:lnTo>
                    <a:pt x="1021393" y="594504"/>
                  </a:lnTo>
                  <a:lnTo>
                    <a:pt x="1032049" y="639792"/>
                  </a:lnTo>
                  <a:lnTo>
                    <a:pt x="1049509" y="682921"/>
                  </a:lnTo>
                  <a:lnTo>
                    <a:pt x="491328" y="1096201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93" name="object 222">
              <a:extLst>
                <a:ext uri="{FF2B5EF4-FFF2-40B4-BE49-F238E27FC236}">
                  <a16:creationId xmlns="" xmlns:a16="http://schemas.microsoft.com/office/drawing/2014/main" id="{0100727C-8F9C-098E-5E20-5DE9E7D9DF1C}"/>
                </a:ext>
              </a:extLst>
            </p:cNvPr>
            <p:cNvSpPr/>
            <p:nvPr/>
          </p:nvSpPr>
          <p:spPr>
            <a:xfrm>
              <a:off x="4163730" y="7308983"/>
              <a:ext cx="1046480" cy="502284"/>
            </a:xfrm>
            <a:custGeom>
              <a:avLst/>
              <a:gdLst/>
              <a:ahLst/>
              <a:cxnLst/>
              <a:rect l="l" t="t" r="r" b="b"/>
              <a:pathLst>
                <a:path w="1046479" h="502284">
                  <a:moveTo>
                    <a:pt x="0" y="361368"/>
                  </a:moveTo>
                  <a:lnTo>
                    <a:pt x="488052" y="0"/>
                  </a:lnTo>
                </a:path>
                <a:path w="1046479" h="502284">
                  <a:moveTo>
                    <a:pt x="488052" y="0"/>
                  </a:moveTo>
                  <a:lnTo>
                    <a:pt x="1046233" y="413316"/>
                  </a:lnTo>
                </a:path>
                <a:path w="1046479" h="502284">
                  <a:moveTo>
                    <a:pt x="1046233" y="413316"/>
                  </a:moveTo>
                  <a:lnTo>
                    <a:pt x="1028773" y="456444"/>
                  </a:lnTo>
                </a:path>
                <a:path w="1046479" h="502284">
                  <a:moveTo>
                    <a:pt x="1028773" y="456444"/>
                  </a:moveTo>
                  <a:lnTo>
                    <a:pt x="1018117" y="50173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94" name="object 223">
              <a:extLst>
                <a:ext uri="{FF2B5EF4-FFF2-40B4-BE49-F238E27FC236}">
                  <a16:creationId xmlns="" xmlns:a16="http://schemas.microsoft.com/office/drawing/2014/main" id="{11B66C9A-1B4D-24DC-6428-75FB6288F7AC}"/>
                </a:ext>
              </a:extLst>
            </p:cNvPr>
            <p:cNvSpPr/>
            <p:nvPr/>
          </p:nvSpPr>
          <p:spPr>
            <a:xfrm>
              <a:off x="5180065" y="7807116"/>
              <a:ext cx="0" cy="100330"/>
            </a:xfrm>
            <a:custGeom>
              <a:avLst/>
              <a:gdLst/>
              <a:ahLst/>
              <a:cxnLst/>
              <a:rect l="l" t="t" r="r" b="b"/>
              <a:pathLst>
                <a:path h="100329">
                  <a:moveTo>
                    <a:pt x="0" y="0"/>
                  </a:moveTo>
                  <a:lnTo>
                    <a:pt x="0" y="53568"/>
                  </a:lnTo>
                </a:path>
                <a:path h="100329">
                  <a:moveTo>
                    <a:pt x="0" y="46368"/>
                  </a:moveTo>
                  <a:lnTo>
                    <a:pt x="0" y="99972"/>
                  </a:lnTo>
                </a:path>
              </a:pathLst>
            </a:custGeom>
            <a:ln w="10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95" name="object 224">
              <a:extLst>
                <a:ext uri="{FF2B5EF4-FFF2-40B4-BE49-F238E27FC236}">
                  <a16:creationId xmlns="" xmlns:a16="http://schemas.microsoft.com/office/drawing/2014/main" id="{5194B2E5-9519-4877-DA03-3412BCC4C566}"/>
                </a:ext>
              </a:extLst>
            </p:cNvPr>
            <p:cNvSpPr/>
            <p:nvPr/>
          </p:nvSpPr>
          <p:spPr>
            <a:xfrm>
              <a:off x="4160454" y="7670352"/>
              <a:ext cx="1049655" cy="735330"/>
            </a:xfrm>
            <a:custGeom>
              <a:avLst/>
              <a:gdLst/>
              <a:ahLst/>
              <a:cxnLst/>
              <a:rect l="l" t="t" r="r" b="b"/>
              <a:pathLst>
                <a:path w="1049654" h="735329">
                  <a:moveTo>
                    <a:pt x="1021393" y="233136"/>
                  </a:moveTo>
                  <a:lnTo>
                    <a:pt x="1032049" y="278424"/>
                  </a:lnTo>
                </a:path>
                <a:path w="1049654" h="735329">
                  <a:moveTo>
                    <a:pt x="1032049" y="278424"/>
                  </a:moveTo>
                  <a:lnTo>
                    <a:pt x="1049509" y="321552"/>
                  </a:lnTo>
                </a:path>
                <a:path w="1049654" h="735329">
                  <a:moveTo>
                    <a:pt x="1049509" y="321552"/>
                  </a:moveTo>
                  <a:lnTo>
                    <a:pt x="491328" y="734833"/>
                  </a:lnTo>
                </a:path>
                <a:path w="1049654" h="735329">
                  <a:moveTo>
                    <a:pt x="491328" y="734833"/>
                  </a:moveTo>
                  <a:lnTo>
                    <a:pt x="0" y="371052"/>
                  </a:lnTo>
                </a:path>
                <a:path w="1049654" h="735329">
                  <a:moveTo>
                    <a:pt x="0" y="371052"/>
                  </a:moveTo>
                  <a:lnTo>
                    <a:pt x="3276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96" name="object 225">
              <a:extLst>
                <a:ext uri="{FF2B5EF4-FFF2-40B4-BE49-F238E27FC236}">
                  <a16:creationId xmlns="" xmlns:a16="http://schemas.microsoft.com/office/drawing/2014/main" id="{9C0BB71E-8B2A-29F4-23BB-F5A23B2C711E}"/>
                </a:ext>
              </a:extLst>
            </p:cNvPr>
            <p:cNvSpPr/>
            <p:nvPr/>
          </p:nvSpPr>
          <p:spPr>
            <a:xfrm>
              <a:off x="8102172" y="5553476"/>
              <a:ext cx="579120" cy="428625"/>
            </a:xfrm>
            <a:custGeom>
              <a:avLst/>
              <a:gdLst/>
              <a:ahLst/>
              <a:cxnLst/>
              <a:rect l="l" t="t" r="r" b="b"/>
              <a:pathLst>
                <a:path w="579120" h="428625">
                  <a:moveTo>
                    <a:pt x="365328" y="428580"/>
                  </a:moveTo>
                  <a:lnTo>
                    <a:pt x="0" y="428580"/>
                  </a:lnTo>
                  <a:lnTo>
                    <a:pt x="578808" y="0"/>
                  </a:lnTo>
                  <a:lnTo>
                    <a:pt x="576864" y="218916"/>
                  </a:lnTo>
                  <a:lnTo>
                    <a:pt x="571212" y="265680"/>
                  </a:lnTo>
                  <a:lnTo>
                    <a:pt x="555336" y="310032"/>
                  </a:lnTo>
                  <a:lnTo>
                    <a:pt x="530028" y="349776"/>
                  </a:lnTo>
                  <a:lnTo>
                    <a:pt x="496584" y="382932"/>
                  </a:lnTo>
                  <a:lnTo>
                    <a:pt x="456624" y="407880"/>
                  </a:lnTo>
                  <a:lnTo>
                    <a:pt x="412128" y="423324"/>
                  </a:lnTo>
                  <a:lnTo>
                    <a:pt x="365328" y="428580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097" name="object 226">
              <a:extLst>
                <a:ext uri="{FF2B5EF4-FFF2-40B4-BE49-F238E27FC236}">
                  <a16:creationId xmlns="" xmlns:a16="http://schemas.microsoft.com/office/drawing/2014/main" id="{9348D472-6A18-B413-66CF-0F7AFF824636}"/>
                </a:ext>
              </a:extLst>
            </p:cNvPr>
            <p:cNvSpPr/>
            <p:nvPr/>
          </p:nvSpPr>
          <p:spPr>
            <a:xfrm>
              <a:off x="8102172" y="5982057"/>
              <a:ext cx="365760" cy="0"/>
            </a:xfrm>
            <a:custGeom>
              <a:avLst/>
              <a:gdLst/>
              <a:ahLst/>
              <a:cxnLst/>
              <a:rect l="l" t="t" r="r" b="b"/>
              <a:pathLst>
                <a:path w="365759">
                  <a:moveTo>
                    <a:pt x="0" y="0"/>
                  </a:moveTo>
                  <a:lnTo>
                    <a:pt x="36532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098" name="object 227">
              <a:extLst>
                <a:ext uri="{FF2B5EF4-FFF2-40B4-BE49-F238E27FC236}">
                  <a16:creationId xmlns="" xmlns:a16="http://schemas.microsoft.com/office/drawing/2014/main" id="{A70B2FD0-B222-F087-B00B-CE11909CCC2E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463900" y="5549876"/>
              <a:ext cx="220680" cy="435780"/>
            </a:xfrm>
            <a:prstGeom prst="rect">
              <a:avLst/>
            </a:prstGeom>
          </p:spPr>
        </p:pic>
        <p:sp>
          <p:nvSpPr>
            <p:cNvPr id="1099" name="object 228">
              <a:extLst>
                <a:ext uri="{FF2B5EF4-FFF2-40B4-BE49-F238E27FC236}">
                  <a16:creationId xmlns="" xmlns:a16="http://schemas.microsoft.com/office/drawing/2014/main" id="{E90020F2-538D-35BC-EA0E-2DB6127B2F51}"/>
                </a:ext>
              </a:extLst>
            </p:cNvPr>
            <p:cNvSpPr/>
            <p:nvPr/>
          </p:nvSpPr>
          <p:spPr>
            <a:xfrm>
              <a:off x="6953662" y="1389119"/>
              <a:ext cx="1762760" cy="5311775"/>
            </a:xfrm>
            <a:custGeom>
              <a:avLst/>
              <a:gdLst/>
              <a:ahLst/>
              <a:cxnLst/>
              <a:rect l="l" t="t" r="r" b="b"/>
              <a:pathLst>
                <a:path w="1762759" h="5311775">
                  <a:moveTo>
                    <a:pt x="0" y="5311714"/>
                  </a:moveTo>
                  <a:lnTo>
                    <a:pt x="22680" y="2827854"/>
                  </a:lnTo>
                  <a:lnTo>
                    <a:pt x="28404" y="2780874"/>
                  </a:lnTo>
                  <a:lnTo>
                    <a:pt x="44424" y="2736306"/>
                  </a:lnTo>
                  <a:lnTo>
                    <a:pt x="69984" y="2696454"/>
                  </a:lnTo>
                  <a:lnTo>
                    <a:pt x="103752" y="2663262"/>
                  </a:lnTo>
                  <a:lnTo>
                    <a:pt x="144072" y="2638422"/>
                  </a:lnTo>
                  <a:lnTo>
                    <a:pt x="188892" y="2623158"/>
                  </a:lnTo>
                  <a:lnTo>
                    <a:pt x="236016" y="2618262"/>
                  </a:lnTo>
                  <a:lnTo>
                    <a:pt x="433764" y="2619954"/>
                  </a:lnTo>
                  <a:lnTo>
                    <a:pt x="439884" y="1906242"/>
                  </a:lnTo>
                  <a:lnTo>
                    <a:pt x="242280" y="1904554"/>
                  </a:lnTo>
                  <a:lnTo>
                    <a:pt x="195264" y="1898848"/>
                  </a:lnTo>
                  <a:lnTo>
                    <a:pt x="150696" y="1882820"/>
                  </a:lnTo>
                  <a:lnTo>
                    <a:pt x="110808" y="1857278"/>
                  </a:lnTo>
                  <a:lnTo>
                    <a:pt x="77580" y="1823496"/>
                  </a:lnTo>
                  <a:lnTo>
                    <a:pt x="52740" y="1783172"/>
                  </a:lnTo>
                  <a:lnTo>
                    <a:pt x="37476" y="1738331"/>
                  </a:lnTo>
                  <a:lnTo>
                    <a:pt x="32580" y="1691217"/>
                  </a:lnTo>
                  <a:lnTo>
                    <a:pt x="45216" y="209635"/>
                  </a:lnTo>
                  <a:lnTo>
                    <a:pt x="50940" y="162615"/>
                  </a:lnTo>
                  <a:lnTo>
                    <a:pt x="66996" y="118047"/>
                  </a:lnTo>
                  <a:lnTo>
                    <a:pt x="92556" y="78166"/>
                  </a:lnTo>
                  <a:lnTo>
                    <a:pt x="126360" y="44971"/>
                  </a:lnTo>
                  <a:lnTo>
                    <a:pt x="166680" y="20131"/>
                  </a:lnTo>
                  <a:lnTo>
                    <a:pt x="211536" y="4885"/>
                  </a:lnTo>
                  <a:lnTo>
                    <a:pt x="258624" y="0"/>
                  </a:lnTo>
                  <a:lnTo>
                    <a:pt x="1552610" y="11480"/>
                  </a:lnTo>
                  <a:lnTo>
                    <a:pt x="1599626" y="17204"/>
                  </a:lnTo>
                  <a:lnTo>
                    <a:pt x="1644230" y="33242"/>
                  </a:lnTo>
                  <a:lnTo>
                    <a:pt x="1684082" y="58802"/>
                  </a:lnTo>
                  <a:lnTo>
                    <a:pt x="1717310" y="92592"/>
                  </a:lnTo>
                  <a:lnTo>
                    <a:pt x="1742150" y="132923"/>
                  </a:lnTo>
                  <a:lnTo>
                    <a:pt x="1757378" y="177771"/>
                  </a:lnTo>
                  <a:lnTo>
                    <a:pt x="1762274" y="224888"/>
                  </a:lnTo>
                  <a:lnTo>
                    <a:pt x="1727318" y="4164356"/>
                  </a:lnTo>
                  <a:lnTo>
                    <a:pt x="1148509" y="4592937"/>
                  </a:lnTo>
                  <a:lnTo>
                    <a:pt x="881101" y="4592937"/>
                  </a:lnTo>
                  <a:lnTo>
                    <a:pt x="881101" y="4659321"/>
                  </a:lnTo>
                  <a:lnTo>
                    <a:pt x="0" y="5311714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 dirty="0"/>
            </a:p>
          </p:txBody>
        </p:sp>
        <p:sp>
          <p:nvSpPr>
            <p:cNvPr id="1100" name="object 229">
              <a:extLst>
                <a:ext uri="{FF2B5EF4-FFF2-40B4-BE49-F238E27FC236}">
                  <a16:creationId xmlns="" xmlns:a16="http://schemas.microsoft.com/office/drawing/2014/main" id="{EDA80D85-C8DB-E0E0-E91E-5645152F559D}"/>
                </a:ext>
              </a:extLst>
            </p:cNvPr>
            <p:cNvSpPr/>
            <p:nvPr/>
          </p:nvSpPr>
          <p:spPr>
            <a:xfrm>
              <a:off x="7834764" y="1614008"/>
              <a:ext cx="881380" cy="4434840"/>
            </a:xfrm>
            <a:custGeom>
              <a:avLst/>
              <a:gdLst/>
              <a:ahLst/>
              <a:cxnLst/>
              <a:rect l="l" t="t" r="r" b="b"/>
              <a:pathLst>
                <a:path w="881379" h="4434840">
                  <a:moveTo>
                    <a:pt x="0" y="4434432"/>
                  </a:moveTo>
                  <a:lnTo>
                    <a:pt x="0" y="4368048"/>
                  </a:lnTo>
                </a:path>
                <a:path w="881379" h="4434840">
                  <a:moveTo>
                    <a:pt x="0" y="4368048"/>
                  </a:moveTo>
                  <a:lnTo>
                    <a:pt x="267408" y="4368048"/>
                  </a:lnTo>
                </a:path>
                <a:path w="881379" h="4434840">
                  <a:moveTo>
                    <a:pt x="846217" y="3939468"/>
                  </a:moveTo>
                  <a:lnTo>
                    <a:pt x="881173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01" name="object 230">
              <a:extLst>
                <a:ext uri="{FF2B5EF4-FFF2-40B4-BE49-F238E27FC236}">
                  <a16:creationId xmlns="" xmlns:a16="http://schemas.microsoft.com/office/drawing/2014/main" id="{47FC84D5-1F44-58AD-6560-FB8C1D7990A2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502672" y="1397000"/>
              <a:ext cx="216864" cy="220608"/>
            </a:xfrm>
            <a:prstGeom prst="rect">
              <a:avLst/>
            </a:prstGeom>
          </p:spPr>
        </p:pic>
        <p:sp>
          <p:nvSpPr>
            <p:cNvPr id="1102" name="object 231">
              <a:extLst>
                <a:ext uri="{FF2B5EF4-FFF2-40B4-BE49-F238E27FC236}">
                  <a16:creationId xmlns="" xmlns:a16="http://schemas.microsoft.com/office/drawing/2014/main" id="{4F0AA184-4919-4D27-84C0-9B8F28F938CE}"/>
                </a:ext>
              </a:extLst>
            </p:cNvPr>
            <p:cNvSpPr/>
            <p:nvPr/>
          </p:nvSpPr>
          <p:spPr>
            <a:xfrm>
              <a:off x="7212286" y="1389119"/>
              <a:ext cx="1294130" cy="12065"/>
            </a:xfrm>
            <a:custGeom>
              <a:avLst/>
              <a:gdLst/>
              <a:ahLst/>
              <a:cxnLst/>
              <a:rect l="l" t="t" r="r" b="b"/>
              <a:pathLst>
                <a:path w="1294129" h="12065">
                  <a:moveTo>
                    <a:pt x="1293985" y="1148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03" name="object 232">
              <a:extLst>
                <a:ext uri="{FF2B5EF4-FFF2-40B4-BE49-F238E27FC236}">
                  <a16:creationId xmlns="" xmlns:a16="http://schemas.microsoft.com/office/drawing/2014/main" id="{7363A98D-D7FA-B6AE-A313-02C90DA0AB27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995278" y="1385519"/>
              <a:ext cx="220608" cy="216835"/>
            </a:xfrm>
            <a:prstGeom prst="rect">
              <a:avLst/>
            </a:prstGeom>
          </p:spPr>
        </p:pic>
        <p:sp>
          <p:nvSpPr>
            <p:cNvPr id="1104" name="object 233">
              <a:extLst>
                <a:ext uri="{FF2B5EF4-FFF2-40B4-BE49-F238E27FC236}">
                  <a16:creationId xmlns="" xmlns:a16="http://schemas.microsoft.com/office/drawing/2014/main" id="{1E70C735-B926-2299-3860-4B7A0EEC7CAD}"/>
                </a:ext>
              </a:extLst>
            </p:cNvPr>
            <p:cNvSpPr/>
            <p:nvPr/>
          </p:nvSpPr>
          <p:spPr>
            <a:xfrm>
              <a:off x="6986242" y="1598755"/>
              <a:ext cx="12700" cy="1482090"/>
            </a:xfrm>
            <a:custGeom>
              <a:avLst/>
              <a:gdLst/>
              <a:ahLst/>
              <a:cxnLst/>
              <a:rect l="l" t="t" r="r" b="b"/>
              <a:pathLst>
                <a:path w="12700" h="1482089">
                  <a:moveTo>
                    <a:pt x="12636" y="0"/>
                  </a:moveTo>
                  <a:lnTo>
                    <a:pt x="0" y="148158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05" name="object 234">
              <a:extLst>
                <a:ext uri="{FF2B5EF4-FFF2-40B4-BE49-F238E27FC236}">
                  <a16:creationId xmlns="" xmlns:a16="http://schemas.microsoft.com/office/drawing/2014/main" id="{30BDBAE8-C6B9-9EDC-1D12-0B9DC42430CE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982642" y="3076737"/>
              <a:ext cx="414504" cy="222224"/>
            </a:xfrm>
            <a:prstGeom prst="rect">
              <a:avLst/>
            </a:prstGeom>
          </p:spPr>
        </p:pic>
        <p:sp>
          <p:nvSpPr>
            <p:cNvPr id="1106" name="object 235">
              <a:extLst>
                <a:ext uri="{FF2B5EF4-FFF2-40B4-BE49-F238E27FC236}">
                  <a16:creationId xmlns="" xmlns:a16="http://schemas.microsoft.com/office/drawing/2014/main" id="{726895E5-F7C2-EAC4-6677-5E2AE823B534}"/>
                </a:ext>
              </a:extLst>
            </p:cNvPr>
            <p:cNvSpPr/>
            <p:nvPr/>
          </p:nvSpPr>
          <p:spPr>
            <a:xfrm>
              <a:off x="7387427" y="3295362"/>
              <a:ext cx="6350" cy="713740"/>
            </a:xfrm>
            <a:custGeom>
              <a:avLst/>
              <a:gdLst/>
              <a:ahLst/>
              <a:cxnLst/>
              <a:rect l="l" t="t" r="r" b="b"/>
              <a:pathLst>
                <a:path w="6350" h="713739">
                  <a:moveTo>
                    <a:pt x="6120" y="0"/>
                  </a:moveTo>
                  <a:lnTo>
                    <a:pt x="0" y="71371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07" name="object 236">
              <a:extLst>
                <a:ext uri="{FF2B5EF4-FFF2-40B4-BE49-F238E27FC236}">
                  <a16:creationId xmlns="" xmlns:a16="http://schemas.microsoft.com/office/drawing/2014/main" id="{C753A498-6876-90FE-81ED-5EE31CE82AE0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972742" y="4003782"/>
              <a:ext cx="418284" cy="216792"/>
            </a:xfrm>
            <a:prstGeom prst="rect">
              <a:avLst/>
            </a:prstGeom>
          </p:spPr>
        </p:pic>
        <p:sp>
          <p:nvSpPr>
            <p:cNvPr id="1108" name="object 237">
              <a:extLst>
                <a:ext uri="{FF2B5EF4-FFF2-40B4-BE49-F238E27FC236}">
                  <a16:creationId xmlns="" xmlns:a16="http://schemas.microsoft.com/office/drawing/2014/main" id="{C13BAFF8-AABF-C724-EA8E-B7C97083CE03}"/>
                </a:ext>
              </a:extLst>
            </p:cNvPr>
            <p:cNvSpPr/>
            <p:nvPr/>
          </p:nvSpPr>
          <p:spPr>
            <a:xfrm>
              <a:off x="6953662" y="4216974"/>
              <a:ext cx="881380" cy="2484120"/>
            </a:xfrm>
            <a:custGeom>
              <a:avLst/>
              <a:gdLst/>
              <a:ahLst/>
              <a:cxnLst/>
              <a:rect l="l" t="t" r="r" b="b"/>
              <a:pathLst>
                <a:path w="881379" h="2484120">
                  <a:moveTo>
                    <a:pt x="22680" y="0"/>
                  </a:moveTo>
                  <a:lnTo>
                    <a:pt x="0" y="2483859"/>
                  </a:lnTo>
                </a:path>
                <a:path w="881379" h="2484120">
                  <a:moveTo>
                    <a:pt x="0" y="2483859"/>
                  </a:moveTo>
                  <a:lnTo>
                    <a:pt x="881101" y="183146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09" name="object 238">
              <a:extLst>
                <a:ext uri="{FF2B5EF4-FFF2-40B4-BE49-F238E27FC236}">
                  <a16:creationId xmlns="" xmlns:a16="http://schemas.microsoft.com/office/drawing/2014/main" id="{17E636A4-22DF-637D-A334-87E850D93644}"/>
                </a:ext>
              </a:extLst>
            </p:cNvPr>
            <p:cNvSpPr/>
            <p:nvPr/>
          </p:nvSpPr>
          <p:spPr>
            <a:xfrm>
              <a:off x="4171254" y="2147637"/>
              <a:ext cx="2407920" cy="5029835"/>
            </a:xfrm>
            <a:custGeom>
              <a:avLst/>
              <a:gdLst/>
              <a:ahLst/>
              <a:cxnLst/>
              <a:rect l="l" t="t" r="r" b="b"/>
              <a:pathLst>
                <a:path w="2407920" h="5029834">
                  <a:moveTo>
                    <a:pt x="480528" y="5029765"/>
                  </a:moveTo>
                  <a:lnTo>
                    <a:pt x="0" y="4673977"/>
                  </a:lnTo>
                  <a:lnTo>
                    <a:pt x="41508" y="0"/>
                  </a:lnTo>
                  <a:lnTo>
                    <a:pt x="1859258" y="0"/>
                  </a:lnTo>
                  <a:lnTo>
                    <a:pt x="2407359" y="405835"/>
                  </a:lnTo>
                  <a:lnTo>
                    <a:pt x="2403471" y="930421"/>
                  </a:lnTo>
                  <a:lnTo>
                    <a:pt x="2397855" y="977336"/>
                  </a:lnTo>
                  <a:lnTo>
                    <a:pt x="2381943" y="1021829"/>
                  </a:lnTo>
                  <a:lnTo>
                    <a:pt x="2356563" y="1061681"/>
                  </a:lnTo>
                  <a:lnTo>
                    <a:pt x="2322975" y="1094909"/>
                  </a:lnTo>
                  <a:lnTo>
                    <a:pt x="2282835" y="1119850"/>
                  </a:lnTo>
                  <a:lnTo>
                    <a:pt x="2238159" y="1135261"/>
                  </a:lnTo>
                  <a:lnTo>
                    <a:pt x="2191179" y="1140377"/>
                  </a:lnTo>
                  <a:lnTo>
                    <a:pt x="1899938" y="1139452"/>
                  </a:lnTo>
                  <a:lnTo>
                    <a:pt x="1897670" y="1856684"/>
                  </a:lnTo>
                  <a:lnTo>
                    <a:pt x="2188011" y="1857584"/>
                  </a:lnTo>
                  <a:lnTo>
                    <a:pt x="2235063" y="1863128"/>
                  </a:lnTo>
                  <a:lnTo>
                    <a:pt x="2279739" y="1879004"/>
                  </a:lnTo>
                  <a:lnTo>
                    <a:pt x="2319735" y="1904420"/>
                  </a:lnTo>
                  <a:lnTo>
                    <a:pt x="2353035" y="1938152"/>
                  </a:lnTo>
                  <a:lnTo>
                    <a:pt x="2378019" y="1978437"/>
                  </a:lnTo>
                  <a:lnTo>
                    <a:pt x="2393355" y="2023257"/>
                  </a:lnTo>
                  <a:lnTo>
                    <a:pt x="2398323" y="2070381"/>
                  </a:lnTo>
                  <a:lnTo>
                    <a:pt x="2394723" y="2651062"/>
                  </a:lnTo>
                  <a:lnTo>
                    <a:pt x="2389107" y="2698114"/>
                  </a:lnTo>
                  <a:lnTo>
                    <a:pt x="2373195" y="2742718"/>
                  </a:lnTo>
                  <a:lnTo>
                    <a:pt x="2347743" y="2782678"/>
                  </a:lnTo>
                  <a:lnTo>
                    <a:pt x="2314047" y="2815942"/>
                  </a:lnTo>
                  <a:lnTo>
                    <a:pt x="2273799" y="2840926"/>
                  </a:lnTo>
                  <a:lnTo>
                    <a:pt x="2228979" y="2856262"/>
                  </a:lnTo>
                  <a:lnTo>
                    <a:pt x="2181891" y="2861302"/>
                  </a:lnTo>
                  <a:lnTo>
                    <a:pt x="1628534" y="2857846"/>
                  </a:lnTo>
                  <a:lnTo>
                    <a:pt x="1558370" y="2837578"/>
                  </a:lnTo>
                  <a:lnTo>
                    <a:pt x="1509194" y="2783578"/>
                  </a:lnTo>
                  <a:lnTo>
                    <a:pt x="1495478" y="2711830"/>
                  </a:lnTo>
                  <a:lnTo>
                    <a:pt x="1503686" y="2675902"/>
                  </a:lnTo>
                  <a:lnTo>
                    <a:pt x="1521326" y="2643502"/>
                  </a:lnTo>
                  <a:lnTo>
                    <a:pt x="1547102" y="2617150"/>
                  </a:lnTo>
                  <a:lnTo>
                    <a:pt x="940357" y="2613406"/>
                  </a:lnTo>
                  <a:lnTo>
                    <a:pt x="934777" y="3513983"/>
                  </a:lnTo>
                  <a:lnTo>
                    <a:pt x="1500230" y="3517475"/>
                  </a:lnTo>
                  <a:lnTo>
                    <a:pt x="1519454" y="3479567"/>
                  </a:lnTo>
                  <a:lnTo>
                    <a:pt x="1545878" y="3446267"/>
                  </a:lnTo>
                  <a:lnTo>
                    <a:pt x="1578458" y="3418907"/>
                  </a:lnTo>
                  <a:lnTo>
                    <a:pt x="1615826" y="3398639"/>
                  </a:lnTo>
                  <a:lnTo>
                    <a:pt x="1656506" y="3386255"/>
                  </a:lnTo>
                  <a:lnTo>
                    <a:pt x="1698842" y="3382223"/>
                  </a:lnTo>
                  <a:lnTo>
                    <a:pt x="2178615" y="3385211"/>
                  </a:lnTo>
                  <a:lnTo>
                    <a:pt x="2225667" y="3390791"/>
                  </a:lnTo>
                  <a:lnTo>
                    <a:pt x="2270271" y="3406739"/>
                  </a:lnTo>
                  <a:lnTo>
                    <a:pt x="2310231" y="3432191"/>
                  </a:lnTo>
                  <a:lnTo>
                    <a:pt x="2343495" y="3465887"/>
                  </a:lnTo>
                  <a:lnTo>
                    <a:pt x="2368443" y="3506135"/>
                  </a:lnTo>
                  <a:lnTo>
                    <a:pt x="2383815" y="3550955"/>
                  </a:lnTo>
                  <a:lnTo>
                    <a:pt x="2388819" y="3598043"/>
                  </a:lnTo>
                  <a:lnTo>
                    <a:pt x="2388315" y="3683003"/>
                  </a:lnTo>
                  <a:lnTo>
                    <a:pt x="1550702" y="4303176"/>
                  </a:lnTo>
                  <a:lnTo>
                    <a:pt x="875233" y="4303176"/>
                  </a:lnTo>
                  <a:lnTo>
                    <a:pt x="872533" y="4739497"/>
                  </a:lnTo>
                  <a:lnTo>
                    <a:pt x="480528" y="5029765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10" name="object 239">
              <a:extLst>
                <a:ext uri="{FF2B5EF4-FFF2-40B4-BE49-F238E27FC236}">
                  <a16:creationId xmlns="" xmlns:a16="http://schemas.microsoft.com/office/drawing/2014/main" id="{B2B1E5E7-0D8E-115D-9366-857F780E58E5}"/>
                </a:ext>
              </a:extLst>
            </p:cNvPr>
            <p:cNvSpPr/>
            <p:nvPr/>
          </p:nvSpPr>
          <p:spPr>
            <a:xfrm>
              <a:off x="4171254" y="2147637"/>
              <a:ext cx="2407920" cy="4674235"/>
            </a:xfrm>
            <a:custGeom>
              <a:avLst/>
              <a:gdLst/>
              <a:ahLst/>
              <a:cxnLst/>
              <a:rect l="l" t="t" r="r" b="b"/>
              <a:pathLst>
                <a:path w="2407920" h="4674234">
                  <a:moveTo>
                    <a:pt x="0" y="4673977"/>
                  </a:moveTo>
                  <a:lnTo>
                    <a:pt x="41508" y="0"/>
                  </a:lnTo>
                </a:path>
                <a:path w="2407920" h="4674234">
                  <a:moveTo>
                    <a:pt x="671149" y="0"/>
                  </a:moveTo>
                  <a:lnTo>
                    <a:pt x="848881" y="0"/>
                  </a:lnTo>
                </a:path>
                <a:path w="2407920" h="4674234">
                  <a:moveTo>
                    <a:pt x="1770374" y="0"/>
                  </a:moveTo>
                  <a:lnTo>
                    <a:pt x="1859258" y="0"/>
                  </a:lnTo>
                </a:path>
                <a:path w="2407920" h="4674234">
                  <a:moveTo>
                    <a:pt x="2407359" y="405835"/>
                  </a:moveTo>
                  <a:lnTo>
                    <a:pt x="2403471" y="93042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11" name="object 240">
              <a:extLst>
                <a:ext uri="{FF2B5EF4-FFF2-40B4-BE49-F238E27FC236}">
                  <a16:creationId xmlns="" xmlns:a16="http://schemas.microsoft.com/office/drawing/2014/main" id="{97FD5D0A-1D4B-9C3F-0BCA-B213C8A66DA6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358833" y="3074458"/>
              <a:ext cx="219492" cy="217155"/>
            </a:xfrm>
            <a:prstGeom prst="rect">
              <a:avLst/>
            </a:prstGeom>
          </p:spPr>
        </p:pic>
        <p:sp>
          <p:nvSpPr>
            <p:cNvPr id="1112" name="object 241">
              <a:extLst>
                <a:ext uri="{FF2B5EF4-FFF2-40B4-BE49-F238E27FC236}">
                  <a16:creationId xmlns="" xmlns:a16="http://schemas.microsoft.com/office/drawing/2014/main" id="{34FB258A-3F4E-867F-3AFB-EFF3A07CCF42}"/>
                </a:ext>
              </a:extLst>
            </p:cNvPr>
            <p:cNvSpPr/>
            <p:nvPr/>
          </p:nvSpPr>
          <p:spPr>
            <a:xfrm>
              <a:off x="6283881" y="3287552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152" y="0"/>
                  </a:lnTo>
                </a:path>
              </a:pathLst>
            </a:custGeom>
            <a:ln w="81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13" name="object 242">
              <a:extLst>
                <a:ext uri="{FF2B5EF4-FFF2-40B4-BE49-F238E27FC236}">
                  <a16:creationId xmlns="" xmlns:a16="http://schemas.microsoft.com/office/drawing/2014/main" id="{3B570861-CA5F-2C7F-458A-D61FC792A925}"/>
                </a:ext>
              </a:extLst>
            </p:cNvPr>
            <p:cNvSpPr/>
            <p:nvPr/>
          </p:nvSpPr>
          <p:spPr>
            <a:xfrm>
              <a:off x="6283881" y="4004772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>
                  <a:moveTo>
                    <a:pt x="0" y="0"/>
                  </a:moveTo>
                  <a:lnTo>
                    <a:pt x="78984" y="0"/>
                  </a:lnTo>
                </a:path>
              </a:pathLst>
            </a:custGeom>
            <a:ln w="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14" name="object 243">
              <a:extLst>
                <a:ext uri="{FF2B5EF4-FFF2-40B4-BE49-F238E27FC236}">
                  <a16:creationId xmlns="" xmlns:a16="http://schemas.microsoft.com/office/drawing/2014/main" id="{6ED44327-4E90-13DE-48F2-3ACFB3FD54F1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355665" y="4001622"/>
              <a:ext cx="217512" cy="219996"/>
            </a:xfrm>
            <a:prstGeom prst="rect">
              <a:avLst/>
            </a:prstGeom>
          </p:spPr>
        </p:pic>
        <p:sp>
          <p:nvSpPr>
            <p:cNvPr id="1115" name="object 244">
              <a:extLst>
                <a:ext uri="{FF2B5EF4-FFF2-40B4-BE49-F238E27FC236}">
                  <a16:creationId xmlns="" xmlns:a16="http://schemas.microsoft.com/office/drawing/2014/main" id="{397B0F29-F24E-5F2E-4DB7-6B5442172444}"/>
                </a:ext>
              </a:extLst>
            </p:cNvPr>
            <p:cNvSpPr/>
            <p:nvPr/>
          </p:nvSpPr>
          <p:spPr>
            <a:xfrm>
              <a:off x="6565977" y="4218018"/>
              <a:ext cx="3810" cy="581025"/>
            </a:xfrm>
            <a:custGeom>
              <a:avLst/>
              <a:gdLst/>
              <a:ahLst/>
              <a:cxnLst/>
              <a:rect l="l" t="t" r="r" b="b"/>
              <a:pathLst>
                <a:path w="3809" h="581025">
                  <a:moveTo>
                    <a:pt x="3600" y="0"/>
                  </a:moveTo>
                  <a:lnTo>
                    <a:pt x="0" y="58068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16" name="object 245">
              <a:extLst>
                <a:ext uri="{FF2B5EF4-FFF2-40B4-BE49-F238E27FC236}">
                  <a16:creationId xmlns="" xmlns:a16="http://schemas.microsoft.com/office/drawing/2014/main" id="{C099CD02-54FA-274E-0A18-F182037776B4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49545" y="4795099"/>
              <a:ext cx="220032" cy="217440"/>
            </a:xfrm>
            <a:prstGeom prst="rect">
              <a:avLst/>
            </a:prstGeom>
          </p:spPr>
        </p:pic>
        <p:sp>
          <p:nvSpPr>
            <p:cNvPr id="1117" name="object 246">
              <a:extLst>
                <a:ext uri="{FF2B5EF4-FFF2-40B4-BE49-F238E27FC236}">
                  <a16:creationId xmlns="" xmlns:a16="http://schemas.microsoft.com/office/drawing/2014/main" id="{8F622AD7-A67C-C770-D431-5DE0F5645556}"/>
                </a:ext>
              </a:extLst>
            </p:cNvPr>
            <p:cNvSpPr/>
            <p:nvPr/>
          </p:nvSpPr>
          <p:spPr>
            <a:xfrm>
              <a:off x="5796188" y="5004746"/>
              <a:ext cx="560705" cy="5715"/>
            </a:xfrm>
            <a:custGeom>
              <a:avLst/>
              <a:gdLst/>
              <a:ahLst/>
              <a:cxnLst/>
              <a:rect l="l" t="t" r="r" b="b"/>
              <a:pathLst>
                <a:path w="560704" h="5714">
                  <a:moveTo>
                    <a:pt x="0" y="0"/>
                  </a:moveTo>
                  <a:lnTo>
                    <a:pt x="560556" y="0"/>
                  </a:lnTo>
                </a:path>
                <a:path w="560704" h="5714">
                  <a:moveTo>
                    <a:pt x="0" y="5328"/>
                  </a:moveTo>
                  <a:lnTo>
                    <a:pt x="560556" y="5328"/>
                  </a:lnTo>
                </a:path>
              </a:pathLst>
            </a:custGeom>
            <a:ln w="57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18" name="object 247">
              <a:extLst>
                <a:ext uri="{FF2B5EF4-FFF2-40B4-BE49-F238E27FC236}">
                  <a16:creationId xmlns="" xmlns:a16="http://schemas.microsoft.com/office/drawing/2014/main" id="{8601AD44-7C9E-85F5-1527-DAEFC31E93AC}"/>
                </a:ext>
              </a:extLst>
            </p:cNvPr>
            <p:cNvSpPr/>
            <p:nvPr/>
          </p:nvSpPr>
          <p:spPr>
            <a:xfrm>
              <a:off x="5668604" y="4896295"/>
              <a:ext cx="131445" cy="109220"/>
            </a:xfrm>
            <a:custGeom>
              <a:avLst/>
              <a:gdLst/>
              <a:ahLst/>
              <a:cxnLst/>
              <a:rect l="l" t="t" r="r" b="b"/>
              <a:pathLst>
                <a:path w="131445" h="109220">
                  <a:moveTo>
                    <a:pt x="131184" y="109188"/>
                  </a:moveTo>
                  <a:lnTo>
                    <a:pt x="94716" y="103896"/>
                  </a:lnTo>
                </a:path>
                <a:path w="131445" h="109220">
                  <a:moveTo>
                    <a:pt x="11844" y="3492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19" name="object 248">
              <a:extLst>
                <a:ext uri="{FF2B5EF4-FFF2-40B4-BE49-F238E27FC236}">
                  <a16:creationId xmlns="" xmlns:a16="http://schemas.microsoft.com/office/drawing/2014/main" id="{B8F2A30F-AF4D-CD59-9A0C-734CD185C2B3}"/>
                </a:ext>
              </a:extLst>
            </p:cNvPr>
            <p:cNvSpPr/>
            <p:nvPr/>
          </p:nvSpPr>
          <p:spPr>
            <a:xfrm>
              <a:off x="5108821" y="4922520"/>
              <a:ext cx="0" cy="604520"/>
            </a:xfrm>
            <a:custGeom>
              <a:avLst/>
              <a:gdLst/>
              <a:ahLst/>
              <a:cxnLst/>
              <a:rect l="l" t="t" r="r" b="b"/>
              <a:pathLst>
                <a:path h="604520">
                  <a:moveTo>
                    <a:pt x="0" y="0"/>
                  </a:moveTo>
                  <a:lnTo>
                    <a:pt x="0" y="604520"/>
                  </a:lnTo>
                </a:path>
              </a:pathLst>
            </a:custGeom>
            <a:ln w="12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20" name="object 249">
              <a:extLst>
                <a:ext uri="{FF2B5EF4-FFF2-40B4-BE49-F238E27FC236}">
                  <a16:creationId xmlns="" xmlns:a16="http://schemas.microsoft.com/office/drawing/2014/main" id="{D68CDDB6-18F2-80BB-A3C4-075336BC5DC1}"/>
                </a:ext>
              </a:extLst>
            </p:cNvPr>
            <p:cNvSpPr/>
            <p:nvPr/>
          </p:nvSpPr>
          <p:spPr>
            <a:xfrm>
              <a:off x="5690708" y="5593904"/>
              <a:ext cx="26670" cy="33655"/>
            </a:xfrm>
            <a:custGeom>
              <a:avLst/>
              <a:gdLst/>
              <a:ahLst/>
              <a:cxnLst/>
              <a:rect l="l" t="t" r="r" b="b"/>
              <a:pathLst>
                <a:path w="26670" h="33654">
                  <a:moveTo>
                    <a:pt x="0" y="33300"/>
                  </a:moveTo>
                  <a:lnTo>
                    <a:pt x="2642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21" name="object 250">
              <a:extLst>
                <a:ext uri="{FF2B5EF4-FFF2-40B4-BE49-F238E27FC236}">
                  <a16:creationId xmlns="" xmlns:a16="http://schemas.microsoft.com/office/drawing/2014/main" id="{B64F79D7-0633-B24E-1DEF-D18E66DF6C42}"/>
                </a:ext>
              </a:extLst>
            </p:cNvPr>
            <p:cNvSpPr/>
            <p:nvPr/>
          </p:nvSpPr>
          <p:spPr>
            <a:xfrm>
              <a:off x="5824160" y="55266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5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22" name="object 251">
              <a:extLst>
                <a:ext uri="{FF2B5EF4-FFF2-40B4-BE49-F238E27FC236}">
                  <a16:creationId xmlns="" xmlns:a16="http://schemas.microsoft.com/office/drawing/2014/main" id="{58BB4C4F-7F82-D347-EBA6-925264B30780}"/>
                </a:ext>
              </a:extLst>
            </p:cNvPr>
            <p:cNvSpPr/>
            <p:nvPr/>
          </p:nvSpPr>
          <p:spPr>
            <a:xfrm>
              <a:off x="5866496" y="5526650"/>
              <a:ext cx="487045" cy="5715"/>
            </a:xfrm>
            <a:custGeom>
              <a:avLst/>
              <a:gdLst/>
              <a:ahLst/>
              <a:cxnLst/>
              <a:rect l="l" t="t" r="r" b="b"/>
              <a:pathLst>
                <a:path w="487045" h="5714">
                  <a:moveTo>
                    <a:pt x="0" y="5094"/>
                  </a:moveTo>
                  <a:lnTo>
                    <a:pt x="486972" y="5094"/>
                  </a:lnTo>
                </a:path>
                <a:path w="487045" h="5714">
                  <a:moveTo>
                    <a:pt x="0" y="0"/>
                  </a:moveTo>
                  <a:lnTo>
                    <a:pt x="486972" y="0"/>
                  </a:lnTo>
                </a:path>
              </a:pathLst>
            </a:custGeom>
            <a:ln w="94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23" name="object 252">
              <a:extLst>
                <a:ext uri="{FF2B5EF4-FFF2-40B4-BE49-F238E27FC236}">
                  <a16:creationId xmlns="" xmlns:a16="http://schemas.microsoft.com/office/drawing/2014/main" id="{B4331084-0271-ABED-6452-EC0145288009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346269" y="5529248"/>
              <a:ext cx="217404" cy="304992"/>
            </a:xfrm>
            <a:prstGeom prst="rect">
              <a:avLst/>
            </a:prstGeom>
          </p:spPr>
        </p:pic>
        <p:sp>
          <p:nvSpPr>
            <p:cNvPr id="1124" name="object 253">
              <a:extLst>
                <a:ext uri="{FF2B5EF4-FFF2-40B4-BE49-F238E27FC236}">
                  <a16:creationId xmlns="" xmlns:a16="http://schemas.microsoft.com/office/drawing/2014/main" id="{969F8666-27B7-8C54-F1A9-E2DE044A718D}"/>
                </a:ext>
              </a:extLst>
            </p:cNvPr>
            <p:cNvSpPr/>
            <p:nvPr/>
          </p:nvSpPr>
          <p:spPr>
            <a:xfrm>
              <a:off x="5045137" y="6557010"/>
              <a:ext cx="0" cy="334010"/>
            </a:xfrm>
            <a:custGeom>
              <a:avLst/>
              <a:gdLst/>
              <a:ahLst/>
              <a:cxnLst/>
              <a:rect l="l" t="t" r="r" b="b"/>
              <a:pathLst>
                <a:path h="334009">
                  <a:moveTo>
                    <a:pt x="0" y="0"/>
                  </a:moveTo>
                  <a:lnTo>
                    <a:pt x="0" y="333724"/>
                  </a:lnTo>
                </a:path>
              </a:pathLst>
            </a:custGeom>
            <a:ln w="9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25" name="object 254">
              <a:extLst>
                <a:ext uri="{FF2B5EF4-FFF2-40B4-BE49-F238E27FC236}">
                  <a16:creationId xmlns="" xmlns:a16="http://schemas.microsoft.com/office/drawing/2014/main" id="{8EBA0504-9ADF-4A01-79C7-904041BC391F}"/>
                </a:ext>
              </a:extLst>
            </p:cNvPr>
            <p:cNvSpPr/>
            <p:nvPr/>
          </p:nvSpPr>
          <p:spPr>
            <a:xfrm>
              <a:off x="4171254" y="6821614"/>
              <a:ext cx="873125" cy="356235"/>
            </a:xfrm>
            <a:custGeom>
              <a:avLst/>
              <a:gdLst/>
              <a:ahLst/>
              <a:cxnLst/>
              <a:rect l="l" t="t" r="r" b="b"/>
              <a:pathLst>
                <a:path w="873125" h="356234">
                  <a:moveTo>
                    <a:pt x="872533" y="65520"/>
                  </a:moveTo>
                  <a:lnTo>
                    <a:pt x="480528" y="355788"/>
                  </a:lnTo>
                </a:path>
                <a:path w="873125" h="356234">
                  <a:moveTo>
                    <a:pt x="480528" y="355788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26" name="object 255">
              <a:extLst>
                <a:ext uri="{FF2B5EF4-FFF2-40B4-BE49-F238E27FC236}">
                  <a16:creationId xmlns="" xmlns:a16="http://schemas.microsoft.com/office/drawing/2014/main" id="{667EF199-854A-8E16-C704-E1EBF235C8EB}"/>
                </a:ext>
              </a:extLst>
            </p:cNvPr>
            <p:cNvSpPr/>
            <p:nvPr/>
          </p:nvSpPr>
          <p:spPr>
            <a:xfrm>
              <a:off x="5071831" y="1372019"/>
              <a:ext cx="1514475" cy="775970"/>
            </a:xfrm>
            <a:custGeom>
              <a:avLst/>
              <a:gdLst/>
              <a:ahLst/>
              <a:cxnLst/>
              <a:rect l="l" t="t" r="r" b="b"/>
              <a:pathLst>
                <a:path w="1514475" h="775969">
                  <a:moveTo>
                    <a:pt x="1509806" y="775617"/>
                  </a:moveTo>
                  <a:lnTo>
                    <a:pt x="1047565" y="775617"/>
                  </a:lnTo>
                  <a:lnTo>
                    <a:pt x="604116" y="447282"/>
                  </a:lnTo>
                  <a:lnTo>
                    <a:pt x="613224" y="411955"/>
                  </a:lnTo>
                  <a:lnTo>
                    <a:pt x="616320" y="375599"/>
                  </a:lnTo>
                  <a:lnTo>
                    <a:pt x="611064" y="328241"/>
                  </a:lnTo>
                  <a:lnTo>
                    <a:pt x="595584" y="283172"/>
                  </a:lnTo>
                  <a:lnTo>
                    <a:pt x="570636" y="242575"/>
                  </a:lnTo>
                  <a:lnTo>
                    <a:pt x="537444" y="208418"/>
                  </a:lnTo>
                  <a:lnTo>
                    <a:pt x="497556" y="182351"/>
                  </a:lnTo>
                  <a:lnTo>
                    <a:pt x="452916" y="165632"/>
                  </a:lnTo>
                  <a:lnTo>
                    <a:pt x="405720" y="159073"/>
                  </a:lnTo>
                  <a:lnTo>
                    <a:pt x="358236" y="162993"/>
                  </a:lnTo>
                  <a:lnTo>
                    <a:pt x="312768" y="177199"/>
                  </a:lnTo>
                  <a:lnTo>
                    <a:pt x="271476" y="201006"/>
                  </a:lnTo>
                  <a:lnTo>
                    <a:pt x="0" y="0"/>
                  </a:lnTo>
                  <a:lnTo>
                    <a:pt x="1304570" y="13896"/>
                  </a:lnTo>
                  <a:lnTo>
                    <a:pt x="1351442" y="19666"/>
                  </a:lnTo>
                  <a:lnTo>
                    <a:pt x="1395866" y="35694"/>
                  </a:lnTo>
                  <a:lnTo>
                    <a:pt x="1435646" y="61178"/>
                  </a:lnTo>
                  <a:lnTo>
                    <a:pt x="1468766" y="94845"/>
                  </a:lnTo>
                  <a:lnTo>
                    <a:pt x="1493570" y="135021"/>
                  </a:lnTo>
                  <a:lnTo>
                    <a:pt x="1508870" y="179705"/>
                  </a:lnTo>
                  <a:lnTo>
                    <a:pt x="1513874" y="226667"/>
                  </a:lnTo>
                  <a:lnTo>
                    <a:pt x="1509806" y="775617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27" name="object 256">
              <a:extLst>
                <a:ext uri="{FF2B5EF4-FFF2-40B4-BE49-F238E27FC236}">
                  <a16:creationId xmlns="" xmlns:a16="http://schemas.microsoft.com/office/drawing/2014/main" id="{E61CEAAD-554F-96BB-A733-93F3D755B52D}"/>
                </a:ext>
              </a:extLst>
            </p:cNvPr>
            <p:cNvSpPr/>
            <p:nvPr/>
          </p:nvSpPr>
          <p:spPr>
            <a:xfrm>
              <a:off x="5071831" y="1372019"/>
              <a:ext cx="1304925" cy="13970"/>
            </a:xfrm>
            <a:custGeom>
              <a:avLst/>
              <a:gdLst/>
              <a:ahLst/>
              <a:cxnLst/>
              <a:rect l="l" t="t" r="r" b="b"/>
              <a:pathLst>
                <a:path w="1304925" h="13969">
                  <a:moveTo>
                    <a:pt x="0" y="0"/>
                  </a:moveTo>
                  <a:lnTo>
                    <a:pt x="1304570" y="1389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28" name="object 257">
              <a:extLst>
                <a:ext uri="{FF2B5EF4-FFF2-40B4-BE49-F238E27FC236}">
                  <a16:creationId xmlns="" xmlns:a16="http://schemas.microsoft.com/office/drawing/2014/main" id="{68E9B30D-70EC-64B5-4A3D-D5CA17C62A1F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372801" y="1382315"/>
              <a:ext cx="216504" cy="219971"/>
            </a:xfrm>
            <a:prstGeom prst="rect">
              <a:avLst/>
            </a:prstGeom>
          </p:spPr>
        </p:pic>
        <p:sp>
          <p:nvSpPr>
            <p:cNvPr id="1129" name="object 258">
              <a:extLst>
                <a:ext uri="{FF2B5EF4-FFF2-40B4-BE49-F238E27FC236}">
                  <a16:creationId xmlns="" xmlns:a16="http://schemas.microsoft.com/office/drawing/2014/main" id="{27665ACF-6617-4408-F77A-856D4106A5F1}"/>
                </a:ext>
              </a:extLst>
            </p:cNvPr>
            <p:cNvSpPr/>
            <p:nvPr/>
          </p:nvSpPr>
          <p:spPr>
            <a:xfrm>
              <a:off x="5675948" y="1598687"/>
              <a:ext cx="909955" cy="549275"/>
            </a:xfrm>
            <a:custGeom>
              <a:avLst/>
              <a:gdLst/>
              <a:ahLst/>
              <a:cxnLst/>
              <a:rect l="l" t="t" r="r" b="b"/>
              <a:pathLst>
                <a:path w="909954" h="549275">
                  <a:moveTo>
                    <a:pt x="909757" y="0"/>
                  </a:moveTo>
                  <a:lnTo>
                    <a:pt x="905689" y="548950"/>
                  </a:lnTo>
                </a:path>
                <a:path w="909954" h="549275">
                  <a:moveTo>
                    <a:pt x="443448" y="548950"/>
                  </a:moveTo>
                  <a:lnTo>
                    <a:pt x="0" y="22061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30" name="object 259">
              <a:extLst>
                <a:ext uri="{FF2B5EF4-FFF2-40B4-BE49-F238E27FC236}">
                  <a16:creationId xmlns="" xmlns:a16="http://schemas.microsoft.com/office/drawing/2014/main" id="{945C8886-0691-5FC5-A6E0-63FC643B2FA4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339707" y="1527493"/>
              <a:ext cx="352044" cy="295409"/>
            </a:xfrm>
            <a:prstGeom prst="rect">
              <a:avLst/>
            </a:prstGeom>
          </p:spPr>
        </p:pic>
        <p:sp>
          <p:nvSpPr>
            <p:cNvPr id="1131" name="object 260">
              <a:extLst>
                <a:ext uri="{FF2B5EF4-FFF2-40B4-BE49-F238E27FC236}">
                  <a16:creationId xmlns="" xmlns:a16="http://schemas.microsoft.com/office/drawing/2014/main" id="{A9CFA8F9-704B-375C-7E5A-740FDB86CDC7}"/>
                </a:ext>
              </a:extLst>
            </p:cNvPr>
            <p:cNvSpPr/>
            <p:nvPr/>
          </p:nvSpPr>
          <p:spPr>
            <a:xfrm>
              <a:off x="5071831" y="1372019"/>
              <a:ext cx="271780" cy="201295"/>
            </a:xfrm>
            <a:custGeom>
              <a:avLst/>
              <a:gdLst/>
              <a:ahLst/>
              <a:cxnLst/>
              <a:rect l="l" t="t" r="r" b="b"/>
              <a:pathLst>
                <a:path w="271779" h="201294">
                  <a:moveTo>
                    <a:pt x="271476" y="201006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32" name="object 261">
              <a:extLst>
                <a:ext uri="{FF2B5EF4-FFF2-40B4-BE49-F238E27FC236}">
                  <a16:creationId xmlns="" xmlns:a16="http://schemas.microsoft.com/office/drawing/2014/main" id="{DC55C2EE-CDBB-3829-01F4-9D4BFE339EF1}"/>
                </a:ext>
              </a:extLst>
            </p:cNvPr>
            <p:cNvSpPr/>
            <p:nvPr/>
          </p:nvSpPr>
          <p:spPr>
            <a:xfrm>
              <a:off x="5020135" y="1907646"/>
              <a:ext cx="922019" cy="240029"/>
            </a:xfrm>
            <a:custGeom>
              <a:avLst/>
              <a:gdLst/>
              <a:ahLst/>
              <a:cxnLst/>
              <a:rect l="l" t="t" r="r" b="b"/>
              <a:pathLst>
                <a:path w="922020" h="240030">
                  <a:moveTo>
                    <a:pt x="921493" y="239990"/>
                  </a:moveTo>
                  <a:lnTo>
                    <a:pt x="0" y="239990"/>
                  </a:lnTo>
                  <a:lnTo>
                    <a:pt x="314064" y="7470"/>
                  </a:lnTo>
                  <a:lnTo>
                    <a:pt x="350784" y="31798"/>
                  </a:lnTo>
                  <a:lnTo>
                    <a:pt x="391680" y="48189"/>
                  </a:lnTo>
                  <a:lnTo>
                    <a:pt x="435060" y="55965"/>
                  </a:lnTo>
                  <a:lnTo>
                    <a:pt x="479088" y="54802"/>
                  </a:lnTo>
                  <a:lnTo>
                    <a:pt x="522000" y="44755"/>
                  </a:lnTo>
                  <a:lnTo>
                    <a:pt x="561960" y="26229"/>
                  </a:lnTo>
                  <a:lnTo>
                    <a:pt x="597384" y="0"/>
                  </a:lnTo>
                  <a:lnTo>
                    <a:pt x="921493" y="239990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33" name="object 262">
              <a:extLst>
                <a:ext uri="{FF2B5EF4-FFF2-40B4-BE49-F238E27FC236}">
                  <a16:creationId xmlns="" xmlns:a16="http://schemas.microsoft.com/office/drawing/2014/main" id="{87144826-C509-8A20-BB83-091BA7A75E29}"/>
                </a:ext>
              </a:extLst>
            </p:cNvPr>
            <p:cNvSpPr/>
            <p:nvPr/>
          </p:nvSpPr>
          <p:spPr>
            <a:xfrm>
              <a:off x="5020135" y="1915116"/>
              <a:ext cx="435609" cy="233045"/>
            </a:xfrm>
            <a:custGeom>
              <a:avLst/>
              <a:gdLst/>
              <a:ahLst/>
              <a:cxnLst/>
              <a:rect l="l" t="t" r="r" b="b"/>
              <a:pathLst>
                <a:path w="435610" h="233044">
                  <a:moveTo>
                    <a:pt x="0" y="232520"/>
                  </a:moveTo>
                  <a:lnTo>
                    <a:pt x="314064" y="0"/>
                  </a:lnTo>
                </a:path>
                <a:path w="435610" h="233044">
                  <a:moveTo>
                    <a:pt x="314064" y="0"/>
                  </a:moveTo>
                  <a:lnTo>
                    <a:pt x="350784" y="24328"/>
                  </a:lnTo>
                </a:path>
                <a:path w="435610" h="233044">
                  <a:moveTo>
                    <a:pt x="350784" y="24328"/>
                  </a:moveTo>
                  <a:lnTo>
                    <a:pt x="391680" y="40719"/>
                  </a:lnTo>
                </a:path>
                <a:path w="435610" h="233044">
                  <a:moveTo>
                    <a:pt x="391680" y="40719"/>
                  </a:moveTo>
                  <a:lnTo>
                    <a:pt x="435060" y="4849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34" name="object 263">
              <a:extLst>
                <a:ext uri="{FF2B5EF4-FFF2-40B4-BE49-F238E27FC236}">
                  <a16:creationId xmlns="" xmlns:a16="http://schemas.microsoft.com/office/drawing/2014/main" id="{ADFF56F1-2CDD-F33E-8449-29904A76A3F0}"/>
                </a:ext>
              </a:extLst>
            </p:cNvPr>
            <p:cNvSpPr/>
            <p:nvPr/>
          </p:nvSpPr>
          <p:spPr>
            <a:xfrm>
              <a:off x="5455196" y="1962449"/>
              <a:ext cx="44450" cy="1270"/>
            </a:xfrm>
            <a:custGeom>
              <a:avLst/>
              <a:gdLst/>
              <a:ahLst/>
              <a:cxnLst/>
              <a:rect l="l" t="t" r="r" b="b"/>
              <a:pathLst>
                <a:path w="44450" h="1269">
                  <a:moveTo>
                    <a:pt x="-3600" y="581"/>
                  </a:moveTo>
                  <a:lnTo>
                    <a:pt x="47628" y="581"/>
                  </a:lnTo>
                </a:path>
              </a:pathLst>
            </a:custGeom>
            <a:ln w="83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35" name="object 264">
              <a:extLst>
                <a:ext uri="{FF2B5EF4-FFF2-40B4-BE49-F238E27FC236}">
                  <a16:creationId xmlns="" xmlns:a16="http://schemas.microsoft.com/office/drawing/2014/main" id="{B3F979A6-3721-4D22-2AE2-C9749DFDC664}"/>
                </a:ext>
              </a:extLst>
            </p:cNvPr>
            <p:cNvSpPr/>
            <p:nvPr/>
          </p:nvSpPr>
          <p:spPr>
            <a:xfrm>
              <a:off x="5499224" y="1907646"/>
              <a:ext cx="442595" cy="240029"/>
            </a:xfrm>
            <a:custGeom>
              <a:avLst/>
              <a:gdLst/>
              <a:ahLst/>
              <a:cxnLst/>
              <a:rect l="l" t="t" r="r" b="b"/>
              <a:pathLst>
                <a:path w="442595" h="240030">
                  <a:moveTo>
                    <a:pt x="0" y="54802"/>
                  </a:moveTo>
                  <a:lnTo>
                    <a:pt x="42912" y="44755"/>
                  </a:lnTo>
                </a:path>
                <a:path w="442595" h="240030">
                  <a:moveTo>
                    <a:pt x="42912" y="44755"/>
                  </a:moveTo>
                  <a:lnTo>
                    <a:pt x="82872" y="26229"/>
                  </a:lnTo>
                </a:path>
                <a:path w="442595" h="240030">
                  <a:moveTo>
                    <a:pt x="82872" y="26229"/>
                  </a:moveTo>
                  <a:lnTo>
                    <a:pt x="118296" y="0"/>
                  </a:lnTo>
                </a:path>
                <a:path w="442595" h="240030">
                  <a:moveTo>
                    <a:pt x="118296" y="0"/>
                  </a:moveTo>
                  <a:lnTo>
                    <a:pt x="442404" y="23999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36" name="object 265">
              <a:extLst>
                <a:ext uri="{FF2B5EF4-FFF2-40B4-BE49-F238E27FC236}">
                  <a16:creationId xmlns="" xmlns:a16="http://schemas.microsoft.com/office/drawing/2014/main" id="{68E1B1DC-6E01-D14F-07C8-5D99EE26010C}"/>
                </a:ext>
              </a:extLst>
            </p:cNvPr>
            <p:cNvSpPr/>
            <p:nvPr/>
          </p:nvSpPr>
          <p:spPr>
            <a:xfrm>
              <a:off x="4212762" y="1365197"/>
              <a:ext cx="1063625" cy="782955"/>
            </a:xfrm>
            <a:custGeom>
              <a:avLst/>
              <a:gdLst/>
              <a:ahLst/>
              <a:cxnLst/>
              <a:rect l="l" t="t" r="r" b="b"/>
              <a:pathLst>
                <a:path w="1063625" h="782955">
                  <a:moveTo>
                    <a:pt x="629640" y="782439"/>
                  </a:moveTo>
                  <a:lnTo>
                    <a:pt x="0" y="782439"/>
                  </a:lnTo>
                  <a:lnTo>
                    <a:pt x="5076" y="209646"/>
                  </a:lnTo>
                  <a:lnTo>
                    <a:pt x="10800" y="162572"/>
                  </a:lnTo>
                  <a:lnTo>
                    <a:pt x="26892" y="117957"/>
                  </a:lnTo>
                  <a:lnTo>
                    <a:pt x="52488" y="78048"/>
                  </a:lnTo>
                  <a:lnTo>
                    <a:pt x="86364" y="44841"/>
                  </a:lnTo>
                  <a:lnTo>
                    <a:pt x="126756" y="20016"/>
                  </a:lnTo>
                  <a:lnTo>
                    <a:pt x="171684" y="4813"/>
                  </a:lnTo>
                  <a:lnTo>
                    <a:pt x="218844" y="0"/>
                  </a:lnTo>
                  <a:lnTo>
                    <a:pt x="678745" y="4899"/>
                  </a:lnTo>
                  <a:lnTo>
                    <a:pt x="1063117" y="289490"/>
                  </a:lnTo>
                  <a:lnTo>
                    <a:pt x="1047457" y="334789"/>
                  </a:lnTo>
                  <a:lnTo>
                    <a:pt x="1042165" y="382421"/>
                  </a:lnTo>
                  <a:lnTo>
                    <a:pt x="1046269" y="424469"/>
                  </a:lnTo>
                  <a:lnTo>
                    <a:pt x="1058473" y="464915"/>
                  </a:lnTo>
                  <a:lnTo>
                    <a:pt x="629640" y="782439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37" name="object 266">
              <a:extLst>
                <a:ext uri="{FF2B5EF4-FFF2-40B4-BE49-F238E27FC236}">
                  <a16:creationId xmlns="" xmlns:a16="http://schemas.microsoft.com/office/drawing/2014/main" id="{A7A101DC-1070-0441-DF0A-ADEA98448D32}"/>
                </a:ext>
              </a:extLst>
            </p:cNvPr>
            <p:cNvSpPr/>
            <p:nvPr/>
          </p:nvSpPr>
          <p:spPr>
            <a:xfrm>
              <a:off x="4212762" y="1574844"/>
              <a:ext cx="5080" cy="573405"/>
            </a:xfrm>
            <a:custGeom>
              <a:avLst/>
              <a:gdLst/>
              <a:ahLst/>
              <a:cxnLst/>
              <a:rect l="l" t="t" r="r" b="b"/>
              <a:pathLst>
                <a:path w="5079" h="573405">
                  <a:moveTo>
                    <a:pt x="0" y="572793"/>
                  </a:moveTo>
                  <a:lnTo>
                    <a:pt x="5076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38" name="object 267">
              <a:extLst>
                <a:ext uri="{FF2B5EF4-FFF2-40B4-BE49-F238E27FC236}">
                  <a16:creationId xmlns="" xmlns:a16="http://schemas.microsoft.com/office/drawing/2014/main" id="{FC7315A9-9255-0C12-A47C-F18E628EE349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214238" y="1361597"/>
              <a:ext cx="220968" cy="216846"/>
            </a:xfrm>
            <a:prstGeom prst="rect">
              <a:avLst/>
            </a:prstGeom>
          </p:spPr>
        </p:pic>
        <p:sp>
          <p:nvSpPr>
            <p:cNvPr id="1139" name="object 268">
              <a:extLst>
                <a:ext uri="{FF2B5EF4-FFF2-40B4-BE49-F238E27FC236}">
                  <a16:creationId xmlns="" xmlns:a16="http://schemas.microsoft.com/office/drawing/2014/main" id="{C18A2283-C042-5F1E-0059-1CFF6DC9057D}"/>
                </a:ext>
              </a:extLst>
            </p:cNvPr>
            <p:cNvSpPr/>
            <p:nvPr/>
          </p:nvSpPr>
          <p:spPr>
            <a:xfrm>
              <a:off x="4431606" y="1365197"/>
              <a:ext cx="844550" cy="335280"/>
            </a:xfrm>
            <a:custGeom>
              <a:avLst/>
              <a:gdLst/>
              <a:ahLst/>
              <a:cxnLst/>
              <a:rect l="l" t="t" r="r" b="b"/>
              <a:pathLst>
                <a:path w="844550" h="335280">
                  <a:moveTo>
                    <a:pt x="0" y="0"/>
                  </a:moveTo>
                  <a:lnTo>
                    <a:pt x="459900" y="4899"/>
                  </a:lnTo>
                </a:path>
                <a:path w="844550" h="335280">
                  <a:moveTo>
                    <a:pt x="459900" y="4899"/>
                  </a:moveTo>
                  <a:lnTo>
                    <a:pt x="844273" y="289490"/>
                  </a:lnTo>
                </a:path>
                <a:path w="844550" h="335280">
                  <a:moveTo>
                    <a:pt x="844273" y="289490"/>
                  </a:moveTo>
                  <a:lnTo>
                    <a:pt x="828613" y="33478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0" name="object 269">
              <a:extLst>
                <a:ext uri="{FF2B5EF4-FFF2-40B4-BE49-F238E27FC236}">
                  <a16:creationId xmlns="" xmlns:a16="http://schemas.microsoft.com/office/drawing/2014/main" id="{1AF77890-9B9D-1B98-B6A9-281671B822D7}"/>
                </a:ext>
              </a:extLst>
            </p:cNvPr>
            <p:cNvSpPr/>
            <p:nvPr/>
          </p:nvSpPr>
          <p:spPr>
            <a:xfrm>
              <a:off x="5254927" y="1699987"/>
              <a:ext cx="5715" cy="48260"/>
            </a:xfrm>
            <a:custGeom>
              <a:avLst/>
              <a:gdLst/>
              <a:ahLst/>
              <a:cxnLst/>
              <a:rect l="l" t="t" r="r" b="b"/>
              <a:pathLst>
                <a:path w="5714" h="48260">
                  <a:moveTo>
                    <a:pt x="2646" y="-3600"/>
                  </a:moveTo>
                  <a:lnTo>
                    <a:pt x="2646" y="51231"/>
                  </a:lnTo>
                </a:path>
              </a:pathLst>
            </a:custGeom>
            <a:ln w="124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1" name="object 270">
              <a:extLst>
                <a:ext uri="{FF2B5EF4-FFF2-40B4-BE49-F238E27FC236}">
                  <a16:creationId xmlns="" xmlns:a16="http://schemas.microsoft.com/office/drawing/2014/main" id="{D0146359-4375-367C-ABC2-9ABCBEF332BF}"/>
                </a:ext>
              </a:extLst>
            </p:cNvPr>
            <p:cNvSpPr/>
            <p:nvPr/>
          </p:nvSpPr>
          <p:spPr>
            <a:xfrm>
              <a:off x="5254927" y="1747619"/>
              <a:ext cx="4445" cy="42545"/>
            </a:xfrm>
            <a:custGeom>
              <a:avLst/>
              <a:gdLst/>
              <a:ahLst/>
              <a:cxnLst/>
              <a:rect l="l" t="t" r="r" b="b"/>
              <a:pathLst>
                <a:path w="4445" h="42544">
                  <a:moveTo>
                    <a:pt x="2052" y="-3600"/>
                  </a:moveTo>
                  <a:lnTo>
                    <a:pt x="2052" y="45648"/>
                  </a:lnTo>
                </a:path>
              </a:pathLst>
            </a:custGeom>
            <a:ln w="113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2" name="object 271">
              <a:extLst>
                <a:ext uri="{FF2B5EF4-FFF2-40B4-BE49-F238E27FC236}">
                  <a16:creationId xmlns="" xmlns:a16="http://schemas.microsoft.com/office/drawing/2014/main" id="{7CBF72D7-3F39-EE75-FC1F-646EE607B41D}"/>
                </a:ext>
              </a:extLst>
            </p:cNvPr>
            <p:cNvSpPr/>
            <p:nvPr/>
          </p:nvSpPr>
          <p:spPr>
            <a:xfrm>
              <a:off x="4842403" y="1789667"/>
              <a:ext cx="429259" cy="358140"/>
            </a:xfrm>
            <a:custGeom>
              <a:avLst/>
              <a:gdLst/>
              <a:ahLst/>
              <a:cxnLst/>
              <a:rect l="l" t="t" r="r" b="b"/>
              <a:pathLst>
                <a:path w="429260" h="358139">
                  <a:moveTo>
                    <a:pt x="416628" y="0"/>
                  </a:moveTo>
                  <a:lnTo>
                    <a:pt x="428832" y="40446"/>
                  </a:lnTo>
                </a:path>
                <a:path w="429260" h="358139">
                  <a:moveTo>
                    <a:pt x="428832" y="40446"/>
                  </a:moveTo>
                  <a:lnTo>
                    <a:pt x="0" y="35797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3" name="object 272">
              <a:extLst>
                <a:ext uri="{FF2B5EF4-FFF2-40B4-BE49-F238E27FC236}">
                  <a16:creationId xmlns="" xmlns:a16="http://schemas.microsoft.com/office/drawing/2014/main" id="{089A71C1-CE89-400A-B20D-D4BC7728B8B9}"/>
                </a:ext>
              </a:extLst>
            </p:cNvPr>
            <p:cNvSpPr/>
            <p:nvPr/>
          </p:nvSpPr>
          <p:spPr>
            <a:xfrm>
              <a:off x="6694102" y="9548979"/>
              <a:ext cx="1247775" cy="564515"/>
            </a:xfrm>
            <a:custGeom>
              <a:avLst/>
              <a:gdLst/>
              <a:ahLst/>
              <a:cxnLst/>
              <a:rect l="l" t="t" r="r" b="b"/>
              <a:pathLst>
                <a:path w="1247775" h="564515">
                  <a:moveTo>
                    <a:pt x="264600" y="564336"/>
                  </a:moveTo>
                  <a:lnTo>
                    <a:pt x="0" y="368424"/>
                  </a:lnTo>
                  <a:lnTo>
                    <a:pt x="982909" y="0"/>
                  </a:lnTo>
                  <a:lnTo>
                    <a:pt x="1247509" y="195912"/>
                  </a:lnTo>
                  <a:lnTo>
                    <a:pt x="264600" y="564336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4" name="object 273">
              <a:extLst>
                <a:ext uri="{FF2B5EF4-FFF2-40B4-BE49-F238E27FC236}">
                  <a16:creationId xmlns="" xmlns:a16="http://schemas.microsoft.com/office/drawing/2014/main" id="{D37F00B0-EC36-5622-4392-0B274D6D6A15}"/>
                </a:ext>
              </a:extLst>
            </p:cNvPr>
            <p:cNvSpPr/>
            <p:nvPr/>
          </p:nvSpPr>
          <p:spPr>
            <a:xfrm>
              <a:off x="6694102" y="9548979"/>
              <a:ext cx="1247775" cy="564515"/>
            </a:xfrm>
            <a:custGeom>
              <a:avLst/>
              <a:gdLst/>
              <a:ahLst/>
              <a:cxnLst/>
              <a:rect l="l" t="t" r="r" b="b"/>
              <a:pathLst>
                <a:path w="1247775" h="564515">
                  <a:moveTo>
                    <a:pt x="982909" y="0"/>
                  </a:moveTo>
                  <a:lnTo>
                    <a:pt x="1247509" y="195912"/>
                  </a:lnTo>
                </a:path>
                <a:path w="1247775" h="564515">
                  <a:moveTo>
                    <a:pt x="1247509" y="195912"/>
                  </a:moveTo>
                  <a:lnTo>
                    <a:pt x="264600" y="564336"/>
                  </a:lnTo>
                </a:path>
                <a:path w="1247775" h="564515">
                  <a:moveTo>
                    <a:pt x="264600" y="564336"/>
                  </a:moveTo>
                  <a:lnTo>
                    <a:pt x="0" y="368424"/>
                  </a:lnTo>
                </a:path>
                <a:path w="1247775" h="564515">
                  <a:moveTo>
                    <a:pt x="0" y="368424"/>
                  </a:moveTo>
                  <a:lnTo>
                    <a:pt x="982909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5" name="object 274">
              <a:extLst>
                <a:ext uri="{FF2B5EF4-FFF2-40B4-BE49-F238E27FC236}">
                  <a16:creationId xmlns="" xmlns:a16="http://schemas.microsoft.com/office/drawing/2014/main" id="{13AD1416-6A80-C133-7145-D99DB2C2D5C8}"/>
                </a:ext>
              </a:extLst>
            </p:cNvPr>
            <p:cNvSpPr/>
            <p:nvPr/>
          </p:nvSpPr>
          <p:spPr>
            <a:xfrm>
              <a:off x="5460236" y="9961611"/>
              <a:ext cx="1380490" cy="462915"/>
            </a:xfrm>
            <a:custGeom>
              <a:avLst/>
              <a:gdLst/>
              <a:ahLst/>
              <a:cxnLst/>
              <a:rect l="l" t="t" r="r" b="b"/>
              <a:pathLst>
                <a:path w="1380490" h="462915">
                  <a:moveTo>
                    <a:pt x="669205" y="462528"/>
                  </a:moveTo>
                  <a:lnTo>
                    <a:pt x="0" y="462528"/>
                  </a:lnTo>
                  <a:lnTo>
                    <a:pt x="18972" y="431424"/>
                  </a:lnTo>
                  <a:lnTo>
                    <a:pt x="45468" y="406404"/>
                  </a:lnTo>
                  <a:lnTo>
                    <a:pt x="77580" y="389196"/>
                  </a:lnTo>
                  <a:lnTo>
                    <a:pt x="1115857" y="0"/>
                  </a:lnTo>
                  <a:lnTo>
                    <a:pt x="1380458" y="195948"/>
                  </a:lnTo>
                  <a:lnTo>
                    <a:pt x="669205" y="462528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6" name="object 275">
              <a:extLst>
                <a:ext uri="{FF2B5EF4-FFF2-40B4-BE49-F238E27FC236}">
                  <a16:creationId xmlns="" xmlns:a16="http://schemas.microsoft.com/office/drawing/2014/main" id="{ADDAADCC-FD6C-F80D-391A-B398CD0C4E73}"/>
                </a:ext>
              </a:extLst>
            </p:cNvPr>
            <p:cNvSpPr/>
            <p:nvPr/>
          </p:nvSpPr>
          <p:spPr>
            <a:xfrm>
              <a:off x="5460452" y="9961611"/>
              <a:ext cx="1380490" cy="462915"/>
            </a:xfrm>
            <a:custGeom>
              <a:avLst/>
              <a:gdLst/>
              <a:ahLst/>
              <a:cxnLst/>
              <a:rect l="l" t="t" r="r" b="b"/>
              <a:pathLst>
                <a:path w="1380490" h="462915">
                  <a:moveTo>
                    <a:pt x="1115641" y="0"/>
                  </a:moveTo>
                  <a:lnTo>
                    <a:pt x="1380242" y="195948"/>
                  </a:lnTo>
                </a:path>
                <a:path w="1380490" h="462915">
                  <a:moveTo>
                    <a:pt x="1380242" y="195948"/>
                  </a:moveTo>
                  <a:lnTo>
                    <a:pt x="668989" y="462528"/>
                  </a:lnTo>
                </a:path>
                <a:path w="1380490" h="462915">
                  <a:moveTo>
                    <a:pt x="0" y="462528"/>
                  </a:moveTo>
                  <a:lnTo>
                    <a:pt x="468" y="461016"/>
                  </a:lnTo>
                </a:path>
                <a:path w="1380490" h="462915">
                  <a:moveTo>
                    <a:pt x="468" y="461016"/>
                  </a:moveTo>
                  <a:lnTo>
                    <a:pt x="19476" y="430560"/>
                  </a:lnTo>
                </a:path>
                <a:path w="1380490" h="462915">
                  <a:moveTo>
                    <a:pt x="19476" y="430560"/>
                  </a:moveTo>
                  <a:lnTo>
                    <a:pt x="45684" y="406080"/>
                  </a:lnTo>
                </a:path>
                <a:path w="1380490" h="462915">
                  <a:moveTo>
                    <a:pt x="45684" y="406080"/>
                  </a:moveTo>
                  <a:lnTo>
                    <a:pt x="77364" y="389196"/>
                  </a:lnTo>
                </a:path>
                <a:path w="1380490" h="462915">
                  <a:moveTo>
                    <a:pt x="77364" y="389196"/>
                  </a:moveTo>
                  <a:lnTo>
                    <a:pt x="1115641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7" name="object 276">
              <a:extLst>
                <a:ext uri="{FF2B5EF4-FFF2-40B4-BE49-F238E27FC236}">
                  <a16:creationId xmlns="" xmlns:a16="http://schemas.microsoft.com/office/drawing/2014/main" id="{F2A00B54-E374-7E8D-D370-A2BC9D6FD202}"/>
                </a:ext>
              </a:extLst>
            </p:cNvPr>
            <p:cNvSpPr/>
            <p:nvPr/>
          </p:nvSpPr>
          <p:spPr>
            <a:xfrm>
              <a:off x="4196664" y="3215652"/>
              <a:ext cx="2087245" cy="1791970"/>
            </a:xfrm>
            <a:custGeom>
              <a:avLst/>
              <a:gdLst/>
              <a:ahLst/>
              <a:cxnLst/>
              <a:rect l="l" t="t" r="r" b="b"/>
              <a:pathLst>
                <a:path w="2087245" h="1791970">
                  <a:moveTo>
                    <a:pt x="2087206" y="0"/>
                  </a:moveTo>
                  <a:lnTo>
                    <a:pt x="1980539" y="0"/>
                  </a:lnTo>
                  <a:lnTo>
                    <a:pt x="1980539" y="689610"/>
                  </a:lnTo>
                  <a:lnTo>
                    <a:pt x="1840750" y="689610"/>
                  </a:lnTo>
                  <a:lnTo>
                    <a:pt x="1840750" y="795020"/>
                  </a:lnTo>
                  <a:lnTo>
                    <a:pt x="1840750" y="953770"/>
                  </a:lnTo>
                  <a:lnTo>
                    <a:pt x="1363281" y="953770"/>
                  </a:lnTo>
                  <a:lnTo>
                    <a:pt x="1363281" y="1590040"/>
                  </a:lnTo>
                  <a:lnTo>
                    <a:pt x="1363281" y="1706880"/>
                  </a:lnTo>
                  <a:lnTo>
                    <a:pt x="1019517" y="1706880"/>
                  </a:lnTo>
                  <a:lnTo>
                    <a:pt x="1019517" y="1590040"/>
                  </a:lnTo>
                  <a:lnTo>
                    <a:pt x="1363281" y="1590040"/>
                  </a:lnTo>
                  <a:lnTo>
                    <a:pt x="1363281" y="953770"/>
                  </a:lnTo>
                  <a:lnTo>
                    <a:pt x="542010" y="953770"/>
                  </a:lnTo>
                  <a:lnTo>
                    <a:pt x="542010" y="795020"/>
                  </a:lnTo>
                  <a:lnTo>
                    <a:pt x="1840750" y="795020"/>
                  </a:lnTo>
                  <a:lnTo>
                    <a:pt x="1840750" y="689610"/>
                  </a:lnTo>
                  <a:lnTo>
                    <a:pt x="297726" y="689610"/>
                  </a:lnTo>
                  <a:lnTo>
                    <a:pt x="297726" y="0"/>
                  </a:lnTo>
                  <a:lnTo>
                    <a:pt x="244830" y="0"/>
                  </a:lnTo>
                  <a:lnTo>
                    <a:pt x="244830" y="689610"/>
                  </a:lnTo>
                  <a:lnTo>
                    <a:pt x="0" y="689610"/>
                  </a:lnTo>
                  <a:lnTo>
                    <a:pt x="0" y="721360"/>
                  </a:lnTo>
                  <a:lnTo>
                    <a:pt x="0" y="795020"/>
                  </a:lnTo>
                  <a:lnTo>
                    <a:pt x="412991" y="795020"/>
                  </a:lnTo>
                  <a:lnTo>
                    <a:pt x="412991" y="953770"/>
                  </a:lnTo>
                  <a:lnTo>
                    <a:pt x="412991" y="1590040"/>
                  </a:lnTo>
                  <a:lnTo>
                    <a:pt x="412991" y="1706880"/>
                  </a:lnTo>
                  <a:lnTo>
                    <a:pt x="966635" y="1706880"/>
                  </a:lnTo>
                  <a:lnTo>
                    <a:pt x="966635" y="1738541"/>
                  </a:lnTo>
                  <a:lnTo>
                    <a:pt x="966635" y="1791957"/>
                  </a:lnTo>
                  <a:lnTo>
                    <a:pt x="1980539" y="1791957"/>
                  </a:lnTo>
                  <a:lnTo>
                    <a:pt x="1980539" y="1738541"/>
                  </a:lnTo>
                  <a:lnTo>
                    <a:pt x="1980539" y="1706880"/>
                  </a:lnTo>
                  <a:lnTo>
                    <a:pt x="1980539" y="1590040"/>
                  </a:lnTo>
                  <a:lnTo>
                    <a:pt x="1980539" y="953770"/>
                  </a:lnTo>
                  <a:lnTo>
                    <a:pt x="2087206" y="953770"/>
                  </a:lnTo>
                  <a:lnTo>
                    <a:pt x="2087206" y="795020"/>
                  </a:lnTo>
                  <a:lnTo>
                    <a:pt x="2087206" y="721360"/>
                  </a:lnTo>
                  <a:lnTo>
                    <a:pt x="2087206" y="689610"/>
                  </a:lnTo>
                  <a:lnTo>
                    <a:pt x="2087206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8" name="object 277">
              <a:extLst>
                <a:ext uri="{FF2B5EF4-FFF2-40B4-BE49-F238E27FC236}">
                  <a16:creationId xmlns="" xmlns:a16="http://schemas.microsoft.com/office/drawing/2014/main" id="{2C03193C-2065-411D-AB99-5DE0A2059C84}"/>
                </a:ext>
              </a:extLst>
            </p:cNvPr>
            <p:cNvSpPr/>
            <p:nvPr/>
          </p:nvSpPr>
          <p:spPr>
            <a:xfrm>
              <a:off x="4196202" y="3215752"/>
              <a:ext cx="2087880" cy="1791335"/>
            </a:xfrm>
            <a:custGeom>
              <a:avLst/>
              <a:gdLst/>
              <a:ahLst/>
              <a:cxnLst/>
              <a:rect l="l" t="t" r="r" b="b"/>
              <a:pathLst>
                <a:path w="2087879" h="1791335">
                  <a:moveTo>
                    <a:pt x="0" y="794654"/>
                  </a:moveTo>
                  <a:lnTo>
                    <a:pt x="413460" y="794654"/>
                  </a:lnTo>
                </a:path>
                <a:path w="2087879" h="1791335">
                  <a:moveTo>
                    <a:pt x="413460" y="794654"/>
                  </a:moveTo>
                  <a:lnTo>
                    <a:pt x="413460" y="1392831"/>
                  </a:lnTo>
                </a:path>
                <a:path w="2087879" h="1791335">
                  <a:moveTo>
                    <a:pt x="413460" y="1392831"/>
                  </a:moveTo>
                  <a:lnTo>
                    <a:pt x="413460" y="1706715"/>
                  </a:lnTo>
                </a:path>
                <a:path w="2087879" h="1791335">
                  <a:moveTo>
                    <a:pt x="413460" y="1706715"/>
                  </a:moveTo>
                  <a:lnTo>
                    <a:pt x="967105" y="1706715"/>
                  </a:lnTo>
                </a:path>
                <a:path w="2087879" h="1791335">
                  <a:moveTo>
                    <a:pt x="967105" y="1706715"/>
                  </a:moveTo>
                  <a:lnTo>
                    <a:pt x="967105" y="1791315"/>
                  </a:lnTo>
                </a:path>
                <a:path w="2087879" h="1791335">
                  <a:moveTo>
                    <a:pt x="967105" y="1791315"/>
                  </a:moveTo>
                  <a:lnTo>
                    <a:pt x="1416638" y="1791315"/>
                  </a:lnTo>
                </a:path>
                <a:path w="2087879" h="1791335">
                  <a:moveTo>
                    <a:pt x="1416638" y="1791315"/>
                  </a:moveTo>
                  <a:lnTo>
                    <a:pt x="1981011" y="1791315"/>
                  </a:lnTo>
                </a:path>
                <a:path w="2087879" h="1791335">
                  <a:moveTo>
                    <a:pt x="1981011" y="1791315"/>
                  </a:moveTo>
                  <a:lnTo>
                    <a:pt x="1981011" y="1685547"/>
                  </a:lnTo>
                </a:path>
                <a:path w="2087879" h="1791335">
                  <a:moveTo>
                    <a:pt x="1981011" y="1685547"/>
                  </a:moveTo>
                  <a:lnTo>
                    <a:pt x="1981011" y="953306"/>
                  </a:lnTo>
                </a:path>
                <a:path w="2087879" h="1791335">
                  <a:moveTo>
                    <a:pt x="1981011" y="953306"/>
                  </a:moveTo>
                  <a:lnTo>
                    <a:pt x="2087679" y="953306"/>
                  </a:lnTo>
                </a:path>
                <a:path w="2087879" h="1791335">
                  <a:moveTo>
                    <a:pt x="2087679" y="953306"/>
                  </a:moveTo>
                  <a:lnTo>
                    <a:pt x="2087679" y="0"/>
                  </a:lnTo>
                </a:path>
                <a:path w="2087879" h="1791335">
                  <a:moveTo>
                    <a:pt x="245304" y="0"/>
                  </a:moveTo>
                  <a:lnTo>
                    <a:pt x="245304" y="688886"/>
                  </a:lnTo>
                </a:path>
                <a:path w="2087879" h="1791335">
                  <a:moveTo>
                    <a:pt x="245304" y="688886"/>
                  </a:moveTo>
                  <a:lnTo>
                    <a:pt x="936" y="68888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49" name="object 278">
              <a:extLst>
                <a:ext uri="{FF2B5EF4-FFF2-40B4-BE49-F238E27FC236}">
                  <a16:creationId xmlns="" xmlns:a16="http://schemas.microsoft.com/office/drawing/2014/main" id="{FB804F80-F976-9A5F-EE5E-0D48009ECE5F}"/>
                </a:ext>
              </a:extLst>
            </p:cNvPr>
            <p:cNvSpPr/>
            <p:nvPr/>
          </p:nvSpPr>
          <p:spPr>
            <a:xfrm>
              <a:off x="4204698" y="1367019"/>
              <a:ext cx="2377440" cy="1849120"/>
            </a:xfrm>
            <a:custGeom>
              <a:avLst/>
              <a:gdLst/>
              <a:ahLst/>
              <a:cxnLst/>
              <a:rect l="l" t="t" r="r" b="b"/>
              <a:pathLst>
                <a:path w="2377440" h="1849120">
                  <a:moveTo>
                    <a:pt x="2079183" y="1848732"/>
                  </a:moveTo>
                  <a:lnTo>
                    <a:pt x="236808" y="1848732"/>
                  </a:lnTo>
                  <a:lnTo>
                    <a:pt x="236808" y="1688636"/>
                  </a:lnTo>
                  <a:lnTo>
                    <a:pt x="0" y="1688636"/>
                  </a:lnTo>
                  <a:lnTo>
                    <a:pt x="936" y="1582868"/>
                  </a:lnTo>
                  <a:lnTo>
                    <a:pt x="397872" y="1582868"/>
                  </a:lnTo>
                  <a:lnTo>
                    <a:pt x="397872" y="0"/>
                  </a:lnTo>
                  <a:lnTo>
                    <a:pt x="530100" y="1407"/>
                  </a:lnTo>
                  <a:lnTo>
                    <a:pt x="530100" y="780618"/>
                  </a:lnTo>
                  <a:lnTo>
                    <a:pt x="2376939" y="780618"/>
                  </a:lnTo>
                  <a:lnTo>
                    <a:pt x="2376183" y="881097"/>
                  </a:lnTo>
                  <a:lnTo>
                    <a:pt x="1972515" y="881097"/>
                  </a:lnTo>
                  <a:lnTo>
                    <a:pt x="1972515" y="1582868"/>
                  </a:lnTo>
                  <a:lnTo>
                    <a:pt x="2079183" y="1582868"/>
                  </a:lnTo>
                  <a:lnTo>
                    <a:pt x="2079183" y="1848732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0" name="object 279">
              <a:extLst>
                <a:ext uri="{FF2B5EF4-FFF2-40B4-BE49-F238E27FC236}">
                  <a16:creationId xmlns="" xmlns:a16="http://schemas.microsoft.com/office/drawing/2014/main" id="{3FB4058A-733C-5C49-8A17-3D4A90DD14FE}"/>
                </a:ext>
              </a:extLst>
            </p:cNvPr>
            <p:cNvSpPr/>
            <p:nvPr/>
          </p:nvSpPr>
          <p:spPr>
            <a:xfrm>
              <a:off x="4204698" y="1367019"/>
              <a:ext cx="2377440" cy="1849120"/>
            </a:xfrm>
            <a:custGeom>
              <a:avLst/>
              <a:gdLst/>
              <a:ahLst/>
              <a:cxnLst/>
              <a:rect l="l" t="t" r="r" b="b"/>
              <a:pathLst>
                <a:path w="2377440" h="1849120">
                  <a:moveTo>
                    <a:pt x="397872" y="0"/>
                  </a:moveTo>
                  <a:lnTo>
                    <a:pt x="397872" y="1582868"/>
                  </a:lnTo>
                </a:path>
                <a:path w="2377440" h="1849120">
                  <a:moveTo>
                    <a:pt x="397872" y="1582868"/>
                  </a:moveTo>
                  <a:lnTo>
                    <a:pt x="936" y="1582868"/>
                  </a:lnTo>
                </a:path>
                <a:path w="2377440" h="1849120">
                  <a:moveTo>
                    <a:pt x="0" y="1688636"/>
                  </a:moveTo>
                  <a:lnTo>
                    <a:pt x="236808" y="1688636"/>
                  </a:lnTo>
                </a:path>
                <a:path w="2377440" h="1849120">
                  <a:moveTo>
                    <a:pt x="236808" y="1688636"/>
                  </a:moveTo>
                  <a:lnTo>
                    <a:pt x="236808" y="1848732"/>
                  </a:lnTo>
                </a:path>
                <a:path w="2377440" h="1849120">
                  <a:moveTo>
                    <a:pt x="2079183" y="1848732"/>
                  </a:moveTo>
                  <a:lnTo>
                    <a:pt x="2079183" y="1582868"/>
                  </a:lnTo>
                </a:path>
                <a:path w="2377440" h="1849120">
                  <a:moveTo>
                    <a:pt x="2079183" y="1582868"/>
                  </a:moveTo>
                  <a:lnTo>
                    <a:pt x="1972515" y="1582868"/>
                  </a:lnTo>
                </a:path>
                <a:path w="2377440" h="1849120">
                  <a:moveTo>
                    <a:pt x="1972515" y="1582868"/>
                  </a:moveTo>
                  <a:lnTo>
                    <a:pt x="1972515" y="1145665"/>
                  </a:lnTo>
                </a:path>
                <a:path w="2377440" h="1849120">
                  <a:moveTo>
                    <a:pt x="1972515" y="1145665"/>
                  </a:moveTo>
                  <a:lnTo>
                    <a:pt x="1972515" y="881097"/>
                  </a:lnTo>
                </a:path>
                <a:path w="2377440" h="1849120">
                  <a:moveTo>
                    <a:pt x="1972515" y="881097"/>
                  </a:moveTo>
                  <a:lnTo>
                    <a:pt x="2376183" y="881097"/>
                  </a:lnTo>
                </a:path>
                <a:path w="2377440" h="1849120">
                  <a:moveTo>
                    <a:pt x="2376939" y="780618"/>
                  </a:moveTo>
                  <a:lnTo>
                    <a:pt x="530100" y="780618"/>
                  </a:lnTo>
                </a:path>
                <a:path w="2377440" h="1849120">
                  <a:moveTo>
                    <a:pt x="530100" y="780618"/>
                  </a:moveTo>
                  <a:lnTo>
                    <a:pt x="530100" y="140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1" name="object 280">
              <a:extLst>
                <a:ext uri="{FF2B5EF4-FFF2-40B4-BE49-F238E27FC236}">
                  <a16:creationId xmlns="" xmlns:a16="http://schemas.microsoft.com/office/drawing/2014/main" id="{28289F6A-4980-4068-A263-00890895725D}"/>
                </a:ext>
              </a:extLst>
            </p:cNvPr>
            <p:cNvSpPr/>
            <p:nvPr/>
          </p:nvSpPr>
          <p:spPr>
            <a:xfrm>
              <a:off x="4182338" y="5473700"/>
              <a:ext cx="2188845" cy="1240790"/>
            </a:xfrm>
            <a:custGeom>
              <a:avLst/>
              <a:gdLst/>
              <a:ahLst/>
              <a:cxnLst/>
              <a:rect l="l" t="t" r="r" b="b"/>
              <a:pathLst>
                <a:path w="2188845" h="1240790">
                  <a:moveTo>
                    <a:pt x="2188260" y="349250"/>
                  </a:moveTo>
                  <a:lnTo>
                    <a:pt x="2101532" y="349250"/>
                  </a:lnTo>
                  <a:lnTo>
                    <a:pt x="2101532" y="345440"/>
                  </a:lnTo>
                  <a:lnTo>
                    <a:pt x="2101532" y="147320"/>
                  </a:lnTo>
                  <a:lnTo>
                    <a:pt x="2101532" y="53340"/>
                  </a:lnTo>
                  <a:lnTo>
                    <a:pt x="1377607" y="53340"/>
                  </a:lnTo>
                  <a:lnTo>
                    <a:pt x="1377607" y="0"/>
                  </a:lnTo>
                  <a:lnTo>
                    <a:pt x="1033843" y="0"/>
                  </a:lnTo>
                  <a:lnTo>
                    <a:pt x="1033843" y="53340"/>
                  </a:lnTo>
                  <a:lnTo>
                    <a:pt x="0" y="53340"/>
                  </a:lnTo>
                  <a:lnTo>
                    <a:pt x="0" y="147320"/>
                  </a:lnTo>
                  <a:lnTo>
                    <a:pt x="312051" y="147320"/>
                  </a:lnTo>
                  <a:lnTo>
                    <a:pt x="312051" y="345440"/>
                  </a:lnTo>
                  <a:lnTo>
                    <a:pt x="223202" y="345440"/>
                  </a:lnTo>
                  <a:lnTo>
                    <a:pt x="223202" y="349250"/>
                  </a:lnTo>
                  <a:lnTo>
                    <a:pt x="223202" y="786130"/>
                  </a:lnTo>
                  <a:lnTo>
                    <a:pt x="223202" y="789940"/>
                  </a:lnTo>
                  <a:lnTo>
                    <a:pt x="312051" y="789940"/>
                  </a:lnTo>
                  <a:lnTo>
                    <a:pt x="312051" y="1083310"/>
                  </a:lnTo>
                  <a:lnTo>
                    <a:pt x="968260" y="1083310"/>
                  </a:lnTo>
                  <a:lnTo>
                    <a:pt x="968260" y="1240790"/>
                  </a:lnTo>
                  <a:lnTo>
                    <a:pt x="1443164" y="1240790"/>
                  </a:lnTo>
                  <a:lnTo>
                    <a:pt x="1443164" y="1083310"/>
                  </a:lnTo>
                  <a:lnTo>
                    <a:pt x="2101532" y="1083310"/>
                  </a:lnTo>
                  <a:lnTo>
                    <a:pt x="2101532" y="789940"/>
                  </a:lnTo>
                  <a:lnTo>
                    <a:pt x="2101532" y="786130"/>
                  </a:lnTo>
                  <a:lnTo>
                    <a:pt x="2188260" y="786130"/>
                  </a:lnTo>
                  <a:lnTo>
                    <a:pt x="2188260" y="34925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2" name="object 281">
              <a:extLst>
                <a:ext uri="{FF2B5EF4-FFF2-40B4-BE49-F238E27FC236}">
                  <a16:creationId xmlns="" xmlns:a16="http://schemas.microsoft.com/office/drawing/2014/main" id="{FB066B04-A5BD-0466-6086-E0A9CF3137F2}"/>
                </a:ext>
              </a:extLst>
            </p:cNvPr>
            <p:cNvSpPr/>
            <p:nvPr/>
          </p:nvSpPr>
          <p:spPr>
            <a:xfrm>
              <a:off x="4181910" y="5474060"/>
              <a:ext cx="2188845" cy="1241425"/>
            </a:xfrm>
            <a:custGeom>
              <a:avLst/>
              <a:gdLst/>
              <a:ahLst/>
              <a:cxnLst/>
              <a:rect l="l" t="t" r="r" b="b"/>
              <a:pathLst>
                <a:path w="2188845" h="1241425">
                  <a:moveTo>
                    <a:pt x="0" y="146880"/>
                  </a:moveTo>
                  <a:lnTo>
                    <a:pt x="312480" y="146880"/>
                  </a:lnTo>
                </a:path>
                <a:path w="2188845" h="1241425">
                  <a:moveTo>
                    <a:pt x="312480" y="146880"/>
                  </a:moveTo>
                  <a:lnTo>
                    <a:pt x="312480" y="345600"/>
                  </a:lnTo>
                </a:path>
                <a:path w="2188845" h="1241425">
                  <a:moveTo>
                    <a:pt x="312480" y="345600"/>
                  </a:moveTo>
                  <a:lnTo>
                    <a:pt x="223632" y="345600"/>
                  </a:lnTo>
                </a:path>
                <a:path w="2188845" h="1241425">
                  <a:moveTo>
                    <a:pt x="223632" y="345600"/>
                  </a:moveTo>
                  <a:lnTo>
                    <a:pt x="223632" y="789769"/>
                  </a:lnTo>
                </a:path>
                <a:path w="2188845" h="1241425">
                  <a:moveTo>
                    <a:pt x="223632" y="789769"/>
                  </a:moveTo>
                  <a:lnTo>
                    <a:pt x="312480" y="789769"/>
                  </a:lnTo>
                </a:path>
                <a:path w="2188845" h="1241425">
                  <a:moveTo>
                    <a:pt x="312480" y="789769"/>
                  </a:moveTo>
                  <a:lnTo>
                    <a:pt x="312480" y="1082521"/>
                  </a:lnTo>
                </a:path>
                <a:path w="2188845" h="1241425">
                  <a:moveTo>
                    <a:pt x="312480" y="1082521"/>
                  </a:moveTo>
                  <a:lnTo>
                    <a:pt x="968689" y="1082521"/>
                  </a:lnTo>
                </a:path>
                <a:path w="2188845" h="1241425">
                  <a:moveTo>
                    <a:pt x="968689" y="1082521"/>
                  </a:moveTo>
                  <a:lnTo>
                    <a:pt x="968689" y="1240885"/>
                  </a:lnTo>
                </a:path>
                <a:path w="2188845" h="1241425">
                  <a:moveTo>
                    <a:pt x="968689" y="1240885"/>
                  </a:moveTo>
                  <a:lnTo>
                    <a:pt x="1443602" y="1240885"/>
                  </a:lnTo>
                </a:path>
                <a:path w="2188845" h="1241425">
                  <a:moveTo>
                    <a:pt x="1443602" y="1240885"/>
                  </a:moveTo>
                  <a:lnTo>
                    <a:pt x="1443602" y="1082521"/>
                  </a:lnTo>
                </a:path>
                <a:path w="2188845" h="1241425">
                  <a:moveTo>
                    <a:pt x="1443602" y="1082521"/>
                  </a:moveTo>
                  <a:lnTo>
                    <a:pt x="2101971" y="1082521"/>
                  </a:lnTo>
                </a:path>
                <a:path w="2188845" h="1241425">
                  <a:moveTo>
                    <a:pt x="2101971" y="1082521"/>
                  </a:moveTo>
                  <a:lnTo>
                    <a:pt x="2101971" y="786241"/>
                  </a:lnTo>
                </a:path>
                <a:path w="2188845" h="1241425">
                  <a:moveTo>
                    <a:pt x="2101971" y="786241"/>
                  </a:moveTo>
                  <a:lnTo>
                    <a:pt x="2188695" y="786241"/>
                  </a:lnTo>
                </a:path>
                <a:path w="2188845" h="1241425">
                  <a:moveTo>
                    <a:pt x="2188695" y="786241"/>
                  </a:moveTo>
                  <a:lnTo>
                    <a:pt x="2188695" y="349164"/>
                  </a:lnTo>
                </a:path>
                <a:path w="2188845" h="1241425">
                  <a:moveTo>
                    <a:pt x="2188695" y="349164"/>
                  </a:moveTo>
                  <a:lnTo>
                    <a:pt x="2101971" y="349164"/>
                  </a:lnTo>
                </a:path>
                <a:path w="2188845" h="1241425">
                  <a:moveTo>
                    <a:pt x="2101971" y="349164"/>
                  </a:moveTo>
                  <a:lnTo>
                    <a:pt x="2101971" y="146880"/>
                  </a:lnTo>
                </a:path>
                <a:path w="2188845" h="1241425">
                  <a:moveTo>
                    <a:pt x="2101971" y="146880"/>
                  </a:moveTo>
                  <a:lnTo>
                    <a:pt x="2101971" y="52884"/>
                  </a:lnTo>
                </a:path>
                <a:path w="2188845" h="1241425">
                  <a:moveTo>
                    <a:pt x="2101971" y="52884"/>
                  </a:moveTo>
                  <a:lnTo>
                    <a:pt x="1378046" y="52884"/>
                  </a:lnTo>
                </a:path>
                <a:path w="2188845" h="1241425">
                  <a:moveTo>
                    <a:pt x="1378046" y="52884"/>
                  </a:moveTo>
                  <a:lnTo>
                    <a:pt x="1378046" y="0"/>
                  </a:lnTo>
                </a:path>
                <a:path w="2188845" h="1241425">
                  <a:moveTo>
                    <a:pt x="1378046" y="0"/>
                  </a:moveTo>
                  <a:lnTo>
                    <a:pt x="1034281" y="0"/>
                  </a:lnTo>
                </a:path>
                <a:path w="2188845" h="1241425">
                  <a:moveTo>
                    <a:pt x="1034281" y="0"/>
                  </a:moveTo>
                  <a:lnTo>
                    <a:pt x="1034281" y="52884"/>
                  </a:lnTo>
                </a:path>
                <a:path w="2188845" h="1241425">
                  <a:moveTo>
                    <a:pt x="1034281" y="52884"/>
                  </a:moveTo>
                  <a:lnTo>
                    <a:pt x="864" y="5288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3" name="object 282">
              <a:extLst>
                <a:ext uri="{FF2B5EF4-FFF2-40B4-BE49-F238E27FC236}">
                  <a16:creationId xmlns="" xmlns:a16="http://schemas.microsoft.com/office/drawing/2014/main" id="{55814439-E3C7-DE5D-D4D9-5F06BC4E0310}"/>
                </a:ext>
              </a:extLst>
            </p:cNvPr>
            <p:cNvSpPr/>
            <p:nvPr/>
          </p:nvSpPr>
          <p:spPr>
            <a:xfrm>
              <a:off x="4738674" y="3905249"/>
              <a:ext cx="1299210" cy="930910"/>
            </a:xfrm>
            <a:custGeom>
              <a:avLst/>
              <a:gdLst/>
              <a:ahLst/>
              <a:cxnLst/>
              <a:rect l="l" t="t" r="r" b="b"/>
              <a:pathLst>
                <a:path w="1299210" h="930910">
                  <a:moveTo>
                    <a:pt x="1298740" y="0"/>
                  </a:moveTo>
                  <a:lnTo>
                    <a:pt x="477507" y="0"/>
                  </a:lnTo>
                  <a:lnTo>
                    <a:pt x="477507" y="31750"/>
                  </a:lnTo>
                  <a:lnTo>
                    <a:pt x="0" y="31750"/>
                  </a:lnTo>
                  <a:lnTo>
                    <a:pt x="0" y="900430"/>
                  </a:lnTo>
                  <a:lnTo>
                    <a:pt x="0" y="930910"/>
                  </a:lnTo>
                  <a:lnTo>
                    <a:pt x="477507" y="930910"/>
                  </a:lnTo>
                  <a:lnTo>
                    <a:pt x="477507" y="900430"/>
                  </a:lnTo>
                  <a:lnTo>
                    <a:pt x="821270" y="900430"/>
                  </a:lnTo>
                  <a:lnTo>
                    <a:pt x="821270" y="930910"/>
                  </a:lnTo>
                  <a:lnTo>
                    <a:pt x="1298740" y="930910"/>
                  </a:lnTo>
                  <a:lnTo>
                    <a:pt x="1298740" y="900430"/>
                  </a:lnTo>
                  <a:lnTo>
                    <a:pt x="1298740" y="31750"/>
                  </a:lnTo>
                  <a:lnTo>
                    <a:pt x="1298740" y="0"/>
                  </a:lnTo>
                  <a:close/>
                </a:path>
              </a:pathLst>
            </a:custGeom>
            <a:solidFill>
              <a:srgbClr val="FFD8B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4" name="object 283">
              <a:extLst>
                <a:ext uri="{FF2B5EF4-FFF2-40B4-BE49-F238E27FC236}">
                  <a16:creationId xmlns="" xmlns:a16="http://schemas.microsoft.com/office/drawing/2014/main" id="{24F7F8F1-D719-248A-A4CF-D777B9C56E26}"/>
                </a:ext>
              </a:extLst>
            </p:cNvPr>
            <p:cNvSpPr/>
            <p:nvPr/>
          </p:nvSpPr>
          <p:spPr>
            <a:xfrm>
              <a:off x="4738687" y="3904638"/>
              <a:ext cx="477520" cy="931544"/>
            </a:xfrm>
            <a:custGeom>
              <a:avLst/>
              <a:gdLst/>
              <a:ahLst/>
              <a:cxnLst/>
              <a:rect l="l" t="t" r="r" b="b"/>
              <a:pathLst>
                <a:path w="477520" h="931545">
                  <a:moveTo>
                    <a:pt x="0" y="931105"/>
                  </a:moveTo>
                  <a:lnTo>
                    <a:pt x="0" y="32580"/>
                  </a:lnTo>
                </a:path>
                <a:path w="477520" h="931545">
                  <a:moveTo>
                    <a:pt x="0" y="32580"/>
                  </a:moveTo>
                  <a:lnTo>
                    <a:pt x="477504" y="32580"/>
                  </a:lnTo>
                </a:path>
                <a:path w="477520" h="931545">
                  <a:moveTo>
                    <a:pt x="477504" y="32580"/>
                  </a:moveTo>
                  <a:lnTo>
                    <a:pt x="47750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5" name="object 284">
              <a:extLst>
                <a:ext uri="{FF2B5EF4-FFF2-40B4-BE49-F238E27FC236}">
                  <a16:creationId xmlns="" xmlns:a16="http://schemas.microsoft.com/office/drawing/2014/main" id="{0659C288-D459-CE9C-8871-B6F68634AF91}"/>
                </a:ext>
              </a:extLst>
            </p:cNvPr>
            <p:cNvSpPr/>
            <p:nvPr/>
          </p:nvSpPr>
          <p:spPr>
            <a:xfrm>
              <a:off x="5878772" y="3906438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158652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6" name="object 285">
              <a:extLst>
                <a:ext uri="{FF2B5EF4-FFF2-40B4-BE49-F238E27FC236}">
                  <a16:creationId xmlns="" xmlns:a16="http://schemas.microsoft.com/office/drawing/2014/main" id="{D55E8427-E55F-F992-3C0D-814E73BD5494}"/>
                </a:ext>
              </a:extLst>
            </p:cNvPr>
            <p:cNvSpPr/>
            <p:nvPr/>
          </p:nvSpPr>
          <p:spPr>
            <a:xfrm>
              <a:off x="5559956" y="3904638"/>
              <a:ext cx="477520" cy="931544"/>
            </a:xfrm>
            <a:custGeom>
              <a:avLst/>
              <a:gdLst/>
              <a:ahLst/>
              <a:cxnLst/>
              <a:rect l="l" t="t" r="r" b="b"/>
              <a:pathLst>
                <a:path w="477520" h="931545">
                  <a:moveTo>
                    <a:pt x="477468" y="0"/>
                  </a:moveTo>
                  <a:lnTo>
                    <a:pt x="477468" y="931105"/>
                  </a:lnTo>
                </a:path>
                <a:path w="477520" h="931545">
                  <a:moveTo>
                    <a:pt x="477468" y="931105"/>
                  </a:moveTo>
                  <a:lnTo>
                    <a:pt x="0" y="93110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7" name="object 286">
              <a:extLst>
                <a:ext uri="{FF2B5EF4-FFF2-40B4-BE49-F238E27FC236}">
                  <a16:creationId xmlns="" xmlns:a16="http://schemas.microsoft.com/office/drawing/2014/main" id="{F4184F0F-3C02-1ED7-E1C1-D50E9A3B5DF2}"/>
                </a:ext>
              </a:extLst>
            </p:cNvPr>
            <p:cNvSpPr/>
            <p:nvPr/>
          </p:nvSpPr>
          <p:spPr>
            <a:xfrm>
              <a:off x="5214391" y="4803271"/>
              <a:ext cx="347980" cy="33020"/>
            </a:xfrm>
            <a:custGeom>
              <a:avLst/>
              <a:gdLst/>
              <a:ahLst/>
              <a:cxnLst/>
              <a:rect l="l" t="t" r="r" b="b"/>
              <a:pathLst>
                <a:path w="347979" h="33020">
                  <a:moveTo>
                    <a:pt x="347364" y="1800"/>
                  </a:moveTo>
                  <a:lnTo>
                    <a:pt x="347364" y="32472"/>
                  </a:lnTo>
                </a:path>
                <a:path w="347979" h="33020">
                  <a:moveTo>
                    <a:pt x="1800" y="0"/>
                  </a:moveTo>
                  <a:lnTo>
                    <a:pt x="345564" y="0"/>
                  </a:lnTo>
                </a:path>
                <a:path w="347979" h="33020">
                  <a:moveTo>
                    <a:pt x="0" y="1800"/>
                  </a:moveTo>
                  <a:lnTo>
                    <a:pt x="0" y="32472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8" name="object 287">
              <a:extLst>
                <a:ext uri="{FF2B5EF4-FFF2-40B4-BE49-F238E27FC236}">
                  <a16:creationId xmlns="" xmlns:a16="http://schemas.microsoft.com/office/drawing/2014/main" id="{746C4CDA-26F4-938C-97C5-091FE6140C12}"/>
                </a:ext>
              </a:extLst>
            </p:cNvPr>
            <p:cNvSpPr/>
            <p:nvPr/>
          </p:nvSpPr>
          <p:spPr>
            <a:xfrm>
              <a:off x="4738687" y="4835743"/>
              <a:ext cx="477520" cy="0"/>
            </a:xfrm>
            <a:custGeom>
              <a:avLst/>
              <a:gdLst/>
              <a:ahLst/>
              <a:cxnLst/>
              <a:rect l="l" t="t" r="r" b="b"/>
              <a:pathLst>
                <a:path w="477520">
                  <a:moveTo>
                    <a:pt x="47750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59" name="object 288">
              <a:extLst>
                <a:ext uri="{FF2B5EF4-FFF2-40B4-BE49-F238E27FC236}">
                  <a16:creationId xmlns="" xmlns:a16="http://schemas.microsoft.com/office/drawing/2014/main" id="{CCF56D48-F870-5564-503A-F69ED7A028B7}"/>
                </a:ext>
              </a:extLst>
            </p:cNvPr>
            <p:cNvSpPr/>
            <p:nvPr/>
          </p:nvSpPr>
          <p:spPr>
            <a:xfrm>
              <a:off x="4738674" y="2195829"/>
              <a:ext cx="1299210" cy="1018540"/>
            </a:xfrm>
            <a:custGeom>
              <a:avLst/>
              <a:gdLst/>
              <a:ahLst/>
              <a:cxnLst/>
              <a:rect l="l" t="t" r="r" b="b"/>
              <a:pathLst>
                <a:path w="1299210" h="1018539">
                  <a:moveTo>
                    <a:pt x="1298740" y="86360"/>
                  </a:moveTo>
                  <a:lnTo>
                    <a:pt x="821270" y="86360"/>
                  </a:lnTo>
                  <a:lnTo>
                    <a:pt x="821270" y="0"/>
                  </a:lnTo>
                  <a:lnTo>
                    <a:pt x="477507" y="0"/>
                  </a:lnTo>
                  <a:lnTo>
                    <a:pt x="477507" y="86360"/>
                  </a:lnTo>
                  <a:lnTo>
                    <a:pt x="0" y="86360"/>
                  </a:lnTo>
                  <a:lnTo>
                    <a:pt x="0" y="688340"/>
                  </a:lnTo>
                  <a:lnTo>
                    <a:pt x="0" y="1018540"/>
                  </a:lnTo>
                  <a:lnTo>
                    <a:pt x="1298740" y="1018540"/>
                  </a:lnTo>
                  <a:lnTo>
                    <a:pt x="1298740" y="688340"/>
                  </a:lnTo>
                  <a:lnTo>
                    <a:pt x="1298740" y="86360"/>
                  </a:lnTo>
                  <a:close/>
                </a:path>
              </a:pathLst>
            </a:custGeom>
            <a:solidFill>
              <a:srgbClr val="FFD8B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0" name="object 289">
              <a:extLst>
                <a:ext uri="{FF2B5EF4-FFF2-40B4-BE49-F238E27FC236}">
                  <a16:creationId xmlns="" xmlns:a16="http://schemas.microsoft.com/office/drawing/2014/main" id="{22048730-F328-15CD-045F-5D1D950E9E86}"/>
                </a:ext>
              </a:extLst>
            </p:cNvPr>
            <p:cNvSpPr/>
            <p:nvPr/>
          </p:nvSpPr>
          <p:spPr>
            <a:xfrm>
              <a:off x="4738687" y="2195233"/>
              <a:ext cx="1299210" cy="1019175"/>
            </a:xfrm>
            <a:custGeom>
              <a:avLst/>
              <a:gdLst/>
              <a:ahLst/>
              <a:cxnLst/>
              <a:rect l="l" t="t" r="r" b="b"/>
              <a:pathLst>
                <a:path w="1299210" h="1019175">
                  <a:moveTo>
                    <a:pt x="0" y="688400"/>
                  </a:moveTo>
                  <a:lnTo>
                    <a:pt x="0" y="366775"/>
                  </a:lnTo>
                </a:path>
                <a:path w="1299210" h="1019175">
                  <a:moveTo>
                    <a:pt x="0" y="366775"/>
                  </a:moveTo>
                  <a:lnTo>
                    <a:pt x="0" y="86727"/>
                  </a:lnTo>
                </a:path>
                <a:path w="1299210" h="1019175">
                  <a:moveTo>
                    <a:pt x="0" y="86727"/>
                  </a:moveTo>
                  <a:lnTo>
                    <a:pt x="477504" y="86727"/>
                  </a:lnTo>
                </a:path>
                <a:path w="1299210" h="1019175">
                  <a:moveTo>
                    <a:pt x="477504" y="86727"/>
                  </a:moveTo>
                  <a:lnTo>
                    <a:pt x="477504" y="0"/>
                  </a:lnTo>
                </a:path>
                <a:path w="1299210" h="1019175">
                  <a:moveTo>
                    <a:pt x="477504" y="0"/>
                  </a:moveTo>
                  <a:lnTo>
                    <a:pt x="821269" y="0"/>
                  </a:lnTo>
                </a:path>
                <a:path w="1299210" h="1019175">
                  <a:moveTo>
                    <a:pt x="821269" y="0"/>
                  </a:moveTo>
                  <a:lnTo>
                    <a:pt x="821269" y="86727"/>
                  </a:lnTo>
                </a:path>
                <a:path w="1299210" h="1019175">
                  <a:moveTo>
                    <a:pt x="821269" y="86727"/>
                  </a:moveTo>
                  <a:lnTo>
                    <a:pt x="1298738" y="86727"/>
                  </a:lnTo>
                </a:path>
                <a:path w="1299210" h="1019175">
                  <a:moveTo>
                    <a:pt x="1298738" y="86727"/>
                  </a:moveTo>
                  <a:lnTo>
                    <a:pt x="1298738" y="101907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1" name="object 290">
              <a:extLst>
                <a:ext uri="{FF2B5EF4-FFF2-40B4-BE49-F238E27FC236}">
                  <a16:creationId xmlns="" xmlns:a16="http://schemas.microsoft.com/office/drawing/2014/main" id="{463CA159-E64B-100C-6095-835F53942557}"/>
                </a:ext>
              </a:extLst>
            </p:cNvPr>
            <p:cNvSpPr/>
            <p:nvPr/>
          </p:nvSpPr>
          <p:spPr>
            <a:xfrm>
              <a:off x="4738687" y="3212508"/>
              <a:ext cx="1140460" cy="0"/>
            </a:xfrm>
            <a:custGeom>
              <a:avLst/>
              <a:gdLst/>
              <a:ahLst/>
              <a:cxnLst/>
              <a:rect l="l" t="t" r="r" b="b"/>
              <a:pathLst>
                <a:path w="1140460">
                  <a:moveTo>
                    <a:pt x="0" y="0"/>
                  </a:moveTo>
                  <a:lnTo>
                    <a:pt x="1140085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2" name="object 291">
              <a:extLst>
                <a:ext uri="{FF2B5EF4-FFF2-40B4-BE49-F238E27FC236}">
                  <a16:creationId xmlns="" xmlns:a16="http://schemas.microsoft.com/office/drawing/2014/main" id="{7F036039-8A6A-011A-3BE0-A0D1B9DA5381}"/>
                </a:ext>
              </a:extLst>
            </p:cNvPr>
            <p:cNvSpPr/>
            <p:nvPr/>
          </p:nvSpPr>
          <p:spPr>
            <a:xfrm>
              <a:off x="4738687" y="2883633"/>
              <a:ext cx="0" cy="330835"/>
            </a:xfrm>
            <a:custGeom>
              <a:avLst/>
              <a:gdLst/>
              <a:ahLst/>
              <a:cxnLst/>
              <a:rect l="l" t="t" r="r" b="b"/>
              <a:pathLst>
                <a:path h="330835">
                  <a:moveTo>
                    <a:pt x="0" y="330674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3" name="object 292">
              <a:extLst>
                <a:ext uri="{FF2B5EF4-FFF2-40B4-BE49-F238E27FC236}">
                  <a16:creationId xmlns="" xmlns:a16="http://schemas.microsoft.com/office/drawing/2014/main" id="{D94FC3C3-C788-AD82-0CA9-BD298E3C170C}"/>
                </a:ext>
              </a:extLst>
            </p:cNvPr>
            <p:cNvSpPr/>
            <p:nvPr/>
          </p:nvSpPr>
          <p:spPr>
            <a:xfrm>
              <a:off x="4494390" y="3214308"/>
              <a:ext cx="1384935" cy="690880"/>
            </a:xfrm>
            <a:custGeom>
              <a:avLst/>
              <a:gdLst/>
              <a:ahLst/>
              <a:cxnLst/>
              <a:rect l="l" t="t" r="r" b="b"/>
              <a:pathLst>
                <a:path w="1384935" h="690879">
                  <a:moveTo>
                    <a:pt x="1384382" y="690329"/>
                  </a:moveTo>
                  <a:lnTo>
                    <a:pt x="0" y="690329"/>
                  </a:lnTo>
                  <a:lnTo>
                    <a:pt x="0" y="0"/>
                  </a:lnTo>
                  <a:lnTo>
                    <a:pt x="1384382" y="0"/>
                  </a:lnTo>
                  <a:lnTo>
                    <a:pt x="1384382" y="690329"/>
                  </a:lnTo>
                  <a:close/>
                </a:path>
              </a:pathLst>
            </a:custGeom>
            <a:solidFill>
              <a:srgbClr val="FFD8B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4" name="object 293">
              <a:extLst>
                <a:ext uri="{FF2B5EF4-FFF2-40B4-BE49-F238E27FC236}">
                  <a16:creationId xmlns="" xmlns:a16="http://schemas.microsoft.com/office/drawing/2014/main" id="{48D1E3AF-B9A1-87E4-F112-38F3CE73614B}"/>
                </a:ext>
              </a:extLst>
            </p:cNvPr>
            <p:cNvSpPr/>
            <p:nvPr/>
          </p:nvSpPr>
          <p:spPr>
            <a:xfrm>
              <a:off x="4494390" y="3214308"/>
              <a:ext cx="1384935" cy="690880"/>
            </a:xfrm>
            <a:custGeom>
              <a:avLst/>
              <a:gdLst/>
              <a:ahLst/>
              <a:cxnLst/>
              <a:rect l="l" t="t" r="r" b="b"/>
              <a:pathLst>
                <a:path w="1384935" h="690879">
                  <a:moveTo>
                    <a:pt x="0" y="690329"/>
                  </a:moveTo>
                  <a:lnTo>
                    <a:pt x="0" y="0"/>
                  </a:lnTo>
                </a:path>
                <a:path w="1384935" h="690879">
                  <a:moveTo>
                    <a:pt x="0" y="0"/>
                  </a:moveTo>
                  <a:lnTo>
                    <a:pt x="138438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5" name="object 294">
              <a:extLst>
                <a:ext uri="{FF2B5EF4-FFF2-40B4-BE49-F238E27FC236}">
                  <a16:creationId xmlns="" xmlns:a16="http://schemas.microsoft.com/office/drawing/2014/main" id="{D9FEF924-C180-BB9F-AB2A-649A91EB1270}"/>
                </a:ext>
              </a:extLst>
            </p:cNvPr>
            <p:cNvSpPr/>
            <p:nvPr/>
          </p:nvSpPr>
          <p:spPr>
            <a:xfrm>
              <a:off x="5876972" y="3214308"/>
              <a:ext cx="0" cy="690880"/>
            </a:xfrm>
            <a:custGeom>
              <a:avLst/>
              <a:gdLst/>
              <a:ahLst/>
              <a:cxnLst/>
              <a:rect l="l" t="t" r="r" b="b"/>
              <a:pathLst>
                <a:path h="690879">
                  <a:moveTo>
                    <a:pt x="0" y="0"/>
                  </a:moveTo>
                  <a:lnTo>
                    <a:pt x="0" y="690329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6" name="object 295">
              <a:extLst>
                <a:ext uri="{FF2B5EF4-FFF2-40B4-BE49-F238E27FC236}">
                  <a16:creationId xmlns="" xmlns:a16="http://schemas.microsoft.com/office/drawing/2014/main" id="{3D5398EA-1C59-2E2D-A012-AF059D62EBC4}"/>
                </a:ext>
              </a:extLst>
            </p:cNvPr>
            <p:cNvSpPr/>
            <p:nvPr/>
          </p:nvSpPr>
          <p:spPr>
            <a:xfrm>
              <a:off x="4494390" y="3904638"/>
              <a:ext cx="721995" cy="0"/>
            </a:xfrm>
            <a:custGeom>
              <a:avLst/>
              <a:gdLst/>
              <a:ahLst/>
              <a:cxnLst/>
              <a:rect l="l" t="t" r="r" b="b"/>
              <a:pathLst>
                <a:path w="721995">
                  <a:moveTo>
                    <a:pt x="721801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7" name="object 296">
              <a:extLst>
                <a:ext uri="{FF2B5EF4-FFF2-40B4-BE49-F238E27FC236}">
                  <a16:creationId xmlns="" xmlns:a16="http://schemas.microsoft.com/office/drawing/2014/main" id="{AB2AAA4C-2459-B778-8D25-57F7B2C4050E}"/>
                </a:ext>
              </a:extLst>
            </p:cNvPr>
            <p:cNvSpPr/>
            <p:nvPr/>
          </p:nvSpPr>
          <p:spPr>
            <a:xfrm>
              <a:off x="5878772" y="3214308"/>
              <a:ext cx="298450" cy="690880"/>
            </a:xfrm>
            <a:custGeom>
              <a:avLst/>
              <a:gdLst/>
              <a:ahLst/>
              <a:cxnLst/>
              <a:rect l="l" t="t" r="r" b="b"/>
              <a:pathLst>
                <a:path w="298450" h="690879">
                  <a:moveTo>
                    <a:pt x="298440" y="690329"/>
                  </a:moveTo>
                  <a:lnTo>
                    <a:pt x="0" y="690329"/>
                  </a:lnTo>
                  <a:lnTo>
                    <a:pt x="0" y="0"/>
                  </a:lnTo>
                  <a:lnTo>
                    <a:pt x="298440" y="0"/>
                  </a:lnTo>
                  <a:lnTo>
                    <a:pt x="298440" y="690329"/>
                  </a:lnTo>
                  <a:close/>
                </a:path>
              </a:pathLst>
            </a:custGeom>
            <a:solidFill>
              <a:srgbClr val="FFD8B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8" name="object 297">
              <a:extLst>
                <a:ext uri="{FF2B5EF4-FFF2-40B4-BE49-F238E27FC236}">
                  <a16:creationId xmlns="" xmlns:a16="http://schemas.microsoft.com/office/drawing/2014/main" id="{4C6E072B-C326-3F5B-6FAA-45D590DC8967}"/>
                </a:ext>
              </a:extLst>
            </p:cNvPr>
            <p:cNvSpPr/>
            <p:nvPr/>
          </p:nvSpPr>
          <p:spPr>
            <a:xfrm>
              <a:off x="5878772" y="3214308"/>
              <a:ext cx="298450" cy="690880"/>
            </a:xfrm>
            <a:custGeom>
              <a:avLst/>
              <a:gdLst/>
              <a:ahLst/>
              <a:cxnLst/>
              <a:rect l="l" t="t" r="r" b="b"/>
              <a:pathLst>
                <a:path w="298450" h="690879">
                  <a:moveTo>
                    <a:pt x="0" y="690329"/>
                  </a:moveTo>
                  <a:lnTo>
                    <a:pt x="0" y="0"/>
                  </a:lnTo>
                </a:path>
                <a:path w="298450" h="690879">
                  <a:moveTo>
                    <a:pt x="158652" y="0"/>
                  </a:moveTo>
                  <a:lnTo>
                    <a:pt x="298440" y="0"/>
                  </a:lnTo>
                </a:path>
                <a:path w="298450" h="690879">
                  <a:moveTo>
                    <a:pt x="298440" y="0"/>
                  </a:moveTo>
                  <a:lnTo>
                    <a:pt x="298440" y="690329"/>
                  </a:lnTo>
                </a:path>
                <a:path w="298450" h="690879">
                  <a:moveTo>
                    <a:pt x="298440" y="690329"/>
                  </a:moveTo>
                  <a:lnTo>
                    <a:pt x="158652" y="690329"/>
                  </a:lnTo>
                </a:path>
                <a:path w="298450" h="690879">
                  <a:moveTo>
                    <a:pt x="158652" y="690329"/>
                  </a:moveTo>
                  <a:lnTo>
                    <a:pt x="0" y="69032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69" name="object 298">
              <a:extLst>
                <a:ext uri="{FF2B5EF4-FFF2-40B4-BE49-F238E27FC236}">
                  <a16:creationId xmlns="" xmlns:a16="http://schemas.microsoft.com/office/drawing/2014/main" id="{DF2EFDED-C8EA-9F53-5FD9-1CFA32F155F2}"/>
                </a:ext>
              </a:extLst>
            </p:cNvPr>
            <p:cNvSpPr/>
            <p:nvPr/>
          </p:nvSpPr>
          <p:spPr>
            <a:xfrm>
              <a:off x="5270768" y="9561183"/>
              <a:ext cx="442595" cy="373380"/>
            </a:xfrm>
            <a:custGeom>
              <a:avLst/>
              <a:gdLst/>
              <a:ahLst/>
              <a:cxnLst/>
              <a:rect l="l" t="t" r="r" b="b"/>
              <a:pathLst>
                <a:path w="442595" h="373379">
                  <a:moveTo>
                    <a:pt x="90396" y="372996"/>
                  </a:moveTo>
                  <a:lnTo>
                    <a:pt x="0" y="131796"/>
                  </a:lnTo>
                  <a:lnTo>
                    <a:pt x="351540" y="0"/>
                  </a:lnTo>
                  <a:lnTo>
                    <a:pt x="441972" y="241200"/>
                  </a:lnTo>
                  <a:lnTo>
                    <a:pt x="90396" y="372996"/>
                  </a:lnTo>
                  <a:close/>
                </a:path>
              </a:pathLst>
            </a:custGeom>
            <a:solidFill>
              <a:srgbClr val="3FA3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70" name="object 299">
              <a:extLst>
                <a:ext uri="{FF2B5EF4-FFF2-40B4-BE49-F238E27FC236}">
                  <a16:creationId xmlns="" xmlns:a16="http://schemas.microsoft.com/office/drawing/2014/main" id="{6B038CB2-5C76-3DF8-2687-DA6D117CAC24}"/>
                </a:ext>
              </a:extLst>
            </p:cNvPr>
            <p:cNvSpPr/>
            <p:nvPr/>
          </p:nvSpPr>
          <p:spPr>
            <a:xfrm>
              <a:off x="5270768" y="9561183"/>
              <a:ext cx="442595" cy="373380"/>
            </a:xfrm>
            <a:custGeom>
              <a:avLst/>
              <a:gdLst/>
              <a:ahLst/>
              <a:cxnLst/>
              <a:rect l="l" t="t" r="r" b="b"/>
              <a:pathLst>
                <a:path w="442595" h="373379">
                  <a:moveTo>
                    <a:pt x="90396" y="372996"/>
                  </a:moveTo>
                  <a:lnTo>
                    <a:pt x="441972" y="241200"/>
                  </a:lnTo>
                </a:path>
                <a:path w="442595" h="373379">
                  <a:moveTo>
                    <a:pt x="441972" y="241200"/>
                  </a:moveTo>
                  <a:lnTo>
                    <a:pt x="351540" y="0"/>
                  </a:lnTo>
                </a:path>
                <a:path w="442595" h="373379">
                  <a:moveTo>
                    <a:pt x="351540" y="0"/>
                  </a:moveTo>
                  <a:lnTo>
                    <a:pt x="0" y="131796"/>
                  </a:lnTo>
                </a:path>
                <a:path w="442595" h="373379">
                  <a:moveTo>
                    <a:pt x="0" y="131796"/>
                  </a:moveTo>
                  <a:lnTo>
                    <a:pt x="90396" y="372996"/>
                  </a:lnTo>
                </a:path>
              </a:pathLst>
            </a:custGeom>
            <a:ln w="72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71" name="object 300">
              <a:extLst>
                <a:ext uri="{FF2B5EF4-FFF2-40B4-BE49-F238E27FC236}">
                  <a16:creationId xmlns="" xmlns:a16="http://schemas.microsoft.com/office/drawing/2014/main" id="{52BF71DB-823C-3EC8-03E1-AAD48142571E}"/>
                </a:ext>
              </a:extLst>
            </p:cNvPr>
            <p:cNvSpPr/>
            <p:nvPr/>
          </p:nvSpPr>
          <p:spPr>
            <a:xfrm>
              <a:off x="7101370" y="1390549"/>
              <a:ext cx="7063740" cy="9034145"/>
            </a:xfrm>
            <a:custGeom>
              <a:avLst/>
              <a:gdLst/>
              <a:ahLst/>
              <a:cxnLst/>
              <a:rect l="l" t="t" r="r" b="b"/>
              <a:pathLst>
                <a:path w="7063740" h="9034145">
                  <a:moveTo>
                    <a:pt x="912709" y="9033591"/>
                  </a:moveTo>
                  <a:lnTo>
                    <a:pt x="0" y="9033591"/>
                  </a:lnTo>
                  <a:lnTo>
                    <a:pt x="6744754" y="6505451"/>
                  </a:lnTo>
                  <a:lnTo>
                    <a:pt x="6744754" y="317304"/>
                  </a:lnTo>
                  <a:lnTo>
                    <a:pt x="6749578" y="262206"/>
                  </a:lnTo>
                  <a:lnTo>
                    <a:pt x="6763870" y="208782"/>
                  </a:lnTo>
                  <a:lnTo>
                    <a:pt x="6787234" y="158652"/>
                  </a:lnTo>
                  <a:lnTo>
                    <a:pt x="6818986" y="113346"/>
                  </a:lnTo>
                  <a:lnTo>
                    <a:pt x="6858082" y="74235"/>
                  </a:lnTo>
                  <a:lnTo>
                    <a:pt x="6903406" y="42512"/>
                  </a:lnTo>
                  <a:lnTo>
                    <a:pt x="6953518" y="19137"/>
                  </a:lnTo>
                  <a:lnTo>
                    <a:pt x="7006942" y="4820"/>
                  </a:lnTo>
                  <a:lnTo>
                    <a:pt x="7063714" y="0"/>
                  </a:lnTo>
                  <a:lnTo>
                    <a:pt x="7063714" y="7101792"/>
                  </a:lnTo>
                  <a:lnTo>
                    <a:pt x="912709" y="9033591"/>
                  </a:lnTo>
                  <a:close/>
                </a:path>
              </a:pathLst>
            </a:custGeom>
            <a:solidFill>
              <a:srgbClr val="029E21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72" name="object 301">
              <a:extLst>
                <a:ext uri="{FF2B5EF4-FFF2-40B4-BE49-F238E27FC236}">
                  <a16:creationId xmlns="" xmlns:a16="http://schemas.microsoft.com/office/drawing/2014/main" id="{B65F70A3-8217-D7DE-BA6F-EC78DBC4B239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3842525" y="1386949"/>
              <a:ext cx="324504" cy="324504"/>
            </a:xfrm>
            <a:prstGeom prst="rect">
              <a:avLst/>
            </a:prstGeom>
          </p:spPr>
        </p:pic>
        <p:sp>
          <p:nvSpPr>
            <p:cNvPr id="1173" name="object 302">
              <a:extLst>
                <a:ext uri="{FF2B5EF4-FFF2-40B4-BE49-F238E27FC236}">
                  <a16:creationId xmlns="" xmlns:a16="http://schemas.microsoft.com/office/drawing/2014/main" id="{1E9B04D6-68CC-0158-8781-5DE8692957CF}"/>
                </a:ext>
              </a:extLst>
            </p:cNvPr>
            <p:cNvSpPr/>
            <p:nvPr/>
          </p:nvSpPr>
          <p:spPr>
            <a:xfrm>
              <a:off x="13846125" y="1707853"/>
              <a:ext cx="0" cy="6188710"/>
            </a:xfrm>
            <a:custGeom>
              <a:avLst/>
              <a:gdLst/>
              <a:ahLst/>
              <a:cxnLst/>
              <a:rect l="l" t="t" r="r" b="b"/>
              <a:pathLst>
                <a:path h="6188709">
                  <a:moveTo>
                    <a:pt x="0" y="1397129"/>
                  </a:moveTo>
                  <a:lnTo>
                    <a:pt x="0" y="6188146"/>
                  </a:lnTo>
                </a:path>
                <a:path h="6188709">
                  <a:moveTo>
                    <a:pt x="0" y="0"/>
                  </a:moveTo>
                  <a:lnTo>
                    <a:pt x="0" y="120884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74" name="object 303">
              <a:extLst>
                <a:ext uri="{FF2B5EF4-FFF2-40B4-BE49-F238E27FC236}">
                  <a16:creationId xmlns="" xmlns:a16="http://schemas.microsoft.com/office/drawing/2014/main" id="{10373D42-A31D-DD55-E723-1E77F01C75B1}"/>
                </a:ext>
              </a:extLst>
            </p:cNvPr>
            <p:cNvSpPr/>
            <p:nvPr/>
          </p:nvSpPr>
          <p:spPr>
            <a:xfrm>
              <a:off x="7101370" y="7896000"/>
              <a:ext cx="6744970" cy="2528570"/>
            </a:xfrm>
            <a:custGeom>
              <a:avLst/>
              <a:gdLst/>
              <a:ahLst/>
              <a:cxnLst/>
              <a:rect l="l" t="t" r="r" b="b"/>
              <a:pathLst>
                <a:path w="6744969" h="2528570">
                  <a:moveTo>
                    <a:pt x="6744754" y="0"/>
                  </a:moveTo>
                  <a:lnTo>
                    <a:pt x="0" y="252813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75" name="object 304">
              <a:extLst>
                <a:ext uri="{FF2B5EF4-FFF2-40B4-BE49-F238E27FC236}">
                  <a16:creationId xmlns="" xmlns:a16="http://schemas.microsoft.com/office/drawing/2014/main" id="{8A86DAC8-82D1-9035-5199-EA4560C54BA3}"/>
                </a:ext>
              </a:extLst>
            </p:cNvPr>
            <p:cNvSpPr/>
            <p:nvPr/>
          </p:nvSpPr>
          <p:spPr>
            <a:xfrm>
              <a:off x="4842403" y="1370097"/>
              <a:ext cx="1277620" cy="777875"/>
            </a:xfrm>
            <a:custGeom>
              <a:avLst/>
              <a:gdLst/>
              <a:ahLst/>
              <a:cxnLst/>
              <a:rect l="l" t="t" r="r" b="b"/>
              <a:pathLst>
                <a:path w="1277620" h="777875">
                  <a:moveTo>
                    <a:pt x="1276993" y="777539"/>
                  </a:moveTo>
                  <a:lnTo>
                    <a:pt x="1099225" y="777539"/>
                  </a:lnTo>
                  <a:lnTo>
                    <a:pt x="775117" y="537549"/>
                  </a:lnTo>
                  <a:lnTo>
                    <a:pt x="739693" y="563778"/>
                  </a:lnTo>
                  <a:lnTo>
                    <a:pt x="699733" y="582304"/>
                  </a:lnTo>
                  <a:lnTo>
                    <a:pt x="656821" y="592352"/>
                  </a:lnTo>
                  <a:lnTo>
                    <a:pt x="612792" y="593514"/>
                  </a:lnTo>
                  <a:lnTo>
                    <a:pt x="569412" y="585738"/>
                  </a:lnTo>
                  <a:lnTo>
                    <a:pt x="528516" y="569348"/>
                  </a:lnTo>
                  <a:lnTo>
                    <a:pt x="491796" y="545019"/>
                  </a:lnTo>
                  <a:lnTo>
                    <a:pt x="177732" y="777539"/>
                  </a:lnTo>
                  <a:lnTo>
                    <a:pt x="0" y="777539"/>
                  </a:lnTo>
                  <a:lnTo>
                    <a:pt x="428832" y="460015"/>
                  </a:lnTo>
                  <a:lnTo>
                    <a:pt x="416628" y="419569"/>
                  </a:lnTo>
                  <a:lnTo>
                    <a:pt x="412524" y="377521"/>
                  </a:lnTo>
                  <a:lnTo>
                    <a:pt x="417816" y="329890"/>
                  </a:lnTo>
                  <a:lnTo>
                    <a:pt x="433476" y="284591"/>
                  </a:lnTo>
                  <a:lnTo>
                    <a:pt x="49104" y="0"/>
                  </a:lnTo>
                  <a:lnTo>
                    <a:pt x="229428" y="1922"/>
                  </a:lnTo>
                  <a:lnTo>
                    <a:pt x="500904" y="202928"/>
                  </a:lnTo>
                  <a:lnTo>
                    <a:pt x="542196" y="179121"/>
                  </a:lnTo>
                  <a:lnTo>
                    <a:pt x="587664" y="164916"/>
                  </a:lnTo>
                  <a:lnTo>
                    <a:pt x="635148" y="160995"/>
                  </a:lnTo>
                  <a:lnTo>
                    <a:pt x="682345" y="167555"/>
                  </a:lnTo>
                  <a:lnTo>
                    <a:pt x="726985" y="184273"/>
                  </a:lnTo>
                  <a:lnTo>
                    <a:pt x="766873" y="210341"/>
                  </a:lnTo>
                  <a:lnTo>
                    <a:pt x="800065" y="244497"/>
                  </a:lnTo>
                  <a:lnTo>
                    <a:pt x="825013" y="285095"/>
                  </a:lnTo>
                  <a:lnTo>
                    <a:pt x="840493" y="330163"/>
                  </a:lnTo>
                  <a:lnTo>
                    <a:pt x="845749" y="377521"/>
                  </a:lnTo>
                  <a:lnTo>
                    <a:pt x="842653" y="413878"/>
                  </a:lnTo>
                  <a:lnTo>
                    <a:pt x="833545" y="449205"/>
                  </a:lnTo>
                  <a:lnTo>
                    <a:pt x="1276993" y="777539"/>
                  </a:lnTo>
                  <a:close/>
                </a:path>
              </a:pathLst>
            </a:custGeom>
            <a:solidFill>
              <a:srgbClr val="BFBFB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76" name="object 305">
              <a:extLst>
                <a:ext uri="{FF2B5EF4-FFF2-40B4-BE49-F238E27FC236}">
                  <a16:creationId xmlns="" xmlns:a16="http://schemas.microsoft.com/office/drawing/2014/main" id="{506F8934-046E-9781-4070-3471F193FF7B}"/>
                </a:ext>
              </a:extLst>
            </p:cNvPr>
            <p:cNvSpPr/>
            <p:nvPr/>
          </p:nvSpPr>
          <p:spPr>
            <a:xfrm>
              <a:off x="4842403" y="1915116"/>
              <a:ext cx="613410" cy="233045"/>
            </a:xfrm>
            <a:custGeom>
              <a:avLst/>
              <a:gdLst/>
              <a:ahLst/>
              <a:cxnLst/>
              <a:rect l="l" t="t" r="r" b="b"/>
              <a:pathLst>
                <a:path w="613410" h="233044">
                  <a:moveTo>
                    <a:pt x="0" y="232520"/>
                  </a:moveTo>
                  <a:lnTo>
                    <a:pt x="177732" y="232520"/>
                  </a:lnTo>
                </a:path>
                <a:path w="613410" h="233044">
                  <a:moveTo>
                    <a:pt x="177732" y="232520"/>
                  </a:moveTo>
                  <a:lnTo>
                    <a:pt x="491796" y="0"/>
                  </a:lnTo>
                </a:path>
                <a:path w="613410" h="233044">
                  <a:moveTo>
                    <a:pt x="491796" y="0"/>
                  </a:moveTo>
                  <a:lnTo>
                    <a:pt x="528516" y="24328"/>
                  </a:lnTo>
                </a:path>
                <a:path w="613410" h="233044">
                  <a:moveTo>
                    <a:pt x="528516" y="24328"/>
                  </a:moveTo>
                  <a:lnTo>
                    <a:pt x="569412" y="40719"/>
                  </a:lnTo>
                </a:path>
                <a:path w="613410" h="233044">
                  <a:moveTo>
                    <a:pt x="569412" y="40719"/>
                  </a:moveTo>
                  <a:lnTo>
                    <a:pt x="612792" y="4849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77" name="object 306">
              <a:extLst>
                <a:ext uri="{FF2B5EF4-FFF2-40B4-BE49-F238E27FC236}">
                  <a16:creationId xmlns="" xmlns:a16="http://schemas.microsoft.com/office/drawing/2014/main" id="{34836416-52A5-43B0-CD51-852E27A92FEE}"/>
                </a:ext>
              </a:extLst>
            </p:cNvPr>
            <p:cNvSpPr/>
            <p:nvPr/>
          </p:nvSpPr>
          <p:spPr>
            <a:xfrm>
              <a:off x="5455196" y="1962449"/>
              <a:ext cx="44450" cy="1270"/>
            </a:xfrm>
            <a:custGeom>
              <a:avLst/>
              <a:gdLst/>
              <a:ahLst/>
              <a:cxnLst/>
              <a:rect l="l" t="t" r="r" b="b"/>
              <a:pathLst>
                <a:path w="44450" h="1269">
                  <a:moveTo>
                    <a:pt x="-3600" y="581"/>
                  </a:moveTo>
                  <a:lnTo>
                    <a:pt x="47628" y="581"/>
                  </a:lnTo>
                </a:path>
              </a:pathLst>
            </a:custGeom>
            <a:ln w="83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78" name="object 307">
              <a:extLst>
                <a:ext uri="{FF2B5EF4-FFF2-40B4-BE49-F238E27FC236}">
                  <a16:creationId xmlns="" xmlns:a16="http://schemas.microsoft.com/office/drawing/2014/main" id="{8827C9EE-953E-951A-C7C5-737C51C7264C}"/>
                </a:ext>
              </a:extLst>
            </p:cNvPr>
            <p:cNvSpPr/>
            <p:nvPr/>
          </p:nvSpPr>
          <p:spPr>
            <a:xfrm>
              <a:off x="5499224" y="1819302"/>
              <a:ext cx="620395" cy="328930"/>
            </a:xfrm>
            <a:custGeom>
              <a:avLst/>
              <a:gdLst/>
              <a:ahLst/>
              <a:cxnLst/>
              <a:rect l="l" t="t" r="r" b="b"/>
              <a:pathLst>
                <a:path w="620395" h="328930">
                  <a:moveTo>
                    <a:pt x="0" y="143147"/>
                  </a:moveTo>
                  <a:lnTo>
                    <a:pt x="42912" y="133099"/>
                  </a:lnTo>
                </a:path>
                <a:path w="620395" h="328930">
                  <a:moveTo>
                    <a:pt x="42912" y="133099"/>
                  </a:moveTo>
                  <a:lnTo>
                    <a:pt x="82872" y="114573"/>
                  </a:lnTo>
                </a:path>
                <a:path w="620395" h="328930">
                  <a:moveTo>
                    <a:pt x="82872" y="114573"/>
                  </a:moveTo>
                  <a:lnTo>
                    <a:pt x="118296" y="88344"/>
                  </a:lnTo>
                </a:path>
                <a:path w="620395" h="328930">
                  <a:moveTo>
                    <a:pt x="118296" y="88344"/>
                  </a:moveTo>
                  <a:lnTo>
                    <a:pt x="442404" y="328334"/>
                  </a:lnTo>
                </a:path>
                <a:path w="620395" h="328930">
                  <a:moveTo>
                    <a:pt x="442404" y="328334"/>
                  </a:moveTo>
                  <a:lnTo>
                    <a:pt x="531288" y="328334"/>
                  </a:lnTo>
                </a:path>
                <a:path w="620395" h="328930">
                  <a:moveTo>
                    <a:pt x="531288" y="328334"/>
                  </a:moveTo>
                  <a:lnTo>
                    <a:pt x="620172" y="328334"/>
                  </a:lnTo>
                </a:path>
                <a:path w="620395" h="328930">
                  <a:moveTo>
                    <a:pt x="620172" y="328334"/>
                  </a:moveTo>
                  <a:lnTo>
                    <a:pt x="17672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79" name="object 308">
              <a:extLst>
                <a:ext uri="{FF2B5EF4-FFF2-40B4-BE49-F238E27FC236}">
                  <a16:creationId xmlns="" xmlns:a16="http://schemas.microsoft.com/office/drawing/2014/main" id="{DD6EE957-69A7-75F3-3781-6E3A23386AC1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339707" y="1527493"/>
              <a:ext cx="352044" cy="295409"/>
            </a:xfrm>
            <a:prstGeom prst="rect">
              <a:avLst/>
            </a:prstGeom>
          </p:spPr>
        </p:pic>
        <p:sp>
          <p:nvSpPr>
            <p:cNvPr id="1180" name="object 309">
              <a:extLst>
                <a:ext uri="{FF2B5EF4-FFF2-40B4-BE49-F238E27FC236}">
                  <a16:creationId xmlns="" xmlns:a16="http://schemas.microsoft.com/office/drawing/2014/main" id="{50899103-4FB7-885B-5042-EF9B95BB3382}"/>
                </a:ext>
              </a:extLst>
            </p:cNvPr>
            <p:cNvSpPr/>
            <p:nvPr/>
          </p:nvSpPr>
          <p:spPr>
            <a:xfrm>
              <a:off x="4891507" y="1370097"/>
              <a:ext cx="452120" cy="330200"/>
            </a:xfrm>
            <a:custGeom>
              <a:avLst/>
              <a:gdLst/>
              <a:ahLst/>
              <a:cxnLst/>
              <a:rect l="l" t="t" r="r" b="b"/>
              <a:pathLst>
                <a:path w="452120" h="330200">
                  <a:moveTo>
                    <a:pt x="451800" y="202928"/>
                  </a:moveTo>
                  <a:lnTo>
                    <a:pt x="180324" y="1922"/>
                  </a:lnTo>
                </a:path>
                <a:path w="452120" h="330200">
                  <a:moveTo>
                    <a:pt x="180324" y="1922"/>
                  </a:moveTo>
                  <a:lnTo>
                    <a:pt x="0" y="0"/>
                  </a:lnTo>
                </a:path>
                <a:path w="452120" h="330200">
                  <a:moveTo>
                    <a:pt x="0" y="0"/>
                  </a:moveTo>
                  <a:lnTo>
                    <a:pt x="384372" y="284591"/>
                  </a:lnTo>
                </a:path>
                <a:path w="452120" h="330200">
                  <a:moveTo>
                    <a:pt x="384372" y="284591"/>
                  </a:moveTo>
                  <a:lnTo>
                    <a:pt x="368712" y="32989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1" name="object 310">
              <a:extLst>
                <a:ext uri="{FF2B5EF4-FFF2-40B4-BE49-F238E27FC236}">
                  <a16:creationId xmlns="" xmlns:a16="http://schemas.microsoft.com/office/drawing/2014/main" id="{550293F2-8B1D-47BB-7C90-E491E9641216}"/>
                </a:ext>
              </a:extLst>
            </p:cNvPr>
            <p:cNvSpPr/>
            <p:nvPr/>
          </p:nvSpPr>
          <p:spPr>
            <a:xfrm>
              <a:off x="5254927" y="1699987"/>
              <a:ext cx="5715" cy="48260"/>
            </a:xfrm>
            <a:custGeom>
              <a:avLst/>
              <a:gdLst/>
              <a:ahLst/>
              <a:cxnLst/>
              <a:rect l="l" t="t" r="r" b="b"/>
              <a:pathLst>
                <a:path w="5714" h="48260">
                  <a:moveTo>
                    <a:pt x="2646" y="-3600"/>
                  </a:moveTo>
                  <a:lnTo>
                    <a:pt x="2646" y="51231"/>
                  </a:lnTo>
                </a:path>
              </a:pathLst>
            </a:custGeom>
            <a:ln w="124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2" name="object 311">
              <a:extLst>
                <a:ext uri="{FF2B5EF4-FFF2-40B4-BE49-F238E27FC236}">
                  <a16:creationId xmlns="" xmlns:a16="http://schemas.microsoft.com/office/drawing/2014/main" id="{C5030600-C5C6-678A-E32D-7DBAB2199FF2}"/>
                </a:ext>
              </a:extLst>
            </p:cNvPr>
            <p:cNvSpPr/>
            <p:nvPr/>
          </p:nvSpPr>
          <p:spPr>
            <a:xfrm>
              <a:off x="5254927" y="1747619"/>
              <a:ext cx="4445" cy="42545"/>
            </a:xfrm>
            <a:custGeom>
              <a:avLst/>
              <a:gdLst/>
              <a:ahLst/>
              <a:cxnLst/>
              <a:rect l="l" t="t" r="r" b="b"/>
              <a:pathLst>
                <a:path w="4445" h="42544">
                  <a:moveTo>
                    <a:pt x="2052" y="-3600"/>
                  </a:moveTo>
                  <a:lnTo>
                    <a:pt x="2052" y="45648"/>
                  </a:lnTo>
                </a:path>
              </a:pathLst>
            </a:custGeom>
            <a:ln w="113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3" name="object 312">
              <a:extLst>
                <a:ext uri="{FF2B5EF4-FFF2-40B4-BE49-F238E27FC236}">
                  <a16:creationId xmlns="" xmlns:a16="http://schemas.microsoft.com/office/drawing/2014/main" id="{942375DC-A870-B82B-A329-9E5EB4672483}"/>
                </a:ext>
              </a:extLst>
            </p:cNvPr>
            <p:cNvSpPr/>
            <p:nvPr/>
          </p:nvSpPr>
          <p:spPr>
            <a:xfrm>
              <a:off x="4842403" y="1789667"/>
              <a:ext cx="429259" cy="358140"/>
            </a:xfrm>
            <a:custGeom>
              <a:avLst/>
              <a:gdLst/>
              <a:ahLst/>
              <a:cxnLst/>
              <a:rect l="l" t="t" r="r" b="b"/>
              <a:pathLst>
                <a:path w="429260" h="358139">
                  <a:moveTo>
                    <a:pt x="416628" y="0"/>
                  </a:moveTo>
                  <a:lnTo>
                    <a:pt x="428832" y="40446"/>
                  </a:lnTo>
                </a:path>
                <a:path w="429260" h="358139">
                  <a:moveTo>
                    <a:pt x="428832" y="40446"/>
                  </a:moveTo>
                  <a:lnTo>
                    <a:pt x="0" y="35797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4" name="object 313">
              <a:extLst>
                <a:ext uri="{FF2B5EF4-FFF2-40B4-BE49-F238E27FC236}">
                  <a16:creationId xmlns="" xmlns:a16="http://schemas.microsoft.com/office/drawing/2014/main" id="{3A35D56A-3C15-08CB-1724-313EC79C5C4A}"/>
                </a:ext>
              </a:extLst>
            </p:cNvPr>
            <p:cNvSpPr/>
            <p:nvPr/>
          </p:nvSpPr>
          <p:spPr>
            <a:xfrm>
              <a:off x="4152786" y="6821614"/>
              <a:ext cx="2392680" cy="2955925"/>
            </a:xfrm>
            <a:custGeom>
              <a:avLst/>
              <a:gdLst/>
              <a:ahLst/>
              <a:cxnLst/>
              <a:rect l="l" t="t" r="r" b="b"/>
              <a:pathLst>
                <a:path w="2392679" h="2955925">
                  <a:moveTo>
                    <a:pt x="10944" y="848737"/>
                  </a:moveTo>
                  <a:lnTo>
                    <a:pt x="12132" y="716257"/>
                  </a:lnTo>
                  <a:lnTo>
                    <a:pt x="410112" y="421596"/>
                  </a:lnTo>
                  <a:lnTo>
                    <a:pt x="17316" y="130752"/>
                  </a:lnTo>
                  <a:lnTo>
                    <a:pt x="18468" y="0"/>
                  </a:lnTo>
                  <a:lnTo>
                    <a:pt x="498996" y="355788"/>
                  </a:lnTo>
                  <a:lnTo>
                    <a:pt x="676725" y="355788"/>
                  </a:lnTo>
                  <a:lnTo>
                    <a:pt x="587844" y="421596"/>
                  </a:lnTo>
                  <a:lnTo>
                    <a:pt x="676676" y="487368"/>
                  </a:lnTo>
                  <a:lnTo>
                    <a:pt x="498996" y="487368"/>
                  </a:lnTo>
                  <a:lnTo>
                    <a:pt x="10944" y="848737"/>
                  </a:lnTo>
                  <a:close/>
                </a:path>
                <a:path w="2392679" h="2955925">
                  <a:moveTo>
                    <a:pt x="676725" y="355788"/>
                  </a:moveTo>
                  <a:lnTo>
                    <a:pt x="498996" y="355788"/>
                  </a:lnTo>
                  <a:lnTo>
                    <a:pt x="891001" y="65520"/>
                  </a:lnTo>
                  <a:lnTo>
                    <a:pt x="890173" y="197748"/>
                  </a:lnTo>
                  <a:lnTo>
                    <a:pt x="676725" y="355788"/>
                  </a:lnTo>
                  <a:close/>
                </a:path>
                <a:path w="2392679" h="2955925">
                  <a:moveTo>
                    <a:pt x="1713842" y="815689"/>
                  </a:moveTo>
                  <a:lnTo>
                    <a:pt x="1536122" y="815689"/>
                  </a:lnTo>
                  <a:lnTo>
                    <a:pt x="2189451" y="331920"/>
                  </a:lnTo>
                  <a:lnTo>
                    <a:pt x="2232687" y="337176"/>
                  </a:lnTo>
                  <a:lnTo>
                    <a:pt x="2273907" y="351144"/>
                  </a:lnTo>
                  <a:lnTo>
                    <a:pt x="2311383" y="373248"/>
                  </a:lnTo>
                  <a:lnTo>
                    <a:pt x="1713842" y="815689"/>
                  </a:lnTo>
                  <a:close/>
                </a:path>
                <a:path w="2392679" h="2955925">
                  <a:moveTo>
                    <a:pt x="676725" y="1583570"/>
                  </a:moveTo>
                  <a:lnTo>
                    <a:pt x="498996" y="1583570"/>
                  </a:lnTo>
                  <a:lnTo>
                    <a:pt x="1057177" y="1170289"/>
                  </a:lnTo>
                  <a:lnTo>
                    <a:pt x="1039717" y="1127161"/>
                  </a:lnTo>
                  <a:lnTo>
                    <a:pt x="1029061" y="1081873"/>
                  </a:lnTo>
                  <a:lnTo>
                    <a:pt x="1025497" y="1035469"/>
                  </a:lnTo>
                  <a:lnTo>
                    <a:pt x="1029061" y="989101"/>
                  </a:lnTo>
                  <a:lnTo>
                    <a:pt x="1039717" y="943813"/>
                  </a:lnTo>
                  <a:lnTo>
                    <a:pt x="1057177" y="900685"/>
                  </a:lnTo>
                  <a:lnTo>
                    <a:pt x="498996" y="487368"/>
                  </a:lnTo>
                  <a:lnTo>
                    <a:pt x="676676" y="487368"/>
                  </a:lnTo>
                  <a:lnTo>
                    <a:pt x="1120105" y="815689"/>
                  </a:lnTo>
                  <a:lnTo>
                    <a:pt x="1713842" y="815689"/>
                  </a:lnTo>
                  <a:lnTo>
                    <a:pt x="1599050" y="900685"/>
                  </a:lnTo>
                  <a:lnTo>
                    <a:pt x="1616510" y="943813"/>
                  </a:lnTo>
                  <a:lnTo>
                    <a:pt x="1627166" y="989101"/>
                  </a:lnTo>
                  <a:lnTo>
                    <a:pt x="1630730" y="1035469"/>
                  </a:lnTo>
                  <a:lnTo>
                    <a:pt x="1627166" y="1081873"/>
                  </a:lnTo>
                  <a:lnTo>
                    <a:pt x="1616510" y="1127161"/>
                  </a:lnTo>
                  <a:lnTo>
                    <a:pt x="1599050" y="1170289"/>
                  </a:lnTo>
                  <a:lnTo>
                    <a:pt x="1713839" y="1255285"/>
                  </a:lnTo>
                  <a:lnTo>
                    <a:pt x="1120105" y="1255285"/>
                  </a:lnTo>
                  <a:lnTo>
                    <a:pt x="676725" y="1583570"/>
                  </a:lnTo>
                  <a:close/>
                </a:path>
                <a:path w="2392679" h="2955925">
                  <a:moveTo>
                    <a:pt x="1536122" y="815689"/>
                  </a:moveTo>
                  <a:lnTo>
                    <a:pt x="1120105" y="815689"/>
                  </a:lnTo>
                  <a:lnTo>
                    <a:pt x="1165213" y="780445"/>
                  </a:lnTo>
                  <a:lnTo>
                    <a:pt x="1216153" y="754345"/>
                  </a:lnTo>
                  <a:lnTo>
                    <a:pt x="1271125" y="738289"/>
                  </a:lnTo>
                  <a:lnTo>
                    <a:pt x="1328114" y="732853"/>
                  </a:lnTo>
                  <a:lnTo>
                    <a:pt x="1385102" y="738289"/>
                  </a:lnTo>
                  <a:lnTo>
                    <a:pt x="1440038" y="754345"/>
                  </a:lnTo>
                  <a:lnTo>
                    <a:pt x="1490978" y="780445"/>
                  </a:lnTo>
                  <a:lnTo>
                    <a:pt x="1536122" y="815689"/>
                  </a:lnTo>
                  <a:close/>
                </a:path>
                <a:path w="2392679" h="2955925">
                  <a:moveTo>
                    <a:pt x="0" y="2084655"/>
                  </a:moveTo>
                  <a:lnTo>
                    <a:pt x="1152" y="1952175"/>
                  </a:lnTo>
                  <a:lnTo>
                    <a:pt x="410112" y="1649378"/>
                  </a:lnTo>
                  <a:lnTo>
                    <a:pt x="6480" y="1350542"/>
                  </a:lnTo>
                  <a:lnTo>
                    <a:pt x="7668" y="1219789"/>
                  </a:lnTo>
                  <a:lnTo>
                    <a:pt x="498996" y="1583570"/>
                  </a:lnTo>
                  <a:lnTo>
                    <a:pt x="676725" y="1583570"/>
                  </a:lnTo>
                  <a:lnTo>
                    <a:pt x="587844" y="1649378"/>
                  </a:lnTo>
                  <a:lnTo>
                    <a:pt x="676719" y="1715186"/>
                  </a:lnTo>
                  <a:lnTo>
                    <a:pt x="498996" y="1715186"/>
                  </a:lnTo>
                  <a:lnTo>
                    <a:pt x="0" y="2084655"/>
                  </a:lnTo>
                  <a:close/>
                </a:path>
                <a:path w="2392679" h="2955925">
                  <a:moveTo>
                    <a:pt x="1328114" y="1338122"/>
                  </a:moveTo>
                  <a:lnTo>
                    <a:pt x="1271125" y="1332686"/>
                  </a:lnTo>
                  <a:lnTo>
                    <a:pt x="1216153" y="1316630"/>
                  </a:lnTo>
                  <a:lnTo>
                    <a:pt x="1165213" y="1290530"/>
                  </a:lnTo>
                  <a:lnTo>
                    <a:pt x="1120105" y="1255285"/>
                  </a:lnTo>
                  <a:lnTo>
                    <a:pt x="1536122" y="1255285"/>
                  </a:lnTo>
                  <a:lnTo>
                    <a:pt x="1490978" y="1290530"/>
                  </a:lnTo>
                  <a:lnTo>
                    <a:pt x="1440038" y="1316630"/>
                  </a:lnTo>
                  <a:lnTo>
                    <a:pt x="1385102" y="1332686"/>
                  </a:lnTo>
                  <a:lnTo>
                    <a:pt x="1328114" y="1338122"/>
                  </a:lnTo>
                  <a:close/>
                </a:path>
                <a:path w="2392679" h="2955925">
                  <a:moveTo>
                    <a:pt x="1633821" y="2102727"/>
                  </a:moveTo>
                  <a:lnTo>
                    <a:pt x="1456094" y="2102727"/>
                  </a:lnTo>
                  <a:lnTo>
                    <a:pt x="2068347" y="1649378"/>
                  </a:lnTo>
                  <a:lnTo>
                    <a:pt x="1536122" y="1255285"/>
                  </a:lnTo>
                  <a:lnTo>
                    <a:pt x="1713839" y="1255285"/>
                  </a:lnTo>
                  <a:lnTo>
                    <a:pt x="2112807" y="1550702"/>
                  </a:lnTo>
                  <a:lnTo>
                    <a:pt x="2391086" y="1550702"/>
                  </a:lnTo>
                  <a:lnTo>
                    <a:pt x="2389884" y="1748090"/>
                  </a:lnTo>
                  <a:lnTo>
                    <a:pt x="2112807" y="1748090"/>
                  </a:lnTo>
                  <a:lnTo>
                    <a:pt x="1633821" y="2102727"/>
                  </a:lnTo>
                  <a:close/>
                </a:path>
                <a:path w="2392679" h="2955925">
                  <a:moveTo>
                    <a:pt x="2391086" y="1550702"/>
                  </a:moveTo>
                  <a:lnTo>
                    <a:pt x="2112807" y="1550702"/>
                  </a:lnTo>
                  <a:lnTo>
                    <a:pt x="2392347" y="1343702"/>
                  </a:lnTo>
                  <a:lnTo>
                    <a:pt x="2391086" y="1550702"/>
                  </a:lnTo>
                  <a:close/>
                </a:path>
                <a:path w="2392679" h="2955925">
                  <a:moveTo>
                    <a:pt x="481752" y="2955748"/>
                  </a:moveTo>
                  <a:lnTo>
                    <a:pt x="445644" y="2916868"/>
                  </a:lnTo>
                  <a:lnTo>
                    <a:pt x="412632" y="2875324"/>
                  </a:lnTo>
                  <a:lnTo>
                    <a:pt x="1118449" y="2352711"/>
                  </a:lnTo>
                  <a:lnTo>
                    <a:pt x="1106245" y="2312283"/>
                  </a:lnTo>
                  <a:lnTo>
                    <a:pt x="1102141" y="2270235"/>
                  </a:lnTo>
                  <a:lnTo>
                    <a:pt x="1107433" y="2222607"/>
                  </a:lnTo>
                  <a:lnTo>
                    <a:pt x="1123093" y="2177283"/>
                  </a:lnTo>
                  <a:lnTo>
                    <a:pt x="498996" y="1715186"/>
                  </a:lnTo>
                  <a:lnTo>
                    <a:pt x="676719" y="1715186"/>
                  </a:lnTo>
                  <a:lnTo>
                    <a:pt x="1190521" y="2095635"/>
                  </a:lnTo>
                  <a:lnTo>
                    <a:pt x="1445205" y="2095635"/>
                  </a:lnTo>
                  <a:lnTo>
                    <a:pt x="1456094" y="2102727"/>
                  </a:lnTo>
                  <a:lnTo>
                    <a:pt x="1633821" y="2102727"/>
                  </a:lnTo>
                  <a:lnTo>
                    <a:pt x="1519022" y="2187723"/>
                  </a:lnTo>
                  <a:lnTo>
                    <a:pt x="1531226" y="2228187"/>
                  </a:lnTo>
                  <a:lnTo>
                    <a:pt x="1535366" y="2270235"/>
                  </a:lnTo>
                  <a:lnTo>
                    <a:pt x="1532270" y="2306595"/>
                  </a:lnTo>
                  <a:lnTo>
                    <a:pt x="1523162" y="2341911"/>
                  </a:lnTo>
                  <a:lnTo>
                    <a:pt x="1642481" y="2430255"/>
                  </a:lnTo>
                  <a:lnTo>
                    <a:pt x="1464734" y="2430255"/>
                  </a:lnTo>
                  <a:lnTo>
                    <a:pt x="1454675" y="2437707"/>
                  </a:lnTo>
                  <a:lnTo>
                    <a:pt x="1181413" y="2437707"/>
                  </a:lnTo>
                  <a:lnTo>
                    <a:pt x="481752" y="2955748"/>
                  </a:lnTo>
                  <a:close/>
                </a:path>
                <a:path w="2392679" h="2955925">
                  <a:moveTo>
                    <a:pt x="2388639" y="1952319"/>
                  </a:moveTo>
                  <a:lnTo>
                    <a:pt x="2112807" y="1748090"/>
                  </a:lnTo>
                  <a:lnTo>
                    <a:pt x="2389884" y="1748090"/>
                  </a:lnTo>
                  <a:lnTo>
                    <a:pt x="2388639" y="1952319"/>
                  </a:lnTo>
                  <a:close/>
                </a:path>
                <a:path w="2392679" h="2955925">
                  <a:moveTo>
                    <a:pt x="1445205" y="2095635"/>
                  </a:moveTo>
                  <a:lnTo>
                    <a:pt x="1190521" y="2095635"/>
                  </a:lnTo>
                  <a:lnTo>
                    <a:pt x="1231741" y="2071875"/>
                  </a:lnTo>
                  <a:lnTo>
                    <a:pt x="1277138" y="2057655"/>
                  </a:lnTo>
                  <a:lnTo>
                    <a:pt x="1324514" y="2053695"/>
                  </a:lnTo>
                  <a:lnTo>
                    <a:pt x="1371638" y="2060175"/>
                  </a:lnTo>
                  <a:lnTo>
                    <a:pt x="1416242" y="2076771"/>
                  </a:lnTo>
                  <a:lnTo>
                    <a:pt x="1445205" y="2095635"/>
                  </a:lnTo>
                  <a:close/>
                </a:path>
                <a:path w="2392679" h="2955925">
                  <a:moveTo>
                    <a:pt x="1990371" y="2819452"/>
                  </a:moveTo>
                  <a:lnTo>
                    <a:pt x="1464734" y="2430255"/>
                  </a:lnTo>
                  <a:lnTo>
                    <a:pt x="1642481" y="2430255"/>
                  </a:lnTo>
                  <a:lnTo>
                    <a:pt x="2108379" y="2775208"/>
                  </a:lnTo>
                  <a:lnTo>
                    <a:pt x="1990371" y="2819452"/>
                  </a:lnTo>
                  <a:close/>
                </a:path>
                <a:path w="2392679" h="2955925">
                  <a:moveTo>
                    <a:pt x="1302410" y="2486235"/>
                  </a:moveTo>
                  <a:lnTo>
                    <a:pt x="1259029" y="2478459"/>
                  </a:lnTo>
                  <a:lnTo>
                    <a:pt x="1218133" y="2462043"/>
                  </a:lnTo>
                  <a:lnTo>
                    <a:pt x="1181413" y="2437707"/>
                  </a:lnTo>
                  <a:lnTo>
                    <a:pt x="1454675" y="2437707"/>
                  </a:lnTo>
                  <a:lnTo>
                    <a:pt x="1429310" y="2456499"/>
                  </a:lnTo>
                  <a:lnTo>
                    <a:pt x="1389350" y="2475003"/>
                  </a:lnTo>
                  <a:lnTo>
                    <a:pt x="1346438" y="2485047"/>
                  </a:lnTo>
                  <a:lnTo>
                    <a:pt x="1302410" y="2486235"/>
                  </a:lnTo>
                  <a:close/>
                </a:path>
              </a:pathLst>
            </a:custGeom>
            <a:solidFill>
              <a:srgbClr val="BFBFB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5" name="object 314">
              <a:extLst>
                <a:ext uri="{FF2B5EF4-FFF2-40B4-BE49-F238E27FC236}">
                  <a16:creationId xmlns="" xmlns:a16="http://schemas.microsoft.com/office/drawing/2014/main" id="{9785C7D6-8C64-48DC-B259-8681CED02E6D}"/>
                </a:ext>
              </a:extLst>
            </p:cNvPr>
            <p:cNvSpPr/>
            <p:nvPr/>
          </p:nvSpPr>
          <p:spPr>
            <a:xfrm>
              <a:off x="4152786" y="8536801"/>
              <a:ext cx="1123315" cy="508000"/>
            </a:xfrm>
            <a:custGeom>
              <a:avLst/>
              <a:gdLst/>
              <a:ahLst/>
              <a:cxnLst/>
              <a:rect l="l" t="t" r="r" b="b"/>
              <a:pathLst>
                <a:path w="1123314" h="508000">
                  <a:moveTo>
                    <a:pt x="1152" y="236988"/>
                  </a:moveTo>
                  <a:lnTo>
                    <a:pt x="0" y="369468"/>
                  </a:lnTo>
                </a:path>
                <a:path w="1123314" h="508000">
                  <a:moveTo>
                    <a:pt x="0" y="369468"/>
                  </a:moveTo>
                  <a:lnTo>
                    <a:pt x="498996" y="0"/>
                  </a:lnTo>
                </a:path>
                <a:path w="1123314" h="508000">
                  <a:moveTo>
                    <a:pt x="498996" y="0"/>
                  </a:moveTo>
                  <a:lnTo>
                    <a:pt x="1123093" y="462096"/>
                  </a:lnTo>
                </a:path>
                <a:path w="1123314" h="508000">
                  <a:moveTo>
                    <a:pt x="1123093" y="462096"/>
                  </a:moveTo>
                  <a:lnTo>
                    <a:pt x="1107433" y="50742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6" name="object 315">
              <a:extLst>
                <a:ext uri="{FF2B5EF4-FFF2-40B4-BE49-F238E27FC236}">
                  <a16:creationId xmlns="" xmlns:a16="http://schemas.microsoft.com/office/drawing/2014/main" id="{A6F9097D-ABCF-5475-4002-8DB729515403}"/>
                </a:ext>
              </a:extLst>
            </p:cNvPr>
            <p:cNvSpPr/>
            <p:nvPr/>
          </p:nvSpPr>
          <p:spPr>
            <a:xfrm>
              <a:off x="5254927" y="9044222"/>
              <a:ext cx="5715" cy="47625"/>
            </a:xfrm>
            <a:custGeom>
              <a:avLst/>
              <a:gdLst/>
              <a:ahLst/>
              <a:cxnLst/>
              <a:rect l="l" t="t" r="r" b="b"/>
              <a:pathLst>
                <a:path w="5714" h="47625">
                  <a:moveTo>
                    <a:pt x="2646" y="-3600"/>
                  </a:moveTo>
                  <a:lnTo>
                    <a:pt x="2646" y="51228"/>
                  </a:lnTo>
                </a:path>
              </a:pathLst>
            </a:custGeom>
            <a:ln w="124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7" name="object 316">
              <a:extLst>
                <a:ext uri="{FF2B5EF4-FFF2-40B4-BE49-F238E27FC236}">
                  <a16:creationId xmlns="" xmlns:a16="http://schemas.microsoft.com/office/drawing/2014/main" id="{24126F51-6775-394A-A134-E1C380F41863}"/>
                </a:ext>
              </a:extLst>
            </p:cNvPr>
            <p:cNvSpPr/>
            <p:nvPr/>
          </p:nvSpPr>
          <p:spPr>
            <a:xfrm>
              <a:off x="5254927" y="9091850"/>
              <a:ext cx="4445" cy="42545"/>
            </a:xfrm>
            <a:custGeom>
              <a:avLst/>
              <a:gdLst/>
              <a:ahLst/>
              <a:cxnLst/>
              <a:rect l="l" t="t" r="r" b="b"/>
              <a:pathLst>
                <a:path w="4445" h="42545">
                  <a:moveTo>
                    <a:pt x="2052" y="-3600"/>
                  </a:moveTo>
                  <a:lnTo>
                    <a:pt x="2052" y="45648"/>
                  </a:lnTo>
                </a:path>
              </a:pathLst>
            </a:custGeom>
            <a:ln w="113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8" name="object 317">
              <a:extLst>
                <a:ext uri="{FF2B5EF4-FFF2-40B4-BE49-F238E27FC236}">
                  <a16:creationId xmlns="" xmlns:a16="http://schemas.microsoft.com/office/drawing/2014/main" id="{EF2EE3AB-A38B-0718-3055-0470FC708B19}"/>
                </a:ext>
              </a:extLst>
            </p:cNvPr>
            <p:cNvSpPr/>
            <p:nvPr/>
          </p:nvSpPr>
          <p:spPr>
            <a:xfrm>
              <a:off x="4565418" y="9133898"/>
              <a:ext cx="890269" cy="643890"/>
            </a:xfrm>
            <a:custGeom>
              <a:avLst/>
              <a:gdLst/>
              <a:ahLst/>
              <a:cxnLst/>
              <a:rect l="l" t="t" r="r" b="b"/>
              <a:pathLst>
                <a:path w="890270" h="643890">
                  <a:moveTo>
                    <a:pt x="693613" y="0"/>
                  </a:moveTo>
                  <a:lnTo>
                    <a:pt x="705817" y="40428"/>
                  </a:lnTo>
                </a:path>
                <a:path w="890270" h="643890">
                  <a:moveTo>
                    <a:pt x="705817" y="40428"/>
                  </a:moveTo>
                  <a:lnTo>
                    <a:pt x="0" y="563040"/>
                  </a:lnTo>
                </a:path>
                <a:path w="890270" h="643890">
                  <a:moveTo>
                    <a:pt x="0" y="563040"/>
                  </a:moveTo>
                  <a:lnTo>
                    <a:pt x="33012" y="604584"/>
                  </a:lnTo>
                </a:path>
                <a:path w="890270" h="643890">
                  <a:moveTo>
                    <a:pt x="33012" y="604584"/>
                  </a:moveTo>
                  <a:lnTo>
                    <a:pt x="69120" y="643464"/>
                  </a:lnTo>
                </a:path>
                <a:path w="890270" h="643890">
                  <a:moveTo>
                    <a:pt x="69120" y="643464"/>
                  </a:moveTo>
                  <a:lnTo>
                    <a:pt x="768781" y="125424"/>
                  </a:lnTo>
                </a:path>
                <a:path w="890270" h="643890">
                  <a:moveTo>
                    <a:pt x="768781" y="125424"/>
                  </a:moveTo>
                  <a:lnTo>
                    <a:pt x="805501" y="149760"/>
                  </a:lnTo>
                </a:path>
                <a:path w="890270" h="643890">
                  <a:moveTo>
                    <a:pt x="805501" y="149760"/>
                  </a:moveTo>
                  <a:lnTo>
                    <a:pt x="846397" y="166176"/>
                  </a:lnTo>
                </a:path>
                <a:path w="890270" h="643890">
                  <a:moveTo>
                    <a:pt x="846397" y="166176"/>
                  </a:moveTo>
                  <a:lnTo>
                    <a:pt x="889777" y="1739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89" name="object 318">
              <a:extLst>
                <a:ext uri="{FF2B5EF4-FFF2-40B4-BE49-F238E27FC236}">
                  <a16:creationId xmlns="" xmlns:a16="http://schemas.microsoft.com/office/drawing/2014/main" id="{DB9E0444-8A1F-0874-2341-C486BB782864}"/>
                </a:ext>
              </a:extLst>
            </p:cNvPr>
            <p:cNvSpPr/>
            <p:nvPr/>
          </p:nvSpPr>
          <p:spPr>
            <a:xfrm>
              <a:off x="5455196" y="9306662"/>
              <a:ext cx="44450" cy="1270"/>
            </a:xfrm>
            <a:custGeom>
              <a:avLst/>
              <a:gdLst/>
              <a:ahLst/>
              <a:cxnLst/>
              <a:rect l="l" t="t" r="r" b="b"/>
              <a:pathLst>
                <a:path w="44450" h="1270">
                  <a:moveTo>
                    <a:pt x="-3600" y="594"/>
                  </a:moveTo>
                  <a:lnTo>
                    <a:pt x="47628" y="594"/>
                  </a:lnTo>
                </a:path>
              </a:pathLst>
            </a:custGeom>
            <a:ln w="83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90" name="object 319">
              <a:extLst>
                <a:ext uri="{FF2B5EF4-FFF2-40B4-BE49-F238E27FC236}">
                  <a16:creationId xmlns="" xmlns:a16="http://schemas.microsoft.com/office/drawing/2014/main" id="{61126BFB-254A-C519-5333-EE6BAE99F50C}"/>
                </a:ext>
              </a:extLst>
            </p:cNvPr>
            <p:cNvSpPr/>
            <p:nvPr/>
          </p:nvSpPr>
          <p:spPr>
            <a:xfrm>
              <a:off x="5499224" y="9128210"/>
              <a:ext cx="762000" cy="513080"/>
            </a:xfrm>
            <a:custGeom>
              <a:avLst/>
              <a:gdLst/>
              <a:ahLst/>
              <a:cxnLst/>
              <a:rect l="l" t="t" r="r" b="b"/>
              <a:pathLst>
                <a:path w="762000" h="513079">
                  <a:moveTo>
                    <a:pt x="0" y="178452"/>
                  </a:moveTo>
                  <a:lnTo>
                    <a:pt x="42912" y="168408"/>
                  </a:lnTo>
                </a:path>
                <a:path w="762000" h="513079">
                  <a:moveTo>
                    <a:pt x="42912" y="168408"/>
                  </a:moveTo>
                  <a:lnTo>
                    <a:pt x="82872" y="149904"/>
                  </a:lnTo>
                </a:path>
                <a:path w="762000" h="513079">
                  <a:moveTo>
                    <a:pt x="82872" y="149904"/>
                  </a:moveTo>
                  <a:lnTo>
                    <a:pt x="118296" y="123660"/>
                  </a:lnTo>
                </a:path>
                <a:path w="762000" h="513079">
                  <a:moveTo>
                    <a:pt x="118296" y="123660"/>
                  </a:moveTo>
                  <a:lnTo>
                    <a:pt x="643932" y="512856"/>
                  </a:lnTo>
                </a:path>
                <a:path w="762000" h="513079">
                  <a:moveTo>
                    <a:pt x="643932" y="512856"/>
                  </a:moveTo>
                  <a:lnTo>
                    <a:pt x="761941" y="468612"/>
                  </a:lnTo>
                </a:path>
                <a:path w="762000" h="513079">
                  <a:moveTo>
                    <a:pt x="761941" y="468612"/>
                  </a:moveTo>
                  <a:lnTo>
                    <a:pt x="176724" y="35316"/>
                  </a:lnTo>
                </a:path>
                <a:path w="762000" h="513079">
                  <a:moveTo>
                    <a:pt x="176724" y="35316"/>
                  </a:moveTo>
                  <a:lnTo>
                    <a:pt x="18583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91" name="object 320">
              <a:extLst>
                <a:ext uri="{FF2B5EF4-FFF2-40B4-BE49-F238E27FC236}">
                  <a16:creationId xmlns="" xmlns:a16="http://schemas.microsoft.com/office/drawing/2014/main" id="{35175746-353C-9E1B-7E5D-B316853FF71B}"/>
                </a:ext>
              </a:extLst>
            </p:cNvPr>
            <p:cNvSpPr/>
            <p:nvPr/>
          </p:nvSpPr>
          <p:spPr>
            <a:xfrm>
              <a:off x="5685056" y="9091850"/>
              <a:ext cx="3175" cy="36830"/>
            </a:xfrm>
            <a:custGeom>
              <a:avLst/>
              <a:gdLst/>
              <a:ahLst/>
              <a:cxnLst/>
              <a:rect l="l" t="t" r="r" b="b"/>
              <a:pathLst>
                <a:path w="3175" h="36829">
                  <a:moveTo>
                    <a:pt x="1548" y="-3600"/>
                  </a:moveTo>
                  <a:lnTo>
                    <a:pt x="1548" y="39960"/>
                  </a:lnTo>
                </a:path>
              </a:pathLst>
            </a:custGeom>
            <a:ln w="10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92" name="object 321">
              <a:extLst>
                <a:ext uri="{FF2B5EF4-FFF2-40B4-BE49-F238E27FC236}">
                  <a16:creationId xmlns="" xmlns:a16="http://schemas.microsoft.com/office/drawing/2014/main" id="{FB07F700-9CBD-9B18-CBDB-5280EEBC3F7D}"/>
                </a:ext>
              </a:extLst>
            </p:cNvPr>
            <p:cNvSpPr/>
            <p:nvPr/>
          </p:nvSpPr>
          <p:spPr>
            <a:xfrm>
              <a:off x="5684012" y="9049801"/>
              <a:ext cx="4445" cy="42545"/>
            </a:xfrm>
            <a:custGeom>
              <a:avLst/>
              <a:gdLst/>
              <a:ahLst/>
              <a:cxnLst/>
              <a:rect l="l" t="t" r="r" b="b"/>
              <a:pathLst>
                <a:path w="4445" h="42545">
                  <a:moveTo>
                    <a:pt x="2070" y="-3600"/>
                  </a:moveTo>
                  <a:lnTo>
                    <a:pt x="2070" y="45648"/>
                  </a:lnTo>
                </a:path>
              </a:pathLst>
            </a:custGeom>
            <a:ln w="113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93" name="object 322">
              <a:extLst>
                <a:ext uri="{FF2B5EF4-FFF2-40B4-BE49-F238E27FC236}">
                  <a16:creationId xmlns="" xmlns:a16="http://schemas.microsoft.com/office/drawing/2014/main" id="{B6E0EA8A-11FA-10BD-AEEC-67AE98B901B9}"/>
                </a:ext>
              </a:extLst>
            </p:cNvPr>
            <p:cNvSpPr/>
            <p:nvPr/>
          </p:nvSpPr>
          <p:spPr>
            <a:xfrm>
              <a:off x="5671808" y="7903488"/>
              <a:ext cx="873760" cy="1146810"/>
            </a:xfrm>
            <a:custGeom>
              <a:avLst/>
              <a:gdLst/>
              <a:ahLst/>
              <a:cxnLst/>
              <a:rect l="l" t="t" r="r" b="b"/>
              <a:pathLst>
                <a:path w="873759" h="1146809">
                  <a:moveTo>
                    <a:pt x="12204" y="1146313"/>
                  </a:moveTo>
                  <a:lnTo>
                    <a:pt x="0" y="1105849"/>
                  </a:lnTo>
                </a:path>
                <a:path w="873759" h="1146809">
                  <a:moveTo>
                    <a:pt x="0" y="1105849"/>
                  </a:moveTo>
                  <a:lnTo>
                    <a:pt x="593784" y="666217"/>
                  </a:lnTo>
                </a:path>
                <a:path w="873759" h="1146809">
                  <a:moveTo>
                    <a:pt x="593784" y="666217"/>
                  </a:moveTo>
                  <a:lnTo>
                    <a:pt x="869617" y="870445"/>
                  </a:lnTo>
                </a:path>
                <a:path w="873759" h="1146809">
                  <a:moveTo>
                    <a:pt x="869617" y="870445"/>
                  </a:moveTo>
                  <a:lnTo>
                    <a:pt x="873325" y="261828"/>
                  </a:lnTo>
                </a:path>
                <a:path w="873759" h="1146809">
                  <a:moveTo>
                    <a:pt x="873325" y="261828"/>
                  </a:moveTo>
                  <a:lnTo>
                    <a:pt x="593784" y="468828"/>
                  </a:lnTo>
                </a:path>
                <a:path w="873759" h="1146809">
                  <a:moveTo>
                    <a:pt x="593784" y="468828"/>
                  </a:moveTo>
                  <a:lnTo>
                    <a:pt x="80028" y="88416"/>
                  </a:lnTo>
                </a:path>
                <a:path w="873759" h="1146809">
                  <a:moveTo>
                    <a:pt x="80028" y="88416"/>
                  </a:moveTo>
                  <a:lnTo>
                    <a:pt x="97488" y="45288"/>
                  </a:lnTo>
                </a:path>
                <a:path w="873759" h="1146809">
                  <a:moveTo>
                    <a:pt x="97488" y="45288"/>
                  </a:moveTo>
                  <a:lnTo>
                    <a:pt x="10814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94" name="object 323">
              <a:extLst>
                <a:ext uri="{FF2B5EF4-FFF2-40B4-BE49-F238E27FC236}">
                  <a16:creationId xmlns="" xmlns:a16="http://schemas.microsoft.com/office/drawing/2014/main" id="{AD6F37D7-8109-A98E-DC33-A56B2FDC05BD}"/>
                </a:ext>
              </a:extLst>
            </p:cNvPr>
            <p:cNvSpPr/>
            <p:nvPr/>
          </p:nvSpPr>
          <p:spPr>
            <a:xfrm>
              <a:off x="5781734" y="7807116"/>
              <a:ext cx="0" cy="100330"/>
            </a:xfrm>
            <a:custGeom>
              <a:avLst/>
              <a:gdLst/>
              <a:ahLst/>
              <a:cxnLst/>
              <a:rect l="l" t="t" r="r" b="b"/>
              <a:pathLst>
                <a:path h="100329">
                  <a:moveTo>
                    <a:pt x="0" y="46368"/>
                  </a:moveTo>
                  <a:lnTo>
                    <a:pt x="0" y="99972"/>
                  </a:lnTo>
                </a:path>
                <a:path h="100329">
                  <a:moveTo>
                    <a:pt x="0" y="0"/>
                  </a:moveTo>
                  <a:lnTo>
                    <a:pt x="0" y="53568"/>
                  </a:lnTo>
                </a:path>
              </a:pathLst>
            </a:custGeom>
            <a:ln w="10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95" name="object 324">
              <a:extLst>
                <a:ext uri="{FF2B5EF4-FFF2-40B4-BE49-F238E27FC236}">
                  <a16:creationId xmlns="" xmlns:a16="http://schemas.microsoft.com/office/drawing/2014/main" id="{541AD38A-5DFD-0356-C7B0-9F0E66026AE0}"/>
                </a:ext>
              </a:extLst>
            </p:cNvPr>
            <p:cNvSpPr/>
            <p:nvPr/>
          </p:nvSpPr>
          <p:spPr>
            <a:xfrm>
              <a:off x="5688908" y="7153535"/>
              <a:ext cx="775335" cy="657225"/>
            </a:xfrm>
            <a:custGeom>
              <a:avLst/>
              <a:gdLst/>
              <a:ahLst/>
              <a:cxnLst/>
              <a:rect l="l" t="t" r="r" b="b"/>
              <a:pathLst>
                <a:path w="775335" h="657225">
                  <a:moveTo>
                    <a:pt x="91044" y="657181"/>
                  </a:moveTo>
                  <a:lnTo>
                    <a:pt x="80388" y="611892"/>
                  </a:lnTo>
                </a:path>
                <a:path w="775335" h="657225">
                  <a:moveTo>
                    <a:pt x="80388" y="611892"/>
                  </a:moveTo>
                  <a:lnTo>
                    <a:pt x="62928" y="568764"/>
                  </a:lnTo>
                </a:path>
                <a:path w="775335" h="657225">
                  <a:moveTo>
                    <a:pt x="62928" y="568764"/>
                  </a:moveTo>
                  <a:lnTo>
                    <a:pt x="775261" y="41328"/>
                  </a:lnTo>
                </a:path>
                <a:path w="775335" h="657225">
                  <a:moveTo>
                    <a:pt x="775261" y="41328"/>
                  </a:moveTo>
                  <a:lnTo>
                    <a:pt x="737785" y="19224"/>
                  </a:lnTo>
                </a:path>
                <a:path w="775335" h="657225">
                  <a:moveTo>
                    <a:pt x="737785" y="19224"/>
                  </a:moveTo>
                  <a:lnTo>
                    <a:pt x="696565" y="5256"/>
                  </a:lnTo>
                </a:path>
                <a:path w="775335" h="657225">
                  <a:moveTo>
                    <a:pt x="696565" y="5256"/>
                  </a:moveTo>
                  <a:lnTo>
                    <a:pt x="653329" y="0"/>
                  </a:lnTo>
                </a:path>
                <a:path w="775335" h="657225">
                  <a:moveTo>
                    <a:pt x="653329" y="0"/>
                  </a:moveTo>
                  <a:lnTo>
                    <a:pt x="0" y="48376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196" name="object 325">
              <a:extLst>
                <a:ext uri="{FF2B5EF4-FFF2-40B4-BE49-F238E27FC236}">
                  <a16:creationId xmlns="" xmlns:a16="http://schemas.microsoft.com/office/drawing/2014/main" id="{BC25E42C-7990-987E-8CD7-6D905CD19640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269291" y="7550867"/>
              <a:ext cx="423216" cy="90036"/>
            </a:xfrm>
            <a:prstGeom prst="rect">
              <a:avLst/>
            </a:prstGeom>
          </p:spPr>
        </p:pic>
        <p:sp>
          <p:nvSpPr>
            <p:cNvPr id="1197" name="object 326">
              <a:extLst>
                <a:ext uri="{FF2B5EF4-FFF2-40B4-BE49-F238E27FC236}">
                  <a16:creationId xmlns="" xmlns:a16="http://schemas.microsoft.com/office/drawing/2014/main" id="{1E0962C1-5A78-33C5-91B4-E18659546E6B}"/>
                </a:ext>
              </a:extLst>
            </p:cNvPr>
            <p:cNvSpPr/>
            <p:nvPr/>
          </p:nvSpPr>
          <p:spPr>
            <a:xfrm>
              <a:off x="4163730" y="6821614"/>
              <a:ext cx="1109345" cy="989330"/>
            </a:xfrm>
            <a:custGeom>
              <a:avLst/>
              <a:gdLst/>
              <a:ahLst/>
              <a:cxnLst/>
              <a:rect l="l" t="t" r="r" b="b"/>
              <a:pathLst>
                <a:path w="1109345" h="989329">
                  <a:moveTo>
                    <a:pt x="1109161" y="815689"/>
                  </a:moveTo>
                  <a:lnTo>
                    <a:pt x="576900" y="421596"/>
                  </a:lnTo>
                </a:path>
                <a:path w="1109345" h="989329">
                  <a:moveTo>
                    <a:pt x="576900" y="421596"/>
                  </a:moveTo>
                  <a:lnTo>
                    <a:pt x="879229" y="197748"/>
                  </a:lnTo>
                </a:path>
                <a:path w="1109345" h="989329">
                  <a:moveTo>
                    <a:pt x="879229" y="197748"/>
                  </a:moveTo>
                  <a:lnTo>
                    <a:pt x="880057" y="65520"/>
                  </a:lnTo>
                </a:path>
                <a:path w="1109345" h="989329">
                  <a:moveTo>
                    <a:pt x="880057" y="65520"/>
                  </a:moveTo>
                  <a:lnTo>
                    <a:pt x="488052" y="355788"/>
                  </a:lnTo>
                </a:path>
                <a:path w="1109345" h="989329">
                  <a:moveTo>
                    <a:pt x="488052" y="355788"/>
                  </a:moveTo>
                  <a:lnTo>
                    <a:pt x="7524" y="0"/>
                  </a:lnTo>
                </a:path>
                <a:path w="1109345" h="989329">
                  <a:moveTo>
                    <a:pt x="7524" y="0"/>
                  </a:moveTo>
                  <a:lnTo>
                    <a:pt x="6372" y="130752"/>
                  </a:lnTo>
                </a:path>
                <a:path w="1109345" h="989329">
                  <a:moveTo>
                    <a:pt x="6372" y="130752"/>
                  </a:moveTo>
                  <a:lnTo>
                    <a:pt x="399168" y="421596"/>
                  </a:lnTo>
                </a:path>
                <a:path w="1109345" h="989329">
                  <a:moveTo>
                    <a:pt x="399168" y="421596"/>
                  </a:moveTo>
                  <a:lnTo>
                    <a:pt x="1188" y="716257"/>
                  </a:lnTo>
                </a:path>
                <a:path w="1109345" h="989329">
                  <a:moveTo>
                    <a:pt x="1188" y="716257"/>
                  </a:moveTo>
                  <a:lnTo>
                    <a:pt x="0" y="848737"/>
                  </a:lnTo>
                </a:path>
                <a:path w="1109345" h="989329">
                  <a:moveTo>
                    <a:pt x="0" y="848737"/>
                  </a:moveTo>
                  <a:lnTo>
                    <a:pt x="488052" y="487368"/>
                  </a:lnTo>
                </a:path>
                <a:path w="1109345" h="989329">
                  <a:moveTo>
                    <a:pt x="488052" y="487368"/>
                  </a:moveTo>
                  <a:lnTo>
                    <a:pt x="1046233" y="900685"/>
                  </a:lnTo>
                </a:path>
                <a:path w="1109345" h="989329">
                  <a:moveTo>
                    <a:pt x="1046233" y="900685"/>
                  </a:moveTo>
                  <a:lnTo>
                    <a:pt x="1028773" y="943813"/>
                  </a:lnTo>
                </a:path>
                <a:path w="1109345" h="989329">
                  <a:moveTo>
                    <a:pt x="1028773" y="943813"/>
                  </a:moveTo>
                  <a:lnTo>
                    <a:pt x="1018117" y="98910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98" name="object 327">
              <a:extLst>
                <a:ext uri="{FF2B5EF4-FFF2-40B4-BE49-F238E27FC236}">
                  <a16:creationId xmlns="" xmlns:a16="http://schemas.microsoft.com/office/drawing/2014/main" id="{9AD170F7-B749-9A07-2521-E17289D54D97}"/>
                </a:ext>
              </a:extLst>
            </p:cNvPr>
            <p:cNvSpPr/>
            <p:nvPr/>
          </p:nvSpPr>
          <p:spPr>
            <a:xfrm>
              <a:off x="5180065" y="7807116"/>
              <a:ext cx="0" cy="100330"/>
            </a:xfrm>
            <a:custGeom>
              <a:avLst/>
              <a:gdLst/>
              <a:ahLst/>
              <a:cxnLst/>
              <a:rect l="l" t="t" r="r" b="b"/>
              <a:pathLst>
                <a:path h="100329">
                  <a:moveTo>
                    <a:pt x="0" y="0"/>
                  </a:moveTo>
                  <a:lnTo>
                    <a:pt x="0" y="53568"/>
                  </a:lnTo>
                </a:path>
                <a:path h="100329">
                  <a:moveTo>
                    <a:pt x="0" y="46368"/>
                  </a:moveTo>
                  <a:lnTo>
                    <a:pt x="0" y="99972"/>
                  </a:lnTo>
                </a:path>
              </a:pathLst>
            </a:custGeom>
            <a:ln w="10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199" name="object 328">
              <a:extLst>
                <a:ext uri="{FF2B5EF4-FFF2-40B4-BE49-F238E27FC236}">
                  <a16:creationId xmlns="" xmlns:a16="http://schemas.microsoft.com/office/drawing/2014/main" id="{9F6972EB-FE65-3B45-E0EE-4D59A10504CE}"/>
                </a:ext>
              </a:extLst>
            </p:cNvPr>
            <p:cNvSpPr/>
            <p:nvPr/>
          </p:nvSpPr>
          <p:spPr>
            <a:xfrm>
              <a:off x="4153938" y="7903488"/>
              <a:ext cx="1276350" cy="1014094"/>
            </a:xfrm>
            <a:custGeom>
              <a:avLst/>
              <a:gdLst/>
              <a:ahLst/>
              <a:cxnLst/>
              <a:rect l="l" t="t" r="r" b="b"/>
              <a:pathLst>
                <a:path w="1276350" h="1014095">
                  <a:moveTo>
                    <a:pt x="1027909" y="0"/>
                  </a:moveTo>
                  <a:lnTo>
                    <a:pt x="1038565" y="45288"/>
                  </a:lnTo>
                </a:path>
                <a:path w="1276350" h="1014095">
                  <a:moveTo>
                    <a:pt x="1038565" y="45288"/>
                  </a:moveTo>
                  <a:lnTo>
                    <a:pt x="1056025" y="88416"/>
                  </a:lnTo>
                </a:path>
                <a:path w="1276350" h="1014095">
                  <a:moveTo>
                    <a:pt x="1056025" y="88416"/>
                  </a:moveTo>
                  <a:lnTo>
                    <a:pt x="497844" y="501696"/>
                  </a:lnTo>
                </a:path>
                <a:path w="1276350" h="1014095">
                  <a:moveTo>
                    <a:pt x="497844" y="501696"/>
                  </a:moveTo>
                  <a:lnTo>
                    <a:pt x="6516" y="137916"/>
                  </a:lnTo>
                </a:path>
                <a:path w="1276350" h="1014095">
                  <a:moveTo>
                    <a:pt x="6516" y="137916"/>
                  </a:moveTo>
                  <a:lnTo>
                    <a:pt x="5328" y="268668"/>
                  </a:lnTo>
                </a:path>
                <a:path w="1276350" h="1014095">
                  <a:moveTo>
                    <a:pt x="5328" y="268668"/>
                  </a:moveTo>
                  <a:lnTo>
                    <a:pt x="408960" y="567504"/>
                  </a:lnTo>
                </a:path>
                <a:path w="1276350" h="1014095">
                  <a:moveTo>
                    <a:pt x="408960" y="567504"/>
                  </a:moveTo>
                  <a:lnTo>
                    <a:pt x="0" y="870301"/>
                  </a:lnTo>
                </a:path>
                <a:path w="1276350" h="1014095">
                  <a:moveTo>
                    <a:pt x="586692" y="567504"/>
                  </a:moveTo>
                  <a:lnTo>
                    <a:pt x="1189369" y="1013761"/>
                  </a:lnTo>
                </a:path>
                <a:path w="1276350" h="1014095">
                  <a:moveTo>
                    <a:pt x="1189369" y="1013761"/>
                  </a:moveTo>
                  <a:lnTo>
                    <a:pt x="1230589" y="990001"/>
                  </a:lnTo>
                </a:path>
                <a:path w="1276350" h="1014095">
                  <a:moveTo>
                    <a:pt x="1230589" y="990001"/>
                  </a:moveTo>
                  <a:lnTo>
                    <a:pt x="1275985" y="97578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00" name="object 329">
              <a:extLst>
                <a:ext uri="{FF2B5EF4-FFF2-40B4-BE49-F238E27FC236}">
                  <a16:creationId xmlns="" xmlns:a16="http://schemas.microsoft.com/office/drawing/2014/main" id="{394C1E4D-FB68-CA8E-103A-B1FE40AA3FC8}"/>
                </a:ext>
              </a:extLst>
            </p:cNvPr>
            <p:cNvSpPr/>
            <p:nvPr/>
          </p:nvSpPr>
          <p:spPr>
            <a:xfrm>
              <a:off x="5429924" y="8875309"/>
              <a:ext cx="47625" cy="4445"/>
            </a:xfrm>
            <a:custGeom>
              <a:avLst/>
              <a:gdLst/>
              <a:ahLst/>
              <a:cxnLst/>
              <a:rect l="l" t="t" r="r" b="b"/>
              <a:pathLst>
                <a:path w="47625" h="4445">
                  <a:moveTo>
                    <a:pt x="-3600" y="1980"/>
                  </a:moveTo>
                  <a:lnTo>
                    <a:pt x="50976" y="1980"/>
                  </a:lnTo>
                </a:path>
              </a:pathLst>
            </a:custGeom>
            <a:ln w="11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01" name="object 330">
              <a:extLst>
                <a:ext uri="{FF2B5EF4-FFF2-40B4-BE49-F238E27FC236}">
                  <a16:creationId xmlns="" xmlns:a16="http://schemas.microsoft.com/office/drawing/2014/main" id="{FCA9BD45-8BB8-EF23-3203-A380AB4EE904}"/>
                </a:ext>
              </a:extLst>
            </p:cNvPr>
            <p:cNvSpPr/>
            <p:nvPr/>
          </p:nvSpPr>
          <p:spPr>
            <a:xfrm>
              <a:off x="5477300" y="8076900"/>
              <a:ext cx="744220" cy="847725"/>
            </a:xfrm>
            <a:custGeom>
              <a:avLst/>
              <a:gdLst/>
              <a:ahLst/>
              <a:cxnLst/>
              <a:rect l="l" t="t" r="r" b="b"/>
              <a:pathLst>
                <a:path w="744220" h="847725">
                  <a:moveTo>
                    <a:pt x="0" y="798409"/>
                  </a:moveTo>
                  <a:lnTo>
                    <a:pt x="47124" y="804889"/>
                  </a:lnTo>
                </a:path>
                <a:path w="744220" h="847725">
                  <a:moveTo>
                    <a:pt x="47124" y="804889"/>
                  </a:moveTo>
                  <a:lnTo>
                    <a:pt x="91692" y="821485"/>
                  </a:lnTo>
                </a:path>
                <a:path w="744220" h="847725">
                  <a:moveTo>
                    <a:pt x="91692" y="821485"/>
                  </a:moveTo>
                  <a:lnTo>
                    <a:pt x="131580" y="847441"/>
                  </a:lnTo>
                </a:path>
                <a:path w="744220" h="847725">
                  <a:moveTo>
                    <a:pt x="131580" y="847441"/>
                  </a:moveTo>
                  <a:lnTo>
                    <a:pt x="743833" y="394092"/>
                  </a:lnTo>
                </a:path>
                <a:path w="744220" h="847725">
                  <a:moveTo>
                    <a:pt x="743833" y="394092"/>
                  </a:moveTo>
                  <a:lnTo>
                    <a:pt x="21160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202" name="object 331">
              <a:extLst>
                <a:ext uri="{FF2B5EF4-FFF2-40B4-BE49-F238E27FC236}">
                  <a16:creationId xmlns="" xmlns:a16="http://schemas.microsoft.com/office/drawing/2014/main" id="{A2662ACA-EF56-BF6B-DBB2-0DBA44899A8B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269291" y="8073300"/>
              <a:ext cx="423216" cy="90036"/>
            </a:xfrm>
            <a:prstGeom prst="rect">
              <a:avLst/>
            </a:prstGeom>
          </p:spPr>
        </p:pic>
        <p:sp>
          <p:nvSpPr>
            <p:cNvPr id="1203" name="object 332">
              <a:extLst>
                <a:ext uri="{FF2B5EF4-FFF2-40B4-BE49-F238E27FC236}">
                  <a16:creationId xmlns="" xmlns:a16="http://schemas.microsoft.com/office/drawing/2014/main" id="{B02E1459-D146-FA7D-CBF4-0C4BC9A19D7D}"/>
                </a:ext>
              </a:extLst>
            </p:cNvPr>
            <p:cNvSpPr/>
            <p:nvPr/>
          </p:nvSpPr>
          <p:spPr>
            <a:xfrm>
              <a:off x="4740631" y="8076900"/>
              <a:ext cx="532765" cy="394335"/>
            </a:xfrm>
            <a:custGeom>
              <a:avLst/>
              <a:gdLst/>
              <a:ahLst/>
              <a:cxnLst/>
              <a:rect l="l" t="t" r="r" b="b"/>
              <a:pathLst>
                <a:path w="532764" h="394334">
                  <a:moveTo>
                    <a:pt x="532260" y="0"/>
                  </a:moveTo>
                  <a:lnTo>
                    <a:pt x="0" y="39409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04" name="object 333">
              <a:extLst>
                <a:ext uri="{FF2B5EF4-FFF2-40B4-BE49-F238E27FC236}">
                  <a16:creationId xmlns="" xmlns:a16="http://schemas.microsoft.com/office/drawing/2014/main" id="{91D45FC7-631F-63E8-9DF4-676F329DDC3C}"/>
                </a:ext>
              </a:extLst>
            </p:cNvPr>
            <p:cNvSpPr/>
            <p:nvPr/>
          </p:nvSpPr>
          <p:spPr>
            <a:xfrm>
              <a:off x="6952474" y="6454090"/>
              <a:ext cx="334645" cy="379730"/>
            </a:xfrm>
            <a:custGeom>
              <a:avLst/>
              <a:gdLst/>
              <a:ahLst/>
              <a:cxnLst/>
              <a:rect l="l" t="t" r="r" b="b"/>
              <a:pathLst>
                <a:path w="334645" h="379729">
                  <a:moveTo>
                    <a:pt x="0" y="379224"/>
                  </a:moveTo>
                  <a:lnTo>
                    <a:pt x="1188" y="246744"/>
                  </a:lnTo>
                  <a:lnTo>
                    <a:pt x="334440" y="0"/>
                  </a:lnTo>
                  <a:lnTo>
                    <a:pt x="334440" y="131616"/>
                  </a:lnTo>
                  <a:lnTo>
                    <a:pt x="0" y="379224"/>
                  </a:lnTo>
                  <a:close/>
                </a:path>
              </a:pathLst>
            </a:custGeom>
            <a:solidFill>
              <a:srgbClr val="BFBFB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05" name="object 334">
              <a:extLst>
                <a:ext uri="{FF2B5EF4-FFF2-40B4-BE49-F238E27FC236}">
                  <a16:creationId xmlns="" xmlns:a16="http://schemas.microsoft.com/office/drawing/2014/main" id="{37FCD11A-3DF1-7973-43FB-611476BBE4AE}"/>
                </a:ext>
              </a:extLst>
            </p:cNvPr>
            <p:cNvSpPr/>
            <p:nvPr/>
          </p:nvSpPr>
          <p:spPr>
            <a:xfrm>
              <a:off x="6952474" y="6454090"/>
              <a:ext cx="334645" cy="379730"/>
            </a:xfrm>
            <a:custGeom>
              <a:avLst/>
              <a:gdLst/>
              <a:ahLst/>
              <a:cxnLst/>
              <a:rect l="l" t="t" r="r" b="b"/>
              <a:pathLst>
                <a:path w="334645" h="379729">
                  <a:moveTo>
                    <a:pt x="0" y="379224"/>
                  </a:moveTo>
                  <a:lnTo>
                    <a:pt x="334440" y="131616"/>
                  </a:lnTo>
                </a:path>
                <a:path w="334645" h="379729">
                  <a:moveTo>
                    <a:pt x="334440" y="0"/>
                  </a:moveTo>
                  <a:lnTo>
                    <a:pt x="1188" y="24674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06" name="object 335">
              <a:extLst>
                <a:ext uri="{FF2B5EF4-FFF2-40B4-BE49-F238E27FC236}">
                  <a16:creationId xmlns="" xmlns:a16="http://schemas.microsoft.com/office/drawing/2014/main" id="{9559AE3C-1216-C12B-23A7-80FDE464A532}"/>
                </a:ext>
              </a:extLst>
            </p:cNvPr>
            <p:cNvSpPr/>
            <p:nvPr/>
          </p:nvSpPr>
          <p:spPr>
            <a:xfrm>
              <a:off x="11141513" y="7506875"/>
              <a:ext cx="325120" cy="204470"/>
            </a:xfrm>
            <a:custGeom>
              <a:avLst/>
              <a:gdLst/>
              <a:ahLst/>
              <a:cxnLst/>
              <a:rect l="l" t="t" r="r" b="b"/>
              <a:pathLst>
                <a:path w="325120" h="204470">
                  <a:moveTo>
                    <a:pt x="0" y="204228"/>
                  </a:moveTo>
                  <a:lnTo>
                    <a:pt x="324684" y="204228"/>
                  </a:lnTo>
                  <a:lnTo>
                    <a:pt x="324684" y="0"/>
                  </a:lnTo>
                  <a:lnTo>
                    <a:pt x="0" y="0"/>
                  </a:lnTo>
                  <a:lnTo>
                    <a:pt x="0" y="204228"/>
                  </a:lnTo>
                  <a:close/>
                </a:path>
              </a:pathLst>
            </a:custGeom>
            <a:solidFill>
              <a:srgbClr val="B3B31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07" name="object 336">
              <a:extLst>
                <a:ext uri="{FF2B5EF4-FFF2-40B4-BE49-F238E27FC236}">
                  <a16:creationId xmlns="" xmlns:a16="http://schemas.microsoft.com/office/drawing/2014/main" id="{976FBE34-A586-8BA8-F845-4AAF6D5B53EF}"/>
                </a:ext>
              </a:extLst>
            </p:cNvPr>
            <p:cNvSpPr/>
            <p:nvPr/>
          </p:nvSpPr>
          <p:spPr>
            <a:xfrm>
              <a:off x="11105513" y="7470875"/>
              <a:ext cx="396875" cy="276225"/>
            </a:xfrm>
            <a:custGeom>
              <a:avLst/>
              <a:gdLst/>
              <a:ahLst/>
              <a:cxnLst/>
              <a:rect l="l" t="t" r="r" b="b"/>
              <a:pathLst>
                <a:path w="396875" h="276225">
                  <a:moveTo>
                    <a:pt x="0" y="276228"/>
                  </a:moveTo>
                  <a:lnTo>
                    <a:pt x="396684" y="276228"/>
                  </a:lnTo>
                </a:path>
                <a:path w="396875" h="276225">
                  <a:moveTo>
                    <a:pt x="396684" y="276228"/>
                  </a:moveTo>
                  <a:lnTo>
                    <a:pt x="396684" y="0"/>
                  </a:lnTo>
                </a:path>
                <a:path w="396875" h="276225">
                  <a:moveTo>
                    <a:pt x="396684" y="0"/>
                  </a:moveTo>
                  <a:lnTo>
                    <a:pt x="0" y="0"/>
                  </a:lnTo>
                </a:path>
                <a:path w="396875" h="276225">
                  <a:moveTo>
                    <a:pt x="0" y="0"/>
                  </a:moveTo>
                  <a:lnTo>
                    <a:pt x="0" y="276228"/>
                  </a:lnTo>
                </a:path>
              </a:pathLst>
            </a:custGeom>
            <a:ln w="72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08" name="object 337">
              <a:extLst>
                <a:ext uri="{FF2B5EF4-FFF2-40B4-BE49-F238E27FC236}">
                  <a16:creationId xmlns="" xmlns:a16="http://schemas.microsoft.com/office/drawing/2014/main" id="{CCE487D5-A0D0-96D0-C7B3-C3C2C4C54A39}"/>
                </a:ext>
              </a:extLst>
            </p:cNvPr>
            <p:cNvSpPr/>
            <p:nvPr/>
          </p:nvSpPr>
          <p:spPr>
            <a:xfrm>
              <a:off x="11995937" y="7439771"/>
              <a:ext cx="504190" cy="267970"/>
            </a:xfrm>
            <a:custGeom>
              <a:avLst/>
              <a:gdLst/>
              <a:ahLst/>
              <a:cxnLst/>
              <a:rect l="l" t="t" r="r" b="b"/>
              <a:pathLst>
                <a:path w="504190" h="267970">
                  <a:moveTo>
                    <a:pt x="0" y="267408"/>
                  </a:moveTo>
                  <a:lnTo>
                    <a:pt x="504144" y="267408"/>
                  </a:lnTo>
                  <a:lnTo>
                    <a:pt x="504144" y="0"/>
                  </a:lnTo>
                  <a:lnTo>
                    <a:pt x="0" y="0"/>
                  </a:lnTo>
                  <a:lnTo>
                    <a:pt x="0" y="267408"/>
                  </a:lnTo>
                  <a:close/>
                </a:path>
              </a:pathLst>
            </a:custGeom>
            <a:solidFill>
              <a:srgbClr val="75757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09" name="object 338">
              <a:extLst>
                <a:ext uri="{FF2B5EF4-FFF2-40B4-BE49-F238E27FC236}">
                  <a16:creationId xmlns="" xmlns:a16="http://schemas.microsoft.com/office/drawing/2014/main" id="{502361CC-BC8B-FAD9-E658-3A132227B96D}"/>
                </a:ext>
              </a:extLst>
            </p:cNvPr>
            <p:cNvSpPr/>
            <p:nvPr/>
          </p:nvSpPr>
          <p:spPr>
            <a:xfrm>
              <a:off x="11959938" y="7403771"/>
              <a:ext cx="576580" cy="339725"/>
            </a:xfrm>
            <a:custGeom>
              <a:avLst/>
              <a:gdLst/>
              <a:ahLst/>
              <a:cxnLst/>
              <a:rect l="l" t="t" r="r" b="b"/>
              <a:pathLst>
                <a:path w="576579" h="339725">
                  <a:moveTo>
                    <a:pt x="0" y="339408"/>
                  </a:moveTo>
                  <a:lnTo>
                    <a:pt x="576144" y="339408"/>
                  </a:lnTo>
                </a:path>
                <a:path w="576579" h="339725">
                  <a:moveTo>
                    <a:pt x="576144" y="339408"/>
                  </a:moveTo>
                  <a:lnTo>
                    <a:pt x="576144" y="0"/>
                  </a:lnTo>
                </a:path>
                <a:path w="576579" h="339725">
                  <a:moveTo>
                    <a:pt x="576144" y="0"/>
                  </a:moveTo>
                  <a:lnTo>
                    <a:pt x="0" y="0"/>
                  </a:lnTo>
                </a:path>
                <a:path w="576579" h="339725">
                  <a:moveTo>
                    <a:pt x="0" y="0"/>
                  </a:moveTo>
                  <a:lnTo>
                    <a:pt x="0" y="339408"/>
                  </a:lnTo>
                </a:path>
              </a:pathLst>
            </a:custGeom>
            <a:ln w="72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0" name="object 339">
              <a:extLst>
                <a:ext uri="{FF2B5EF4-FFF2-40B4-BE49-F238E27FC236}">
                  <a16:creationId xmlns="" xmlns:a16="http://schemas.microsoft.com/office/drawing/2014/main" id="{669EAF24-AEFE-8946-C172-A129096B9120}"/>
                </a:ext>
              </a:extLst>
            </p:cNvPr>
            <p:cNvSpPr/>
            <p:nvPr/>
          </p:nvSpPr>
          <p:spPr>
            <a:xfrm>
              <a:off x="11313233" y="6583438"/>
              <a:ext cx="350520" cy="193040"/>
            </a:xfrm>
            <a:custGeom>
              <a:avLst/>
              <a:gdLst/>
              <a:ahLst/>
              <a:cxnLst/>
              <a:rect l="l" t="t" r="r" b="b"/>
              <a:pathLst>
                <a:path w="350520" h="193040">
                  <a:moveTo>
                    <a:pt x="0" y="192420"/>
                  </a:moveTo>
                  <a:lnTo>
                    <a:pt x="350244" y="192420"/>
                  </a:lnTo>
                  <a:lnTo>
                    <a:pt x="350244" y="0"/>
                  </a:lnTo>
                  <a:lnTo>
                    <a:pt x="0" y="0"/>
                  </a:lnTo>
                  <a:lnTo>
                    <a:pt x="0" y="19242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1" name="object 340">
              <a:extLst>
                <a:ext uri="{FF2B5EF4-FFF2-40B4-BE49-F238E27FC236}">
                  <a16:creationId xmlns="" xmlns:a16="http://schemas.microsoft.com/office/drawing/2014/main" id="{61317B0E-216B-5969-22DE-42B41ED7535F}"/>
                </a:ext>
              </a:extLst>
            </p:cNvPr>
            <p:cNvSpPr/>
            <p:nvPr/>
          </p:nvSpPr>
          <p:spPr>
            <a:xfrm>
              <a:off x="11277232" y="6547438"/>
              <a:ext cx="422275" cy="264795"/>
            </a:xfrm>
            <a:custGeom>
              <a:avLst/>
              <a:gdLst/>
              <a:ahLst/>
              <a:cxnLst/>
              <a:rect l="l" t="t" r="r" b="b"/>
              <a:pathLst>
                <a:path w="422275" h="264795">
                  <a:moveTo>
                    <a:pt x="0" y="264420"/>
                  </a:moveTo>
                  <a:lnTo>
                    <a:pt x="422244" y="264420"/>
                  </a:lnTo>
                </a:path>
                <a:path w="422275" h="264795">
                  <a:moveTo>
                    <a:pt x="422244" y="264420"/>
                  </a:moveTo>
                  <a:lnTo>
                    <a:pt x="422244" y="0"/>
                  </a:lnTo>
                </a:path>
                <a:path w="422275" h="264795">
                  <a:moveTo>
                    <a:pt x="422244" y="0"/>
                  </a:moveTo>
                  <a:lnTo>
                    <a:pt x="0" y="0"/>
                  </a:lnTo>
                </a:path>
                <a:path w="422275" h="264795">
                  <a:moveTo>
                    <a:pt x="0" y="0"/>
                  </a:moveTo>
                  <a:lnTo>
                    <a:pt x="0" y="264420"/>
                  </a:lnTo>
                </a:path>
              </a:pathLst>
            </a:custGeom>
            <a:ln w="72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2" name="object 341">
              <a:extLst>
                <a:ext uri="{FF2B5EF4-FFF2-40B4-BE49-F238E27FC236}">
                  <a16:creationId xmlns="" xmlns:a16="http://schemas.microsoft.com/office/drawing/2014/main" id="{BCBDC5FE-0770-5493-AC29-C34655465270}"/>
                </a:ext>
              </a:extLst>
            </p:cNvPr>
            <p:cNvSpPr/>
            <p:nvPr/>
          </p:nvSpPr>
          <p:spPr>
            <a:xfrm>
              <a:off x="5216191" y="5474060"/>
              <a:ext cx="344170" cy="139065"/>
            </a:xfrm>
            <a:custGeom>
              <a:avLst/>
              <a:gdLst/>
              <a:ahLst/>
              <a:cxnLst/>
              <a:rect l="l" t="t" r="r" b="b"/>
              <a:pathLst>
                <a:path w="344170" h="139064">
                  <a:moveTo>
                    <a:pt x="343764" y="138528"/>
                  </a:moveTo>
                  <a:lnTo>
                    <a:pt x="0" y="138528"/>
                  </a:lnTo>
                  <a:lnTo>
                    <a:pt x="0" y="0"/>
                  </a:lnTo>
                  <a:lnTo>
                    <a:pt x="343764" y="0"/>
                  </a:lnTo>
                  <a:lnTo>
                    <a:pt x="343764" y="138528"/>
                  </a:lnTo>
                  <a:close/>
                </a:path>
              </a:pathLst>
            </a:custGeom>
            <a:solidFill>
              <a:srgbClr val="FF660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3" name="object 342">
              <a:extLst>
                <a:ext uri="{FF2B5EF4-FFF2-40B4-BE49-F238E27FC236}">
                  <a16:creationId xmlns="" xmlns:a16="http://schemas.microsoft.com/office/drawing/2014/main" id="{3A29293A-CB89-2678-5689-3F82968CD22C}"/>
                </a:ext>
              </a:extLst>
            </p:cNvPr>
            <p:cNvSpPr/>
            <p:nvPr/>
          </p:nvSpPr>
          <p:spPr>
            <a:xfrm>
              <a:off x="5216191" y="5474060"/>
              <a:ext cx="344170" cy="139065"/>
            </a:xfrm>
            <a:custGeom>
              <a:avLst/>
              <a:gdLst/>
              <a:ahLst/>
              <a:cxnLst/>
              <a:rect l="l" t="t" r="r" b="b"/>
              <a:pathLst>
                <a:path w="344170" h="139064">
                  <a:moveTo>
                    <a:pt x="0" y="138528"/>
                  </a:moveTo>
                  <a:lnTo>
                    <a:pt x="343764" y="138528"/>
                  </a:lnTo>
                </a:path>
                <a:path w="344170" h="139064">
                  <a:moveTo>
                    <a:pt x="343764" y="138528"/>
                  </a:moveTo>
                  <a:lnTo>
                    <a:pt x="343764" y="0"/>
                  </a:lnTo>
                </a:path>
                <a:path w="344170" h="139064">
                  <a:moveTo>
                    <a:pt x="343764" y="0"/>
                  </a:moveTo>
                  <a:lnTo>
                    <a:pt x="0" y="0"/>
                  </a:lnTo>
                </a:path>
                <a:path w="344170" h="139064">
                  <a:moveTo>
                    <a:pt x="0" y="0"/>
                  </a:moveTo>
                  <a:lnTo>
                    <a:pt x="0" y="13852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4" name="object 343">
              <a:extLst>
                <a:ext uri="{FF2B5EF4-FFF2-40B4-BE49-F238E27FC236}">
                  <a16:creationId xmlns="" xmlns:a16="http://schemas.microsoft.com/office/drawing/2014/main" id="{19D8E702-3772-2146-2559-AA34748CCD27}"/>
                </a:ext>
              </a:extLst>
            </p:cNvPr>
            <p:cNvSpPr/>
            <p:nvPr/>
          </p:nvSpPr>
          <p:spPr>
            <a:xfrm>
              <a:off x="6171234" y="5562307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79" y="0"/>
                  </a:moveTo>
                  <a:lnTo>
                    <a:pt x="0" y="0"/>
                  </a:lnTo>
                  <a:lnTo>
                    <a:pt x="0" y="5283"/>
                  </a:lnTo>
                  <a:lnTo>
                    <a:pt x="10579" y="5283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5" name="object 344">
              <a:extLst>
                <a:ext uri="{FF2B5EF4-FFF2-40B4-BE49-F238E27FC236}">
                  <a16:creationId xmlns="" xmlns:a16="http://schemas.microsoft.com/office/drawing/2014/main" id="{4237F642-EF2C-5734-8657-BD5061128EDA}"/>
                </a:ext>
              </a:extLst>
            </p:cNvPr>
            <p:cNvSpPr/>
            <p:nvPr/>
          </p:nvSpPr>
          <p:spPr>
            <a:xfrm>
              <a:off x="6171237" y="556229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6" name="object 345">
              <a:extLst>
                <a:ext uri="{FF2B5EF4-FFF2-40B4-BE49-F238E27FC236}">
                  <a16:creationId xmlns="" xmlns:a16="http://schemas.microsoft.com/office/drawing/2014/main" id="{5938F1B5-7328-8867-82F4-66C1DEA215C5}"/>
                </a:ext>
              </a:extLst>
            </p:cNvPr>
            <p:cNvSpPr/>
            <p:nvPr/>
          </p:nvSpPr>
          <p:spPr>
            <a:xfrm>
              <a:off x="6171237" y="5562296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7" name="object 346">
              <a:extLst>
                <a:ext uri="{FF2B5EF4-FFF2-40B4-BE49-F238E27FC236}">
                  <a16:creationId xmlns="" xmlns:a16="http://schemas.microsoft.com/office/drawing/2014/main" id="{77D30929-B1B4-F493-D33C-4E44492108E4}"/>
                </a:ext>
              </a:extLst>
            </p:cNvPr>
            <p:cNvSpPr/>
            <p:nvPr/>
          </p:nvSpPr>
          <p:spPr>
            <a:xfrm>
              <a:off x="6171237" y="5567588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8" name="object 347">
              <a:extLst>
                <a:ext uri="{FF2B5EF4-FFF2-40B4-BE49-F238E27FC236}">
                  <a16:creationId xmlns="" xmlns:a16="http://schemas.microsoft.com/office/drawing/2014/main" id="{95AEAC94-6DA6-809B-F626-35BF4C556EE0}"/>
                </a:ext>
              </a:extLst>
            </p:cNvPr>
            <p:cNvSpPr/>
            <p:nvPr/>
          </p:nvSpPr>
          <p:spPr>
            <a:xfrm>
              <a:off x="6181821" y="5562296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19" name="object 348">
              <a:extLst>
                <a:ext uri="{FF2B5EF4-FFF2-40B4-BE49-F238E27FC236}">
                  <a16:creationId xmlns="" xmlns:a16="http://schemas.microsoft.com/office/drawing/2014/main" id="{28ED1F89-1EB4-0872-78F7-E8A6FB4BEB51}"/>
                </a:ext>
              </a:extLst>
            </p:cNvPr>
            <p:cNvSpPr/>
            <p:nvPr/>
          </p:nvSpPr>
          <p:spPr>
            <a:xfrm>
              <a:off x="6286500" y="6199466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91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91" y="5295"/>
                  </a:lnTo>
                  <a:lnTo>
                    <a:pt x="10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0" name="object 349">
              <a:extLst>
                <a:ext uri="{FF2B5EF4-FFF2-40B4-BE49-F238E27FC236}">
                  <a16:creationId xmlns="" xmlns:a16="http://schemas.microsoft.com/office/drawing/2014/main" id="{C645C263-6AC5-8D22-BB13-B18659BE06A0}"/>
                </a:ext>
              </a:extLst>
            </p:cNvPr>
            <p:cNvSpPr/>
            <p:nvPr/>
          </p:nvSpPr>
          <p:spPr>
            <a:xfrm>
              <a:off x="6286509" y="6204753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1" name="object 350">
              <a:extLst>
                <a:ext uri="{FF2B5EF4-FFF2-40B4-BE49-F238E27FC236}">
                  <a16:creationId xmlns="" xmlns:a16="http://schemas.microsoft.com/office/drawing/2014/main" id="{1089FABD-FEF9-ED44-7186-0FCEBDEB6391}"/>
                </a:ext>
              </a:extLst>
            </p:cNvPr>
            <p:cNvSpPr/>
            <p:nvPr/>
          </p:nvSpPr>
          <p:spPr>
            <a:xfrm>
              <a:off x="6297093" y="6199461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2" name="object 351">
              <a:extLst>
                <a:ext uri="{FF2B5EF4-FFF2-40B4-BE49-F238E27FC236}">
                  <a16:creationId xmlns="" xmlns:a16="http://schemas.microsoft.com/office/drawing/2014/main" id="{CA951EA6-ECFC-2AFE-E718-5BEC072068D9}"/>
                </a:ext>
              </a:extLst>
            </p:cNvPr>
            <p:cNvSpPr/>
            <p:nvPr/>
          </p:nvSpPr>
          <p:spPr>
            <a:xfrm>
              <a:off x="6286509" y="619946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3" name="object 352">
              <a:extLst>
                <a:ext uri="{FF2B5EF4-FFF2-40B4-BE49-F238E27FC236}">
                  <a16:creationId xmlns="" xmlns:a16="http://schemas.microsoft.com/office/drawing/2014/main" id="{FF316041-E001-F31F-4A7C-55BF8CC5E637}"/>
                </a:ext>
              </a:extLst>
            </p:cNvPr>
            <p:cNvSpPr/>
            <p:nvPr/>
          </p:nvSpPr>
          <p:spPr>
            <a:xfrm>
              <a:off x="6286509" y="6199461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4" name="object 353">
              <a:extLst>
                <a:ext uri="{FF2B5EF4-FFF2-40B4-BE49-F238E27FC236}">
                  <a16:creationId xmlns="" xmlns:a16="http://schemas.microsoft.com/office/drawing/2014/main" id="{CDD8789E-3F14-19F2-E3EF-1432CB21A4FF}"/>
                </a:ext>
              </a:extLst>
            </p:cNvPr>
            <p:cNvSpPr/>
            <p:nvPr/>
          </p:nvSpPr>
          <p:spPr>
            <a:xfrm>
              <a:off x="6286500" y="5878779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91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91" y="5295"/>
                  </a:lnTo>
                  <a:lnTo>
                    <a:pt x="10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5" name="object 354">
              <a:extLst>
                <a:ext uri="{FF2B5EF4-FFF2-40B4-BE49-F238E27FC236}">
                  <a16:creationId xmlns="" xmlns:a16="http://schemas.microsoft.com/office/drawing/2014/main" id="{442116A8-DEF8-1EB9-6256-D5E71F968B5E}"/>
                </a:ext>
              </a:extLst>
            </p:cNvPr>
            <p:cNvSpPr/>
            <p:nvPr/>
          </p:nvSpPr>
          <p:spPr>
            <a:xfrm>
              <a:off x="6286509" y="5878773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6" name="object 355">
              <a:extLst>
                <a:ext uri="{FF2B5EF4-FFF2-40B4-BE49-F238E27FC236}">
                  <a16:creationId xmlns="" xmlns:a16="http://schemas.microsoft.com/office/drawing/2014/main" id="{77626209-2C90-44B7-0E9A-1D4CB6F96CCD}"/>
                </a:ext>
              </a:extLst>
            </p:cNvPr>
            <p:cNvSpPr/>
            <p:nvPr/>
          </p:nvSpPr>
          <p:spPr>
            <a:xfrm>
              <a:off x="6286509" y="587877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7" name="object 356">
              <a:extLst>
                <a:ext uri="{FF2B5EF4-FFF2-40B4-BE49-F238E27FC236}">
                  <a16:creationId xmlns="" xmlns:a16="http://schemas.microsoft.com/office/drawing/2014/main" id="{34FACC28-E287-323E-440F-B570E5616470}"/>
                </a:ext>
              </a:extLst>
            </p:cNvPr>
            <p:cNvSpPr/>
            <p:nvPr/>
          </p:nvSpPr>
          <p:spPr>
            <a:xfrm>
              <a:off x="6286509" y="5884065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8" name="object 357">
              <a:extLst>
                <a:ext uri="{FF2B5EF4-FFF2-40B4-BE49-F238E27FC236}">
                  <a16:creationId xmlns="" xmlns:a16="http://schemas.microsoft.com/office/drawing/2014/main" id="{7BDD221B-7496-5E89-F030-85AC5642F1FB}"/>
                </a:ext>
              </a:extLst>
            </p:cNvPr>
            <p:cNvSpPr/>
            <p:nvPr/>
          </p:nvSpPr>
          <p:spPr>
            <a:xfrm>
              <a:off x="6297093" y="587877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29" name="object 358">
              <a:extLst>
                <a:ext uri="{FF2B5EF4-FFF2-40B4-BE49-F238E27FC236}">
                  <a16:creationId xmlns="" xmlns:a16="http://schemas.microsoft.com/office/drawing/2014/main" id="{2BBB8CAE-7ED5-FA5C-D56B-6E94C1B91473}"/>
                </a:ext>
              </a:extLst>
            </p:cNvPr>
            <p:cNvSpPr/>
            <p:nvPr/>
          </p:nvSpPr>
          <p:spPr>
            <a:xfrm>
              <a:off x="6171234" y="619417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79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79" y="5295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0" name="object 359">
              <a:extLst>
                <a:ext uri="{FF2B5EF4-FFF2-40B4-BE49-F238E27FC236}">
                  <a16:creationId xmlns="" xmlns:a16="http://schemas.microsoft.com/office/drawing/2014/main" id="{A4FF19ED-42DE-624D-2CBA-0379E2EF5A22}"/>
                </a:ext>
              </a:extLst>
            </p:cNvPr>
            <p:cNvSpPr/>
            <p:nvPr/>
          </p:nvSpPr>
          <p:spPr>
            <a:xfrm>
              <a:off x="6171237" y="6194169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1" name="object 360">
              <a:extLst>
                <a:ext uri="{FF2B5EF4-FFF2-40B4-BE49-F238E27FC236}">
                  <a16:creationId xmlns="" xmlns:a16="http://schemas.microsoft.com/office/drawing/2014/main" id="{E042D67F-89EB-B227-9234-16A3773C53AD}"/>
                </a:ext>
              </a:extLst>
            </p:cNvPr>
            <p:cNvSpPr/>
            <p:nvPr/>
          </p:nvSpPr>
          <p:spPr>
            <a:xfrm>
              <a:off x="6171237" y="619416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2" name="object 361">
              <a:extLst>
                <a:ext uri="{FF2B5EF4-FFF2-40B4-BE49-F238E27FC236}">
                  <a16:creationId xmlns="" xmlns:a16="http://schemas.microsoft.com/office/drawing/2014/main" id="{E651E825-D186-0866-D222-7B2B9967921E}"/>
                </a:ext>
              </a:extLst>
            </p:cNvPr>
            <p:cNvSpPr/>
            <p:nvPr/>
          </p:nvSpPr>
          <p:spPr>
            <a:xfrm>
              <a:off x="6171237" y="619946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3" name="object 362">
              <a:extLst>
                <a:ext uri="{FF2B5EF4-FFF2-40B4-BE49-F238E27FC236}">
                  <a16:creationId xmlns="" xmlns:a16="http://schemas.microsoft.com/office/drawing/2014/main" id="{07E39D37-4ACA-9CB3-F31C-D7A5923D5502}"/>
                </a:ext>
              </a:extLst>
            </p:cNvPr>
            <p:cNvSpPr/>
            <p:nvPr/>
          </p:nvSpPr>
          <p:spPr>
            <a:xfrm>
              <a:off x="6181821" y="619416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4" name="object 363">
              <a:extLst>
                <a:ext uri="{FF2B5EF4-FFF2-40B4-BE49-F238E27FC236}">
                  <a16:creationId xmlns="" xmlns:a16="http://schemas.microsoft.com/office/drawing/2014/main" id="{CFD43F90-7307-2C21-3F4A-63A523A94298}"/>
                </a:ext>
              </a:extLst>
            </p:cNvPr>
            <p:cNvSpPr/>
            <p:nvPr/>
          </p:nvSpPr>
          <p:spPr>
            <a:xfrm>
              <a:off x="6171234" y="5884074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79" y="0"/>
                  </a:moveTo>
                  <a:lnTo>
                    <a:pt x="0" y="0"/>
                  </a:lnTo>
                  <a:lnTo>
                    <a:pt x="0" y="5257"/>
                  </a:lnTo>
                  <a:lnTo>
                    <a:pt x="10579" y="5257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5" name="object 364">
              <a:extLst>
                <a:ext uri="{FF2B5EF4-FFF2-40B4-BE49-F238E27FC236}">
                  <a16:creationId xmlns="" xmlns:a16="http://schemas.microsoft.com/office/drawing/2014/main" id="{6C38122D-A12D-4ED6-201A-8B37E801A45F}"/>
                </a:ext>
              </a:extLst>
            </p:cNvPr>
            <p:cNvSpPr/>
            <p:nvPr/>
          </p:nvSpPr>
          <p:spPr>
            <a:xfrm>
              <a:off x="6171237" y="588932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6" name="object 365">
              <a:extLst>
                <a:ext uri="{FF2B5EF4-FFF2-40B4-BE49-F238E27FC236}">
                  <a16:creationId xmlns="" xmlns:a16="http://schemas.microsoft.com/office/drawing/2014/main" id="{5FFF1A2A-1BF6-4EC7-E2D1-2472DDB9F044}"/>
                </a:ext>
              </a:extLst>
            </p:cNvPr>
            <p:cNvSpPr/>
            <p:nvPr/>
          </p:nvSpPr>
          <p:spPr>
            <a:xfrm>
              <a:off x="6181821" y="5884065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28"/>
                  </a:moveTo>
                  <a:lnTo>
                    <a:pt x="3600" y="2628"/>
                  </a:lnTo>
                </a:path>
              </a:pathLst>
            </a:custGeom>
            <a:ln w="52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7" name="object 366">
              <a:extLst>
                <a:ext uri="{FF2B5EF4-FFF2-40B4-BE49-F238E27FC236}">
                  <a16:creationId xmlns="" xmlns:a16="http://schemas.microsoft.com/office/drawing/2014/main" id="{ACD3F61B-FBD1-3062-2F11-C0C11688EA39}"/>
                </a:ext>
              </a:extLst>
            </p:cNvPr>
            <p:cNvSpPr/>
            <p:nvPr/>
          </p:nvSpPr>
          <p:spPr>
            <a:xfrm>
              <a:off x="6171237" y="5884065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8" name="object 367">
              <a:extLst>
                <a:ext uri="{FF2B5EF4-FFF2-40B4-BE49-F238E27FC236}">
                  <a16:creationId xmlns="" xmlns:a16="http://schemas.microsoft.com/office/drawing/2014/main" id="{0001F36F-C9CB-5503-0873-500D175A8344}"/>
                </a:ext>
              </a:extLst>
            </p:cNvPr>
            <p:cNvSpPr/>
            <p:nvPr/>
          </p:nvSpPr>
          <p:spPr>
            <a:xfrm>
              <a:off x="6171237" y="5884065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28"/>
                  </a:moveTo>
                  <a:lnTo>
                    <a:pt x="3600" y="2628"/>
                  </a:lnTo>
                </a:path>
              </a:pathLst>
            </a:custGeom>
            <a:ln w="52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39" name="object 368">
              <a:extLst>
                <a:ext uri="{FF2B5EF4-FFF2-40B4-BE49-F238E27FC236}">
                  <a16:creationId xmlns="" xmlns:a16="http://schemas.microsoft.com/office/drawing/2014/main" id="{06946C5E-62E4-3475-8E40-9B931869E704}"/>
                </a:ext>
              </a:extLst>
            </p:cNvPr>
            <p:cNvSpPr/>
            <p:nvPr/>
          </p:nvSpPr>
          <p:spPr>
            <a:xfrm>
              <a:off x="4594326" y="6515937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5">
                  <a:moveTo>
                    <a:pt x="10579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79" y="5295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0" name="object 369">
              <a:extLst>
                <a:ext uri="{FF2B5EF4-FFF2-40B4-BE49-F238E27FC236}">
                  <a16:creationId xmlns="" xmlns:a16="http://schemas.microsoft.com/office/drawing/2014/main" id="{EADFA709-AA3C-875B-4945-913D92A557A1}"/>
                </a:ext>
              </a:extLst>
            </p:cNvPr>
            <p:cNvSpPr/>
            <p:nvPr/>
          </p:nvSpPr>
          <p:spPr>
            <a:xfrm>
              <a:off x="4594326" y="6521230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1" name="object 370">
              <a:extLst>
                <a:ext uri="{FF2B5EF4-FFF2-40B4-BE49-F238E27FC236}">
                  <a16:creationId xmlns="" xmlns:a16="http://schemas.microsoft.com/office/drawing/2014/main" id="{8F4E2F91-77AF-A95C-2355-50CC98FCEBB0}"/>
                </a:ext>
              </a:extLst>
            </p:cNvPr>
            <p:cNvSpPr/>
            <p:nvPr/>
          </p:nvSpPr>
          <p:spPr>
            <a:xfrm>
              <a:off x="4604910" y="651593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2" name="object 371">
              <a:extLst>
                <a:ext uri="{FF2B5EF4-FFF2-40B4-BE49-F238E27FC236}">
                  <a16:creationId xmlns="" xmlns:a16="http://schemas.microsoft.com/office/drawing/2014/main" id="{C74A2410-CE73-DFA0-277E-FEEA796267E6}"/>
                </a:ext>
              </a:extLst>
            </p:cNvPr>
            <p:cNvSpPr/>
            <p:nvPr/>
          </p:nvSpPr>
          <p:spPr>
            <a:xfrm>
              <a:off x="4594326" y="6515938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3" name="object 372">
              <a:extLst>
                <a:ext uri="{FF2B5EF4-FFF2-40B4-BE49-F238E27FC236}">
                  <a16:creationId xmlns="" xmlns:a16="http://schemas.microsoft.com/office/drawing/2014/main" id="{22560DE2-39DC-48EB-A403-0507088E1CA6}"/>
                </a:ext>
              </a:extLst>
            </p:cNvPr>
            <p:cNvSpPr/>
            <p:nvPr/>
          </p:nvSpPr>
          <p:spPr>
            <a:xfrm>
              <a:off x="4594326" y="651593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4" name="object 373">
              <a:extLst>
                <a:ext uri="{FF2B5EF4-FFF2-40B4-BE49-F238E27FC236}">
                  <a16:creationId xmlns="" xmlns:a16="http://schemas.microsoft.com/office/drawing/2014/main" id="{DED80B5B-3E9B-65E0-FE32-1D2ECB899C5A}"/>
                </a:ext>
              </a:extLst>
            </p:cNvPr>
            <p:cNvSpPr/>
            <p:nvPr/>
          </p:nvSpPr>
          <p:spPr>
            <a:xfrm>
              <a:off x="4594326" y="5562307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79" y="0"/>
                  </a:moveTo>
                  <a:lnTo>
                    <a:pt x="0" y="0"/>
                  </a:lnTo>
                  <a:lnTo>
                    <a:pt x="0" y="5283"/>
                  </a:lnTo>
                  <a:lnTo>
                    <a:pt x="10579" y="5283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5" name="object 374">
              <a:extLst>
                <a:ext uri="{FF2B5EF4-FFF2-40B4-BE49-F238E27FC236}">
                  <a16:creationId xmlns="" xmlns:a16="http://schemas.microsoft.com/office/drawing/2014/main" id="{C4EE4747-793B-36D2-5B61-A08259FD9764}"/>
                </a:ext>
              </a:extLst>
            </p:cNvPr>
            <p:cNvSpPr/>
            <p:nvPr/>
          </p:nvSpPr>
          <p:spPr>
            <a:xfrm>
              <a:off x="4594326" y="556229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6" name="object 375">
              <a:extLst>
                <a:ext uri="{FF2B5EF4-FFF2-40B4-BE49-F238E27FC236}">
                  <a16:creationId xmlns="" xmlns:a16="http://schemas.microsoft.com/office/drawing/2014/main" id="{BAF2F7CF-5B7F-2BCB-A4C1-55449AC7C615}"/>
                </a:ext>
              </a:extLst>
            </p:cNvPr>
            <p:cNvSpPr/>
            <p:nvPr/>
          </p:nvSpPr>
          <p:spPr>
            <a:xfrm>
              <a:off x="4594326" y="5562296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7" name="object 376">
              <a:extLst>
                <a:ext uri="{FF2B5EF4-FFF2-40B4-BE49-F238E27FC236}">
                  <a16:creationId xmlns="" xmlns:a16="http://schemas.microsoft.com/office/drawing/2014/main" id="{08415FCA-1EB9-BF4A-1C22-68053E0BABEA}"/>
                </a:ext>
              </a:extLst>
            </p:cNvPr>
            <p:cNvSpPr/>
            <p:nvPr/>
          </p:nvSpPr>
          <p:spPr>
            <a:xfrm>
              <a:off x="4594326" y="5567588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8" name="object 377">
              <a:extLst>
                <a:ext uri="{FF2B5EF4-FFF2-40B4-BE49-F238E27FC236}">
                  <a16:creationId xmlns="" xmlns:a16="http://schemas.microsoft.com/office/drawing/2014/main" id="{871B3265-2FB7-C021-F474-3E28CEC644FA}"/>
                </a:ext>
              </a:extLst>
            </p:cNvPr>
            <p:cNvSpPr/>
            <p:nvPr/>
          </p:nvSpPr>
          <p:spPr>
            <a:xfrm>
              <a:off x="4604910" y="5562296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49" name="object 378">
              <a:extLst>
                <a:ext uri="{FF2B5EF4-FFF2-40B4-BE49-F238E27FC236}">
                  <a16:creationId xmlns="" xmlns:a16="http://schemas.microsoft.com/office/drawing/2014/main" id="{CD479D11-BF27-780A-C1CE-E09A43C366D1}"/>
                </a:ext>
              </a:extLst>
            </p:cNvPr>
            <p:cNvSpPr/>
            <p:nvPr/>
          </p:nvSpPr>
          <p:spPr>
            <a:xfrm>
              <a:off x="4479048" y="6199466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53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53" y="5295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0" name="object 379">
              <a:extLst>
                <a:ext uri="{FF2B5EF4-FFF2-40B4-BE49-F238E27FC236}">
                  <a16:creationId xmlns="" xmlns:a16="http://schemas.microsoft.com/office/drawing/2014/main" id="{4221A208-AFD0-73C6-9485-7EEE8B4223A8}"/>
                </a:ext>
              </a:extLst>
            </p:cNvPr>
            <p:cNvSpPr/>
            <p:nvPr/>
          </p:nvSpPr>
          <p:spPr>
            <a:xfrm>
              <a:off x="4479054" y="6204753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1" name="object 380">
              <a:extLst>
                <a:ext uri="{FF2B5EF4-FFF2-40B4-BE49-F238E27FC236}">
                  <a16:creationId xmlns="" xmlns:a16="http://schemas.microsoft.com/office/drawing/2014/main" id="{87AF046B-2A0A-8E8F-FEEB-B53D233C2446}"/>
                </a:ext>
              </a:extLst>
            </p:cNvPr>
            <p:cNvSpPr/>
            <p:nvPr/>
          </p:nvSpPr>
          <p:spPr>
            <a:xfrm>
              <a:off x="4489602" y="6199461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2" name="object 381">
              <a:extLst>
                <a:ext uri="{FF2B5EF4-FFF2-40B4-BE49-F238E27FC236}">
                  <a16:creationId xmlns="" xmlns:a16="http://schemas.microsoft.com/office/drawing/2014/main" id="{6F4F06BB-625F-A62B-5E3F-5B3E07D81C4E}"/>
                </a:ext>
              </a:extLst>
            </p:cNvPr>
            <p:cNvSpPr/>
            <p:nvPr/>
          </p:nvSpPr>
          <p:spPr>
            <a:xfrm>
              <a:off x="4479054" y="619946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3" name="object 382">
              <a:extLst>
                <a:ext uri="{FF2B5EF4-FFF2-40B4-BE49-F238E27FC236}">
                  <a16:creationId xmlns="" xmlns:a16="http://schemas.microsoft.com/office/drawing/2014/main" id="{7F78025B-7C6E-23D6-2A3F-C8908CE61AEB}"/>
                </a:ext>
              </a:extLst>
            </p:cNvPr>
            <p:cNvSpPr/>
            <p:nvPr/>
          </p:nvSpPr>
          <p:spPr>
            <a:xfrm>
              <a:off x="4479054" y="6199461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4" name="object 383">
              <a:extLst>
                <a:ext uri="{FF2B5EF4-FFF2-40B4-BE49-F238E27FC236}">
                  <a16:creationId xmlns="" xmlns:a16="http://schemas.microsoft.com/office/drawing/2014/main" id="{C053A9C7-BF5A-965D-6E10-22922F3DE25A}"/>
                </a:ext>
              </a:extLst>
            </p:cNvPr>
            <p:cNvSpPr/>
            <p:nvPr/>
          </p:nvSpPr>
          <p:spPr>
            <a:xfrm>
              <a:off x="4479048" y="5878779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53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53" y="5295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5" name="object 384">
              <a:extLst>
                <a:ext uri="{FF2B5EF4-FFF2-40B4-BE49-F238E27FC236}">
                  <a16:creationId xmlns="" xmlns:a16="http://schemas.microsoft.com/office/drawing/2014/main" id="{1982F714-6FD9-F727-EAE8-E4828ED095A4}"/>
                </a:ext>
              </a:extLst>
            </p:cNvPr>
            <p:cNvSpPr/>
            <p:nvPr/>
          </p:nvSpPr>
          <p:spPr>
            <a:xfrm>
              <a:off x="4479054" y="5878773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6" name="object 385">
              <a:extLst>
                <a:ext uri="{FF2B5EF4-FFF2-40B4-BE49-F238E27FC236}">
                  <a16:creationId xmlns="" xmlns:a16="http://schemas.microsoft.com/office/drawing/2014/main" id="{E6E00B35-CDF2-1178-7E2A-68EF2ACE5A48}"/>
                </a:ext>
              </a:extLst>
            </p:cNvPr>
            <p:cNvSpPr/>
            <p:nvPr/>
          </p:nvSpPr>
          <p:spPr>
            <a:xfrm>
              <a:off x="4479054" y="587877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7" name="object 386">
              <a:extLst>
                <a:ext uri="{FF2B5EF4-FFF2-40B4-BE49-F238E27FC236}">
                  <a16:creationId xmlns="" xmlns:a16="http://schemas.microsoft.com/office/drawing/2014/main" id="{48313D7A-232F-4B55-5020-C6BB66A62E23}"/>
                </a:ext>
              </a:extLst>
            </p:cNvPr>
            <p:cNvSpPr/>
            <p:nvPr/>
          </p:nvSpPr>
          <p:spPr>
            <a:xfrm>
              <a:off x="4479054" y="5884065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8" name="object 387">
              <a:extLst>
                <a:ext uri="{FF2B5EF4-FFF2-40B4-BE49-F238E27FC236}">
                  <a16:creationId xmlns="" xmlns:a16="http://schemas.microsoft.com/office/drawing/2014/main" id="{4B6E60AF-89C1-B37F-FE3A-53C105E3210D}"/>
                </a:ext>
              </a:extLst>
            </p:cNvPr>
            <p:cNvSpPr/>
            <p:nvPr/>
          </p:nvSpPr>
          <p:spPr>
            <a:xfrm>
              <a:off x="4489602" y="587877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59" name="object 388">
              <a:extLst>
                <a:ext uri="{FF2B5EF4-FFF2-40B4-BE49-F238E27FC236}">
                  <a16:creationId xmlns="" xmlns:a16="http://schemas.microsoft.com/office/drawing/2014/main" id="{BB5A0888-1866-84C7-C4C3-9C217BF4FF55}"/>
                </a:ext>
              </a:extLst>
            </p:cNvPr>
            <p:cNvSpPr/>
            <p:nvPr/>
          </p:nvSpPr>
          <p:spPr>
            <a:xfrm>
              <a:off x="4594326" y="619417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79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79" y="5295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0" name="object 389">
              <a:extLst>
                <a:ext uri="{FF2B5EF4-FFF2-40B4-BE49-F238E27FC236}">
                  <a16:creationId xmlns="" xmlns:a16="http://schemas.microsoft.com/office/drawing/2014/main" id="{A854442B-802F-9132-1045-127B87C9ECBC}"/>
                </a:ext>
              </a:extLst>
            </p:cNvPr>
            <p:cNvSpPr/>
            <p:nvPr/>
          </p:nvSpPr>
          <p:spPr>
            <a:xfrm>
              <a:off x="4594326" y="6194169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1" name="object 390">
              <a:extLst>
                <a:ext uri="{FF2B5EF4-FFF2-40B4-BE49-F238E27FC236}">
                  <a16:creationId xmlns="" xmlns:a16="http://schemas.microsoft.com/office/drawing/2014/main" id="{AA42869A-CF96-B81A-5503-414481B0C64B}"/>
                </a:ext>
              </a:extLst>
            </p:cNvPr>
            <p:cNvSpPr/>
            <p:nvPr/>
          </p:nvSpPr>
          <p:spPr>
            <a:xfrm>
              <a:off x="4594326" y="619416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2" name="object 391">
              <a:extLst>
                <a:ext uri="{FF2B5EF4-FFF2-40B4-BE49-F238E27FC236}">
                  <a16:creationId xmlns="" xmlns:a16="http://schemas.microsoft.com/office/drawing/2014/main" id="{F11FBFBB-1B8B-0208-B838-230E4A8F7409}"/>
                </a:ext>
              </a:extLst>
            </p:cNvPr>
            <p:cNvSpPr/>
            <p:nvPr/>
          </p:nvSpPr>
          <p:spPr>
            <a:xfrm>
              <a:off x="4594326" y="619946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3" name="object 392">
              <a:extLst>
                <a:ext uri="{FF2B5EF4-FFF2-40B4-BE49-F238E27FC236}">
                  <a16:creationId xmlns="" xmlns:a16="http://schemas.microsoft.com/office/drawing/2014/main" id="{DC9DDD5A-25D8-7F46-2783-A0EC760BB4EE}"/>
                </a:ext>
              </a:extLst>
            </p:cNvPr>
            <p:cNvSpPr/>
            <p:nvPr/>
          </p:nvSpPr>
          <p:spPr>
            <a:xfrm>
              <a:off x="4604910" y="619416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4" name="object 393">
              <a:extLst>
                <a:ext uri="{FF2B5EF4-FFF2-40B4-BE49-F238E27FC236}">
                  <a16:creationId xmlns="" xmlns:a16="http://schemas.microsoft.com/office/drawing/2014/main" id="{F1181883-450B-D39D-C6BE-9D9D68AE189B}"/>
                </a:ext>
              </a:extLst>
            </p:cNvPr>
            <p:cNvSpPr/>
            <p:nvPr/>
          </p:nvSpPr>
          <p:spPr>
            <a:xfrm>
              <a:off x="4594326" y="5884074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79" y="0"/>
                  </a:moveTo>
                  <a:lnTo>
                    <a:pt x="0" y="0"/>
                  </a:lnTo>
                  <a:lnTo>
                    <a:pt x="0" y="5257"/>
                  </a:lnTo>
                  <a:lnTo>
                    <a:pt x="10579" y="5257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5" name="object 394">
              <a:extLst>
                <a:ext uri="{FF2B5EF4-FFF2-40B4-BE49-F238E27FC236}">
                  <a16:creationId xmlns="" xmlns:a16="http://schemas.microsoft.com/office/drawing/2014/main" id="{22BA8016-6DFF-DFC4-E4D3-F7F5F2016B76}"/>
                </a:ext>
              </a:extLst>
            </p:cNvPr>
            <p:cNvSpPr/>
            <p:nvPr/>
          </p:nvSpPr>
          <p:spPr>
            <a:xfrm>
              <a:off x="4594326" y="588932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84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6" name="object 395">
              <a:extLst>
                <a:ext uri="{FF2B5EF4-FFF2-40B4-BE49-F238E27FC236}">
                  <a16:creationId xmlns="" xmlns:a16="http://schemas.microsoft.com/office/drawing/2014/main" id="{1B695585-0702-699C-FDED-15319ECD947C}"/>
                </a:ext>
              </a:extLst>
            </p:cNvPr>
            <p:cNvSpPr/>
            <p:nvPr/>
          </p:nvSpPr>
          <p:spPr>
            <a:xfrm>
              <a:off x="4604910" y="5884065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28"/>
                  </a:moveTo>
                  <a:lnTo>
                    <a:pt x="3600" y="2628"/>
                  </a:lnTo>
                </a:path>
              </a:pathLst>
            </a:custGeom>
            <a:ln w="52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7" name="object 396">
              <a:extLst>
                <a:ext uri="{FF2B5EF4-FFF2-40B4-BE49-F238E27FC236}">
                  <a16:creationId xmlns="" xmlns:a16="http://schemas.microsoft.com/office/drawing/2014/main" id="{0C4A7911-1A69-8D43-D24F-7B609B4AE04B}"/>
                </a:ext>
              </a:extLst>
            </p:cNvPr>
            <p:cNvSpPr/>
            <p:nvPr/>
          </p:nvSpPr>
          <p:spPr>
            <a:xfrm>
              <a:off x="4594326" y="5884065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8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8" name="object 397">
              <a:extLst>
                <a:ext uri="{FF2B5EF4-FFF2-40B4-BE49-F238E27FC236}">
                  <a16:creationId xmlns="" xmlns:a16="http://schemas.microsoft.com/office/drawing/2014/main" id="{047B76D7-8ADE-96C8-E343-FE7C549EA381}"/>
                </a:ext>
              </a:extLst>
            </p:cNvPr>
            <p:cNvSpPr/>
            <p:nvPr/>
          </p:nvSpPr>
          <p:spPr>
            <a:xfrm>
              <a:off x="4594326" y="5884065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28"/>
                  </a:moveTo>
                  <a:lnTo>
                    <a:pt x="3600" y="2628"/>
                  </a:lnTo>
                </a:path>
              </a:pathLst>
            </a:custGeom>
            <a:ln w="52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69" name="object 398">
              <a:extLst>
                <a:ext uri="{FF2B5EF4-FFF2-40B4-BE49-F238E27FC236}">
                  <a16:creationId xmlns="" xmlns:a16="http://schemas.microsoft.com/office/drawing/2014/main" id="{E91D1027-E698-5635-0CB5-3F675ED9AF10}"/>
                </a:ext>
              </a:extLst>
            </p:cNvPr>
            <p:cNvSpPr/>
            <p:nvPr/>
          </p:nvSpPr>
          <p:spPr>
            <a:xfrm>
              <a:off x="4597494" y="56734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48" y="4248"/>
                  </a:moveTo>
                  <a:lnTo>
                    <a:pt x="0" y="4248"/>
                  </a:lnTo>
                  <a:lnTo>
                    <a:pt x="0" y="0"/>
                  </a:lnTo>
                  <a:lnTo>
                    <a:pt x="4248" y="0"/>
                  </a:lnTo>
                  <a:lnTo>
                    <a:pt x="4248" y="4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0" name="object 399">
              <a:extLst>
                <a:ext uri="{FF2B5EF4-FFF2-40B4-BE49-F238E27FC236}">
                  <a16:creationId xmlns="" xmlns:a16="http://schemas.microsoft.com/office/drawing/2014/main" id="{CB2F6520-A79D-DBB8-8E29-5524B41334B1}"/>
                </a:ext>
              </a:extLst>
            </p:cNvPr>
            <p:cNvSpPr/>
            <p:nvPr/>
          </p:nvSpPr>
          <p:spPr>
            <a:xfrm>
              <a:off x="4601742" y="567342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1" name="object 400">
              <a:extLst>
                <a:ext uri="{FF2B5EF4-FFF2-40B4-BE49-F238E27FC236}">
                  <a16:creationId xmlns="" xmlns:a16="http://schemas.microsoft.com/office/drawing/2014/main" id="{F29841E3-88C4-3809-0869-0B07C39EE5B5}"/>
                </a:ext>
              </a:extLst>
            </p:cNvPr>
            <p:cNvSpPr/>
            <p:nvPr/>
          </p:nvSpPr>
          <p:spPr>
            <a:xfrm>
              <a:off x="4597494" y="5673428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2" name="object 401">
              <a:extLst>
                <a:ext uri="{FF2B5EF4-FFF2-40B4-BE49-F238E27FC236}">
                  <a16:creationId xmlns="" xmlns:a16="http://schemas.microsoft.com/office/drawing/2014/main" id="{2AE080C3-5962-6C79-EC22-9CBE5676EBB7}"/>
                </a:ext>
              </a:extLst>
            </p:cNvPr>
            <p:cNvSpPr/>
            <p:nvPr/>
          </p:nvSpPr>
          <p:spPr>
            <a:xfrm>
              <a:off x="4597494" y="567342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3" name="object 402">
              <a:extLst>
                <a:ext uri="{FF2B5EF4-FFF2-40B4-BE49-F238E27FC236}">
                  <a16:creationId xmlns="" xmlns:a16="http://schemas.microsoft.com/office/drawing/2014/main" id="{50E556D4-289C-57D6-59F9-97BF2EBDEBE9}"/>
                </a:ext>
              </a:extLst>
            </p:cNvPr>
            <p:cNvSpPr/>
            <p:nvPr/>
          </p:nvSpPr>
          <p:spPr>
            <a:xfrm>
              <a:off x="4597494" y="5677676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4" name="object 403">
              <a:extLst>
                <a:ext uri="{FF2B5EF4-FFF2-40B4-BE49-F238E27FC236}">
                  <a16:creationId xmlns="" xmlns:a16="http://schemas.microsoft.com/office/drawing/2014/main" id="{C24D9762-D344-BD6D-C47B-9B3CF89AB165}"/>
                </a:ext>
              </a:extLst>
            </p:cNvPr>
            <p:cNvSpPr/>
            <p:nvPr/>
          </p:nvSpPr>
          <p:spPr>
            <a:xfrm>
              <a:off x="4597494" y="57764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48" y="4212"/>
                  </a:moveTo>
                  <a:lnTo>
                    <a:pt x="0" y="4212"/>
                  </a:lnTo>
                  <a:lnTo>
                    <a:pt x="0" y="0"/>
                  </a:lnTo>
                  <a:lnTo>
                    <a:pt x="4248" y="0"/>
                  </a:lnTo>
                  <a:lnTo>
                    <a:pt x="4248" y="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5" name="object 404">
              <a:extLst>
                <a:ext uri="{FF2B5EF4-FFF2-40B4-BE49-F238E27FC236}">
                  <a16:creationId xmlns="" xmlns:a16="http://schemas.microsoft.com/office/drawing/2014/main" id="{0A45E966-E1A2-DFDB-8CC3-C1E19E4FB12B}"/>
                </a:ext>
              </a:extLst>
            </p:cNvPr>
            <p:cNvSpPr/>
            <p:nvPr/>
          </p:nvSpPr>
          <p:spPr>
            <a:xfrm>
              <a:off x="4601742" y="577646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6" name="object 405">
              <a:extLst>
                <a:ext uri="{FF2B5EF4-FFF2-40B4-BE49-F238E27FC236}">
                  <a16:creationId xmlns="" xmlns:a16="http://schemas.microsoft.com/office/drawing/2014/main" id="{5818947E-C377-37DB-01A5-60E915703509}"/>
                </a:ext>
              </a:extLst>
            </p:cNvPr>
            <p:cNvSpPr/>
            <p:nvPr/>
          </p:nvSpPr>
          <p:spPr>
            <a:xfrm>
              <a:off x="4597494" y="5776461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7" name="object 406">
              <a:extLst>
                <a:ext uri="{FF2B5EF4-FFF2-40B4-BE49-F238E27FC236}">
                  <a16:creationId xmlns="" xmlns:a16="http://schemas.microsoft.com/office/drawing/2014/main" id="{6A1BC089-EBCF-AAF5-10C3-04633C34BCDB}"/>
                </a:ext>
              </a:extLst>
            </p:cNvPr>
            <p:cNvSpPr/>
            <p:nvPr/>
          </p:nvSpPr>
          <p:spPr>
            <a:xfrm>
              <a:off x="4597494" y="577646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8" name="object 407">
              <a:extLst>
                <a:ext uri="{FF2B5EF4-FFF2-40B4-BE49-F238E27FC236}">
                  <a16:creationId xmlns="" xmlns:a16="http://schemas.microsoft.com/office/drawing/2014/main" id="{7CA0E65E-A2DA-3828-4883-648E2C25B0E5}"/>
                </a:ext>
              </a:extLst>
            </p:cNvPr>
            <p:cNvSpPr/>
            <p:nvPr/>
          </p:nvSpPr>
          <p:spPr>
            <a:xfrm>
              <a:off x="4597494" y="5780673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79" name="object 408">
              <a:extLst>
                <a:ext uri="{FF2B5EF4-FFF2-40B4-BE49-F238E27FC236}">
                  <a16:creationId xmlns="" xmlns:a16="http://schemas.microsoft.com/office/drawing/2014/main" id="{6E19E503-1ABA-8CEB-0253-F6A6FAD757B5}"/>
                </a:ext>
              </a:extLst>
            </p:cNvPr>
            <p:cNvSpPr/>
            <p:nvPr/>
          </p:nvSpPr>
          <p:spPr>
            <a:xfrm>
              <a:off x="6174405" y="56734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48"/>
                  </a:moveTo>
                  <a:lnTo>
                    <a:pt x="0" y="4248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0" name="object 409">
              <a:extLst>
                <a:ext uri="{FF2B5EF4-FFF2-40B4-BE49-F238E27FC236}">
                  <a16:creationId xmlns="" xmlns:a16="http://schemas.microsoft.com/office/drawing/2014/main" id="{9801E057-3C83-A53D-3BD4-BF0D0D7048E5}"/>
                </a:ext>
              </a:extLst>
            </p:cNvPr>
            <p:cNvSpPr/>
            <p:nvPr/>
          </p:nvSpPr>
          <p:spPr>
            <a:xfrm>
              <a:off x="6178617" y="567342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1" name="object 410">
              <a:extLst>
                <a:ext uri="{FF2B5EF4-FFF2-40B4-BE49-F238E27FC236}">
                  <a16:creationId xmlns="" xmlns:a16="http://schemas.microsoft.com/office/drawing/2014/main" id="{22F00575-994F-D3E0-BFDB-B67FE1420B58}"/>
                </a:ext>
              </a:extLst>
            </p:cNvPr>
            <p:cNvSpPr/>
            <p:nvPr/>
          </p:nvSpPr>
          <p:spPr>
            <a:xfrm>
              <a:off x="6174405" y="5673428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2" name="object 411">
              <a:extLst>
                <a:ext uri="{FF2B5EF4-FFF2-40B4-BE49-F238E27FC236}">
                  <a16:creationId xmlns="" xmlns:a16="http://schemas.microsoft.com/office/drawing/2014/main" id="{ECD78EEE-569C-922B-51E3-9D04E08CF7A2}"/>
                </a:ext>
              </a:extLst>
            </p:cNvPr>
            <p:cNvSpPr/>
            <p:nvPr/>
          </p:nvSpPr>
          <p:spPr>
            <a:xfrm>
              <a:off x="6174405" y="567342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3" name="object 412">
              <a:extLst>
                <a:ext uri="{FF2B5EF4-FFF2-40B4-BE49-F238E27FC236}">
                  <a16:creationId xmlns="" xmlns:a16="http://schemas.microsoft.com/office/drawing/2014/main" id="{D507ED41-5E2C-E4B4-6533-B725EF132075}"/>
                </a:ext>
              </a:extLst>
            </p:cNvPr>
            <p:cNvSpPr/>
            <p:nvPr/>
          </p:nvSpPr>
          <p:spPr>
            <a:xfrm>
              <a:off x="6174405" y="5677676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4" name="object 413">
              <a:extLst>
                <a:ext uri="{FF2B5EF4-FFF2-40B4-BE49-F238E27FC236}">
                  <a16:creationId xmlns="" xmlns:a16="http://schemas.microsoft.com/office/drawing/2014/main" id="{062F2E6F-5BE2-8C86-B5E7-12C69EAF5D23}"/>
                </a:ext>
              </a:extLst>
            </p:cNvPr>
            <p:cNvSpPr/>
            <p:nvPr/>
          </p:nvSpPr>
          <p:spPr>
            <a:xfrm>
              <a:off x="6174405" y="57764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12"/>
                  </a:moveTo>
                  <a:lnTo>
                    <a:pt x="0" y="4212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5" name="object 414">
              <a:extLst>
                <a:ext uri="{FF2B5EF4-FFF2-40B4-BE49-F238E27FC236}">
                  <a16:creationId xmlns="" xmlns:a16="http://schemas.microsoft.com/office/drawing/2014/main" id="{DF3EEC5F-CA50-389B-921E-A6693E296142}"/>
                </a:ext>
              </a:extLst>
            </p:cNvPr>
            <p:cNvSpPr/>
            <p:nvPr/>
          </p:nvSpPr>
          <p:spPr>
            <a:xfrm>
              <a:off x="6178617" y="577646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6" name="object 415">
              <a:extLst>
                <a:ext uri="{FF2B5EF4-FFF2-40B4-BE49-F238E27FC236}">
                  <a16:creationId xmlns="" xmlns:a16="http://schemas.microsoft.com/office/drawing/2014/main" id="{BA66B2F8-BC65-F5B4-F211-42560AA9B536}"/>
                </a:ext>
              </a:extLst>
            </p:cNvPr>
            <p:cNvSpPr/>
            <p:nvPr/>
          </p:nvSpPr>
          <p:spPr>
            <a:xfrm>
              <a:off x="6174405" y="5776461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7" name="object 416">
              <a:extLst>
                <a:ext uri="{FF2B5EF4-FFF2-40B4-BE49-F238E27FC236}">
                  <a16:creationId xmlns="" xmlns:a16="http://schemas.microsoft.com/office/drawing/2014/main" id="{36F335D2-11EE-DDD9-C02D-F14A143835F5}"/>
                </a:ext>
              </a:extLst>
            </p:cNvPr>
            <p:cNvSpPr/>
            <p:nvPr/>
          </p:nvSpPr>
          <p:spPr>
            <a:xfrm>
              <a:off x="6174405" y="577646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8" name="object 417">
              <a:extLst>
                <a:ext uri="{FF2B5EF4-FFF2-40B4-BE49-F238E27FC236}">
                  <a16:creationId xmlns="" xmlns:a16="http://schemas.microsoft.com/office/drawing/2014/main" id="{FDD76286-38E1-1F79-8EE4-15D81568F939}"/>
                </a:ext>
              </a:extLst>
            </p:cNvPr>
            <p:cNvSpPr/>
            <p:nvPr/>
          </p:nvSpPr>
          <p:spPr>
            <a:xfrm>
              <a:off x="6174405" y="5780673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89" name="object 418">
              <a:extLst>
                <a:ext uri="{FF2B5EF4-FFF2-40B4-BE49-F238E27FC236}">
                  <a16:creationId xmlns="" xmlns:a16="http://schemas.microsoft.com/office/drawing/2014/main" id="{49AFFAB7-DAF1-931E-07BF-20589ECD0A74}"/>
                </a:ext>
              </a:extLst>
            </p:cNvPr>
            <p:cNvSpPr/>
            <p:nvPr/>
          </p:nvSpPr>
          <p:spPr>
            <a:xfrm>
              <a:off x="4597494" y="64058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48" y="4248"/>
                  </a:moveTo>
                  <a:lnTo>
                    <a:pt x="0" y="4248"/>
                  </a:lnTo>
                  <a:lnTo>
                    <a:pt x="0" y="0"/>
                  </a:lnTo>
                  <a:lnTo>
                    <a:pt x="4248" y="0"/>
                  </a:lnTo>
                  <a:lnTo>
                    <a:pt x="4248" y="4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0" name="object 419">
              <a:extLst>
                <a:ext uri="{FF2B5EF4-FFF2-40B4-BE49-F238E27FC236}">
                  <a16:creationId xmlns="" xmlns:a16="http://schemas.microsoft.com/office/drawing/2014/main" id="{F1132089-2A3F-EEF9-10B2-FBBA1DAC4A31}"/>
                </a:ext>
              </a:extLst>
            </p:cNvPr>
            <p:cNvSpPr/>
            <p:nvPr/>
          </p:nvSpPr>
          <p:spPr>
            <a:xfrm>
              <a:off x="4597494" y="6405850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1" name="object 420">
              <a:extLst>
                <a:ext uri="{FF2B5EF4-FFF2-40B4-BE49-F238E27FC236}">
                  <a16:creationId xmlns="" xmlns:a16="http://schemas.microsoft.com/office/drawing/2014/main" id="{392F55F3-0994-F539-43CE-DE98322B0293}"/>
                </a:ext>
              </a:extLst>
            </p:cNvPr>
            <p:cNvSpPr/>
            <p:nvPr/>
          </p:nvSpPr>
          <p:spPr>
            <a:xfrm>
              <a:off x="4597494" y="641009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2" name="object 421">
              <a:extLst>
                <a:ext uri="{FF2B5EF4-FFF2-40B4-BE49-F238E27FC236}">
                  <a16:creationId xmlns="" xmlns:a16="http://schemas.microsoft.com/office/drawing/2014/main" id="{E8182250-E35C-BFDC-C0D8-64CB5BC75C58}"/>
                </a:ext>
              </a:extLst>
            </p:cNvPr>
            <p:cNvSpPr/>
            <p:nvPr/>
          </p:nvSpPr>
          <p:spPr>
            <a:xfrm>
              <a:off x="4601742" y="6405850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3" name="object 422">
              <a:extLst>
                <a:ext uri="{FF2B5EF4-FFF2-40B4-BE49-F238E27FC236}">
                  <a16:creationId xmlns="" xmlns:a16="http://schemas.microsoft.com/office/drawing/2014/main" id="{91E3A06F-9AE5-3029-442A-1E9140D0BF51}"/>
                </a:ext>
              </a:extLst>
            </p:cNvPr>
            <p:cNvSpPr/>
            <p:nvPr/>
          </p:nvSpPr>
          <p:spPr>
            <a:xfrm>
              <a:off x="4597494" y="6405850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4" name="object 423">
              <a:extLst>
                <a:ext uri="{FF2B5EF4-FFF2-40B4-BE49-F238E27FC236}">
                  <a16:creationId xmlns="" xmlns:a16="http://schemas.microsoft.com/office/drawing/2014/main" id="{21CE3E18-B392-359B-746A-CF9FBD2C9767}"/>
                </a:ext>
              </a:extLst>
            </p:cNvPr>
            <p:cNvSpPr/>
            <p:nvPr/>
          </p:nvSpPr>
          <p:spPr>
            <a:xfrm>
              <a:off x="4597494" y="63028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48" y="4212"/>
                  </a:moveTo>
                  <a:lnTo>
                    <a:pt x="0" y="4212"/>
                  </a:lnTo>
                  <a:lnTo>
                    <a:pt x="0" y="0"/>
                  </a:lnTo>
                  <a:lnTo>
                    <a:pt x="4248" y="0"/>
                  </a:lnTo>
                  <a:lnTo>
                    <a:pt x="4248" y="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5" name="object 424">
              <a:extLst>
                <a:ext uri="{FF2B5EF4-FFF2-40B4-BE49-F238E27FC236}">
                  <a16:creationId xmlns="" xmlns:a16="http://schemas.microsoft.com/office/drawing/2014/main" id="{61DF8637-D626-7236-3A69-967F8BD8AD0E}"/>
                </a:ext>
              </a:extLst>
            </p:cNvPr>
            <p:cNvSpPr/>
            <p:nvPr/>
          </p:nvSpPr>
          <p:spPr>
            <a:xfrm>
              <a:off x="4597494" y="630285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6" name="object 425">
              <a:extLst>
                <a:ext uri="{FF2B5EF4-FFF2-40B4-BE49-F238E27FC236}">
                  <a16:creationId xmlns="" xmlns:a16="http://schemas.microsoft.com/office/drawing/2014/main" id="{4B338923-A566-982A-6B50-F86E7CB9EC4E}"/>
                </a:ext>
              </a:extLst>
            </p:cNvPr>
            <p:cNvSpPr/>
            <p:nvPr/>
          </p:nvSpPr>
          <p:spPr>
            <a:xfrm>
              <a:off x="4597494" y="6307065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7" name="object 426">
              <a:extLst>
                <a:ext uri="{FF2B5EF4-FFF2-40B4-BE49-F238E27FC236}">
                  <a16:creationId xmlns="" xmlns:a16="http://schemas.microsoft.com/office/drawing/2014/main" id="{57E10972-6FC6-0E44-F812-6F45238E68C4}"/>
                </a:ext>
              </a:extLst>
            </p:cNvPr>
            <p:cNvSpPr/>
            <p:nvPr/>
          </p:nvSpPr>
          <p:spPr>
            <a:xfrm>
              <a:off x="4601742" y="630285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8" name="object 427">
              <a:extLst>
                <a:ext uri="{FF2B5EF4-FFF2-40B4-BE49-F238E27FC236}">
                  <a16:creationId xmlns="" xmlns:a16="http://schemas.microsoft.com/office/drawing/2014/main" id="{2E27F9FE-514E-2616-DDE2-81A9F45A793A}"/>
                </a:ext>
              </a:extLst>
            </p:cNvPr>
            <p:cNvSpPr/>
            <p:nvPr/>
          </p:nvSpPr>
          <p:spPr>
            <a:xfrm>
              <a:off x="4597494" y="6302853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299" name="object 428">
              <a:extLst>
                <a:ext uri="{FF2B5EF4-FFF2-40B4-BE49-F238E27FC236}">
                  <a16:creationId xmlns="" xmlns:a16="http://schemas.microsoft.com/office/drawing/2014/main" id="{BB67051D-97D3-344E-9DCD-CB70D99171FB}"/>
                </a:ext>
              </a:extLst>
            </p:cNvPr>
            <p:cNvSpPr/>
            <p:nvPr/>
          </p:nvSpPr>
          <p:spPr>
            <a:xfrm>
              <a:off x="6174405" y="64058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48"/>
                  </a:moveTo>
                  <a:lnTo>
                    <a:pt x="0" y="4248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0" name="object 429">
              <a:extLst>
                <a:ext uri="{FF2B5EF4-FFF2-40B4-BE49-F238E27FC236}">
                  <a16:creationId xmlns="" xmlns:a16="http://schemas.microsoft.com/office/drawing/2014/main" id="{458692B4-5708-C744-7FB0-8955AD7CEFDF}"/>
                </a:ext>
              </a:extLst>
            </p:cNvPr>
            <p:cNvSpPr/>
            <p:nvPr/>
          </p:nvSpPr>
          <p:spPr>
            <a:xfrm>
              <a:off x="6174405" y="6405850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1" name="object 430">
              <a:extLst>
                <a:ext uri="{FF2B5EF4-FFF2-40B4-BE49-F238E27FC236}">
                  <a16:creationId xmlns="" xmlns:a16="http://schemas.microsoft.com/office/drawing/2014/main" id="{3D82FBFA-F35A-FBF8-B4CB-5938B40227EF}"/>
                </a:ext>
              </a:extLst>
            </p:cNvPr>
            <p:cNvSpPr/>
            <p:nvPr/>
          </p:nvSpPr>
          <p:spPr>
            <a:xfrm>
              <a:off x="6174405" y="641009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2" name="object 431">
              <a:extLst>
                <a:ext uri="{FF2B5EF4-FFF2-40B4-BE49-F238E27FC236}">
                  <a16:creationId xmlns="" xmlns:a16="http://schemas.microsoft.com/office/drawing/2014/main" id="{3B5410D2-D3D8-70B5-E46E-C69550D376F5}"/>
                </a:ext>
              </a:extLst>
            </p:cNvPr>
            <p:cNvSpPr/>
            <p:nvPr/>
          </p:nvSpPr>
          <p:spPr>
            <a:xfrm>
              <a:off x="6178617" y="6405850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3" name="object 432">
              <a:extLst>
                <a:ext uri="{FF2B5EF4-FFF2-40B4-BE49-F238E27FC236}">
                  <a16:creationId xmlns="" xmlns:a16="http://schemas.microsoft.com/office/drawing/2014/main" id="{0AD10E7B-770C-7D14-A47F-3C74C0F6052E}"/>
                </a:ext>
              </a:extLst>
            </p:cNvPr>
            <p:cNvSpPr/>
            <p:nvPr/>
          </p:nvSpPr>
          <p:spPr>
            <a:xfrm>
              <a:off x="6174405" y="6405850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4" name="object 433">
              <a:extLst>
                <a:ext uri="{FF2B5EF4-FFF2-40B4-BE49-F238E27FC236}">
                  <a16:creationId xmlns="" xmlns:a16="http://schemas.microsoft.com/office/drawing/2014/main" id="{9A012E61-CA0B-FADC-8652-335842BF9080}"/>
                </a:ext>
              </a:extLst>
            </p:cNvPr>
            <p:cNvSpPr/>
            <p:nvPr/>
          </p:nvSpPr>
          <p:spPr>
            <a:xfrm>
              <a:off x="6174405" y="63028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12"/>
                  </a:moveTo>
                  <a:lnTo>
                    <a:pt x="0" y="4212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5" name="object 434">
              <a:extLst>
                <a:ext uri="{FF2B5EF4-FFF2-40B4-BE49-F238E27FC236}">
                  <a16:creationId xmlns="" xmlns:a16="http://schemas.microsoft.com/office/drawing/2014/main" id="{DB8744AB-8BA8-F608-6CC4-58405EC07911}"/>
                </a:ext>
              </a:extLst>
            </p:cNvPr>
            <p:cNvSpPr/>
            <p:nvPr/>
          </p:nvSpPr>
          <p:spPr>
            <a:xfrm>
              <a:off x="6174405" y="630285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6" name="object 435">
              <a:extLst>
                <a:ext uri="{FF2B5EF4-FFF2-40B4-BE49-F238E27FC236}">
                  <a16:creationId xmlns="" xmlns:a16="http://schemas.microsoft.com/office/drawing/2014/main" id="{E7D95455-A7A4-3A8F-D519-818403DA18F4}"/>
                </a:ext>
              </a:extLst>
            </p:cNvPr>
            <p:cNvSpPr/>
            <p:nvPr/>
          </p:nvSpPr>
          <p:spPr>
            <a:xfrm>
              <a:off x="6174405" y="6307065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7" name="object 436">
              <a:extLst>
                <a:ext uri="{FF2B5EF4-FFF2-40B4-BE49-F238E27FC236}">
                  <a16:creationId xmlns="" xmlns:a16="http://schemas.microsoft.com/office/drawing/2014/main" id="{97AECBEF-F586-F5B5-F76C-369B3FA7E87A}"/>
                </a:ext>
              </a:extLst>
            </p:cNvPr>
            <p:cNvSpPr/>
            <p:nvPr/>
          </p:nvSpPr>
          <p:spPr>
            <a:xfrm>
              <a:off x="6178617" y="630285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8" name="object 437">
              <a:extLst>
                <a:ext uri="{FF2B5EF4-FFF2-40B4-BE49-F238E27FC236}">
                  <a16:creationId xmlns="" xmlns:a16="http://schemas.microsoft.com/office/drawing/2014/main" id="{E4105C5B-5948-22C8-5BAB-2FB9A1DF4BF6}"/>
                </a:ext>
              </a:extLst>
            </p:cNvPr>
            <p:cNvSpPr/>
            <p:nvPr/>
          </p:nvSpPr>
          <p:spPr>
            <a:xfrm>
              <a:off x="6174405" y="6302853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09" name="object 438">
              <a:extLst>
                <a:ext uri="{FF2B5EF4-FFF2-40B4-BE49-F238E27FC236}">
                  <a16:creationId xmlns="" xmlns:a16="http://schemas.microsoft.com/office/drawing/2014/main" id="{3DA554FE-31F9-697C-D4C8-2AE1AE01A210}"/>
                </a:ext>
              </a:extLst>
            </p:cNvPr>
            <p:cNvSpPr/>
            <p:nvPr/>
          </p:nvSpPr>
          <p:spPr>
            <a:xfrm>
              <a:off x="4482222" y="598990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12"/>
                  </a:moveTo>
                  <a:lnTo>
                    <a:pt x="0" y="4212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0" name="object 439">
              <a:extLst>
                <a:ext uri="{FF2B5EF4-FFF2-40B4-BE49-F238E27FC236}">
                  <a16:creationId xmlns="" xmlns:a16="http://schemas.microsoft.com/office/drawing/2014/main" id="{2EA8AB83-72C8-010A-A891-895C583D1375}"/>
                </a:ext>
              </a:extLst>
            </p:cNvPr>
            <p:cNvSpPr/>
            <p:nvPr/>
          </p:nvSpPr>
          <p:spPr>
            <a:xfrm>
              <a:off x="4486434" y="5989905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1" name="object 440">
              <a:extLst>
                <a:ext uri="{FF2B5EF4-FFF2-40B4-BE49-F238E27FC236}">
                  <a16:creationId xmlns="" xmlns:a16="http://schemas.microsoft.com/office/drawing/2014/main" id="{58CDE590-BC18-D274-AA4B-9B6423E8A4D5}"/>
                </a:ext>
              </a:extLst>
            </p:cNvPr>
            <p:cNvSpPr/>
            <p:nvPr/>
          </p:nvSpPr>
          <p:spPr>
            <a:xfrm>
              <a:off x="4482222" y="5989905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2" name="object 441">
              <a:extLst>
                <a:ext uri="{FF2B5EF4-FFF2-40B4-BE49-F238E27FC236}">
                  <a16:creationId xmlns="" xmlns:a16="http://schemas.microsoft.com/office/drawing/2014/main" id="{BA8C1F8C-DD49-C21E-C409-DAFAE89D7897}"/>
                </a:ext>
              </a:extLst>
            </p:cNvPr>
            <p:cNvSpPr/>
            <p:nvPr/>
          </p:nvSpPr>
          <p:spPr>
            <a:xfrm>
              <a:off x="4482222" y="5989905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3" name="object 442">
              <a:extLst>
                <a:ext uri="{FF2B5EF4-FFF2-40B4-BE49-F238E27FC236}">
                  <a16:creationId xmlns="" xmlns:a16="http://schemas.microsoft.com/office/drawing/2014/main" id="{C47E7E9C-3631-E5FA-64AC-DA5A0AE0CD8A}"/>
                </a:ext>
              </a:extLst>
            </p:cNvPr>
            <p:cNvSpPr/>
            <p:nvPr/>
          </p:nvSpPr>
          <p:spPr>
            <a:xfrm>
              <a:off x="4482222" y="599411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4" name="object 443">
              <a:extLst>
                <a:ext uri="{FF2B5EF4-FFF2-40B4-BE49-F238E27FC236}">
                  <a16:creationId xmlns="" xmlns:a16="http://schemas.microsoft.com/office/drawing/2014/main" id="{361DF787-54D2-418D-3ED8-43C87A1D655E}"/>
                </a:ext>
              </a:extLst>
            </p:cNvPr>
            <p:cNvSpPr/>
            <p:nvPr/>
          </p:nvSpPr>
          <p:spPr>
            <a:xfrm>
              <a:off x="4482222" y="609290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48"/>
                  </a:moveTo>
                  <a:lnTo>
                    <a:pt x="0" y="4248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5" name="object 444">
              <a:extLst>
                <a:ext uri="{FF2B5EF4-FFF2-40B4-BE49-F238E27FC236}">
                  <a16:creationId xmlns="" xmlns:a16="http://schemas.microsoft.com/office/drawing/2014/main" id="{9E3BEE68-D21E-CEE1-DD58-75576B543CF0}"/>
                </a:ext>
              </a:extLst>
            </p:cNvPr>
            <p:cNvSpPr/>
            <p:nvPr/>
          </p:nvSpPr>
          <p:spPr>
            <a:xfrm>
              <a:off x="4486434" y="609290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6" name="object 445">
              <a:extLst>
                <a:ext uri="{FF2B5EF4-FFF2-40B4-BE49-F238E27FC236}">
                  <a16:creationId xmlns="" xmlns:a16="http://schemas.microsoft.com/office/drawing/2014/main" id="{8AF5B403-1601-C7F0-6FAF-EA47D69A26BD}"/>
                </a:ext>
              </a:extLst>
            </p:cNvPr>
            <p:cNvSpPr/>
            <p:nvPr/>
          </p:nvSpPr>
          <p:spPr>
            <a:xfrm>
              <a:off x="4482222" y="6092901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7" name="object 446">
              <a:extLst>
                <a:ext uri="{FF2B5EF4-FFF2-40B4-BE49-F238E27FC236}">
                  <a16:creationId xmlns="" xmlns:a16="http://schemas.microsoft.com/office/drawing/2014/main" id="{C89F1B44-76C7-5DE9-A9F5-09175BFE926C}"/>
                </a:ext>
              </a:extLst>
            </p:cNvPr>
            <p:cNvSpPr/>
            <p:nvPr/>
          </p:nvSpPr>
          <p:spPr>
            <a:xfrm>
              <a:off x="4482222" y="609290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8" name="object 447">
              <a:extLst>
                <a:ext uri="{FF2B5EF4-FFF2-40B4-BE49-F238E27FC236}">
                  <a16:creationId xmlns="" xmlns:a16="http://schemas.microsoft.com/office/drawing/2014/main" id="{BCB3073B-5386-0409-4EE2-0EAEFC375197}"/>
                </a:ext>
              </a:extLst>
            </p:cNvPr>
            <p:cNvSpPr/>
            <p:nvPr/>
          </p:nvSpPr>
          <p:spPr>
            <a:xfrm>
              <a:off x="4482222" y="6097149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19" name="object 448">
              <a:extLst>
                <a:ext uri="{FF2B5EF4-FFF2-40B4-BE49-F238E27FC236}">
                  <a16:creationId xmlns="" xmlns:a16="http://schemas.microsoft.com/office/drawing/2014/main" id="{80F6CF6A-2B74-B260-A4A6-4915622D8961}"/>
                </a:ext>
              </a:extLst>
            </p:cNvPr>
            <p:cNvSpPr/>
            <p:nvPr/>
          </p:nvSpPr>
          <p:spPr>
            <a:xfrm>
              <a:off x="6289677" y="598990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48" y="4212"/>
                  </a:moveTo>
                  <a:lnTo>
                    <a:pt x="0" y="4212"/>
                  </a:lnTo>
                  <a:lnTo>
                    <a:pt x="0" y="0"/>
                  </a:lnTo>
                  <a:lnTo>
                    <a:pt x="4248" y="0"/>
                  </a:lnTo>
                  <a:lnTo>
                    <a:pt x="4248" y="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0" name="object 449">
              <a:extLst>
                <a:ext uri="{FF2B5EF4-FFF2-40B4-BE49-F238E27FC236}">
                  <a16:creationId xmlns="" xmlns:a16="http://schemas.microsoft.com/office/drawing/2014/main" id="{C177D42F-846D-48B5-B171-D26C85336628}"/>
                </a:ext>
              </a:extLst>
            </p:cNvPr>
            <p:cNvSpPr/>
            <p:nvPr/>
          </p:nvSpPr>
          <p:spPr>
            <a:xfrm>
              <a:off x="6293925" y="5989905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1" name="object 450">
              <a:extLst>
                <a:ext uri="{FF2B5EF4-FFF2-40B4-BE49-F238E27FC236}">
                  <a16:creationId xmlns="" xmlns:a16="http://schemas.microsoft.com/office/drawing/2014/main" id="{F49D0023-406B-51E2-6D66-62158BA012AB}"/>
                </a:ext>
              </a:extLst>
            </p:cNvPr>
            <p:cNvSpPr/>
            <p:nvPr/>
          </p:nvSpPr>
          <p:spPr>
            <a:xfrm>
              <a:off x="6289677" y="5989905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2" name="object 451">
              <a:extLst>
                <a:ext uri="{FF2B5EF4-FFF2-40B4-BE49-F238E27FC236}">
                  <a16:creationId xmlns="" xmlns:a16="http://schemas.microsoft.com/office/drawing/2014/main" id="{7AAA8E3D-BBC3-E09D-355E-29CD72CEAEFD}"/>
                </a:ext>
              </a:extLst>
            </p:cNvPr>
            <p:cNvSpPr/>
            <p:nvPr/>
          </p:nvSpPr>
          <p:spPr>
            <a:xfrm>
              <a:off x="6289677" y="5989905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06"/>
                  </a:moveTo>
                  <a:lnTo>
                    <a:pt x="3600" y="2106"/>
                  </a:lnTo>
                </a:path>
              </a:pathLst>
            </a:custGeom>
            <a:ln w="4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3" name="object 452">
              <a:extLst>
                <a:ext uri="{FF2B5EF4-FFF2-40B4-BE49-F238E27FC236}">
                  <a16:creationId xmlns="" xmlns:a16="http://schemas.microsoft.com/office/drawing/2014/main" id="{26502E2E-5449-4321-3166-F1D1657EFC00}"/>
                </a:ext>
              </a:extLst>
            </p:cNvPr>
            <p:cNvSpPr/>
            <p:nvPr/>
          </p:nvSpPr>
          <p:spPr>
            <a:xfrm>
              <a:off x="6289677" y="599411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4" name="object 453">
              <a:extLst>
                <a:ext uri="{FF2B5EF4-FFF2-40B4-BE49-F238E27FC236}">
                  <a16:creationId xmlns="" xmlns:a16="http://schemas.microsoft.com/office/drawing/2014/main" id="{EFB8C9EE-D787-70E2-7AB9-FD0E5C4C28F2}"/>
                </a:ext>
              </a:extLst>
            </p:cNvPr>
            <p:cNvSpPr/>
            <p:nvPr/>
          </p:nvSpPr>
          <p:spPr>
            <a:xfrm>
              <a:off x="6289677" y="609290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48" y="4248"/>
                  </a:moveTo>
                  <a:lnTo>
                    <a:pt x="0" y="4248"/>
                  </a:lnTo>
                  <a:lnTo>
                    <a:pt x="0" y="0"/>
                  </a:lnTo>
                  <a:lnTo>
                    <a:pt x="4248" y="0"/>
                  </a:lnTo>
                  <a:lnTo>
                    <a:pt x="4248" y="4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5" name="object 454">
              <a:extLst>
                <a:ext uri="{FF2B5EF4-FFF2-40B4-BE49-F238E27FC236}">
                  <a16:creationId xmlns="" xmlns:a16="http://schemas.microsoft.com/office/drawing/2014/main" id="{0B0EA45D-34F0-E5B1-74FC-DF0F2F18592A}"/>
                </a:ext>
              </a:extLst>
            </p:cNvPr>
            <p:cNvSpPr/>
            <p:nvPr/>
          </p:nvSpPr>
          <p:spPr>
            <a:xfrm>
              <a:off x="6293925" y="609290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6" name="object 455">
              <a:extLst>
                <a:ext uri="{FF2B5EF4-FFF2-40B4-BE49-F238E27FC236}">
                  <a16:creationId xmlns="" xmlns:a16="http://schemas.microsoft.com/office/drawing/2014/main" id="{788D32C4-3070-C3C4-6EB4-1229280DA3DD}"/>
                </a:ext>
              </a:extLst>
            </p:cNvPr>
            <p:cNvSpPr/>
            <p:nvPr/>
          </p:nvSpPr>
          <p:spPr>
            <a:xfrm>
              <a:off x="6289677" y="6092901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7" name="object 456">
              <a:extLst>
                <a:ext uri="{FF2B5EF4-FFF2-40B4-BE49-F238E27FC236}">
                  <a16:creationId xmlns="" xmlns:a16="http://schemas.microsoft.com/office/drawing/2014/main" id="{D4D35D85-6FBC-6976-AEE3-9C8988818399}"/>
                </a:ext>
              </a:extLst>
            </p:cNvPr>
            <p:cNvSpPr/>
            <p:nvPr/>
          </p:nvSpPr>
          <p:spPr>
            <a:xfrm>
              <a:off x="6289677" y="609290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8" name="object 457">
              <a:extLst>
                <a:ext uri="{FF2B5EF4-FFF2-40B4-BE49-F238E27FC236}">
                  <a16:creationId xmlns="" xmlns:a16="http://schemas.microsoft.com/office/drawing/2014/main" id="{384BA7AF-628E-8A4A-4C13-C79566818AB4}"/>
                </a:ext>
              </a:extLst>
            </p:cNvPr>
            <p:cNvSpPr/>
            <p:nvPr/>
          </p:nvSpPr>
          <p:spPr>
            <a:xfrm>
              <a:off x="6289677" y="6097149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29" name="object 458">
              <a:extLst>
                <a:ext uri="{FF2B5EF4-FFF2-40B4-BE49-F238E27FC236}">
                  <a16:creationId xmlns="" xmlns:a16="http://schemas.microsoft.com/office/drawing/2014/main" id="{2A24EECC-1928-2605-8E28-449AF5490D76}"/>
                </a:ext>
              </a:extLst>
            </p:cNvPr>
            <p:cNvSpPr/>
            <p:nvPr/>
          </p:nvSpPr>
          <p:spPr>
            <a:xfrm>
              <a:off x="4482222" y="35059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30"/>
                  </a:moveTo>
                  <a:lnTo>
                    <a:pt x="0" y="4230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0" name="object 459">
              <a:extLst>
                <a:ext uri="{FF2B5EF4-FFF2-40B4-BE49-F238E27FC236}">
                  <a16:creationId xmlns="" xmlns:a16="http://schemas.microsoft.com/office/drawing/2014/main" id="{829156EB-1B01-EEB5-0B62-773E01947D3E}"/>
                </a:ext>
              </a:extLst>
            </p:cNvPr>
            <p:cNvSpPr/>
            <p:nvPr/>
          </p:nvSpPr>
          <p:spPr>
            <a:xfrm>
              <a:off x="4486434" y="3505987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15"/>
                  </a:moveTo>
                  <a:lnTo>
                    <a:pt x="3600" y="2115"/>
                  </a:lnTo>
                </a:path>
              </a:pathLst>
            </a:custGeom>
            <a:ln w="42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1" name="object 460">
              <a:extLst>
                <a:ext uri="{FF2B5EF4-FFF2-40B4-BE49-F238E27FC236}">
                  <a16:creationId xmlns="" xmlns:a16="http://schemas.microsoft.com/office/drawing/2014/main" id="{8C1E6104-BF15-DEC8-BC06-D3BE7D62CB12}"/>
                </a:ext>
              </a:extLst>
            </p:cNvPr>
            <p:cNvSpPr/>
            <p:nvPr/>
          </p:nvSpPr>
          <p:spPr>
            <a:xfrm>
              <a:off x="4482222" y="350598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2" name="object 461">
              <a:extLst>
                <a:ext uri="{FF2B5EF4-FFF2-40B4-BE49-F238E27FC236}">
                  <a16:creationId xmlns="" xmlns:a16="http://schemas.microsoft.com/office/drawing/2014/main" id="{173089AC-DA3B-0063-C1BB-B88AB72356C4}"/>
                </a:ext>
              </a:extLst>
            </p:cNvPr>
            <p:cNvSpPr/>
            <p:nvPr/>
          </p:nvSpPr>
          <p:spPr>
            <a:xfrm>
              <a:off x="4482222" y="3505987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15"/>
                  </a:moveTo>
                  <a:lnTo>
                    <a:pt x="3600" y="2115"/>
                  </a:lnTo>
                </a:path>
              </a:pathLst>
            </a:custGeom>
            <a:ln w="42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3" name="object 462">
              <a:extLst>
                <a:ext uri="{FF2B5EF4-FFF2-40B4-BE49-F238E27FC236}">
                  <a16:creationId xmlns="" xmlns:a16="http://schemas.microsoft.com/office/drawing/2014/main" id="{D4AB871B-4EB6-D7FB-369B-10507E3E807D}"/>
                </a:ext>
              </a:extLst>
            </p:cNvPr>
            <p:cNvSpPr/>
            <p:nvPr/>
          </p:nvSpPr>
          <p:spPr>
            <a:xfrm>
              <a:off x="4482222" y="351021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4" name="object 463">
              <a:extLst>
                <a:ext uri="{FF2B5EF4-FFF2-40B4-BE49-F238E27FC236}">
                  <a16:creationId xmlns="" xmlns:a16="http://schemas.microsoft.com/office/drawing/2014/main" id="{A45B1A2F-5ABA-DCB1-B0B6-780C389AF83A}"/>
                </a:ext>
              </a:extLst>
            </p:cNvPr>
            <p:cNvSpPr/>
            <p:nvPr/>
          </p:nvSpPr>
          <p:spPr>
            <a:xfrm>
              <a:off x="4482222" y="360900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48"/>
                  </a:moveTo>
                  <a:lnTo>
                    <a:pt x="0" y="4248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5" name="object 464">
              <a:extLst>
                <a:ext uri="{FF2B5EF4-FFF2-40B4-BE49-F238E27FC236}">
                  <a16:creationId xmlns="" xmlns:a16="http://schemas.microsoft.com/office/drawing/2014/main" id="{2F790058-C078-4300-196E-3A6D80591E18}"/>
                </a:ext>
              </a:extLst>
            </p:cNvPr>
            <p:cNvSpPr/>
            <p:nvPr/>
          </p:nvSpPr>
          <p:spPr>
            <a:xfrm>
              <a:off x="4486434" y="3609005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6" name="object 465">
              <a:extLst>
                <a:ext uri="{FF2B5EF4-FFF2-40B4-BE49-F238E27FC236}">
                  <a16:creationId xmlns="" xmlns:a16="http://schemas.microsoft.com/office/drawing/2014/main" id="{81017DC6-F59D-0882-787C-35A12DEAB9F5}"/>
                </a:ext>
              </a:extLst>
            </p:cNvPr>
            <p:cNvSpPr/>
            <p:nvPr/>
          </p:nvSpPr>
          <p:spPr>
            <a:xfrm>
              <a:off x="4482222" y="3609005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7" name="object 466">
              <a:extLst>
                <a:ext uri="{FF2B5EF4-FFF2-40B4-BE49-F238E27FC236}">
                  <a16:creationId xmlns="" xmlns:a16="http://schemas.microsoft.com/office/drawing/2014/main" id="{F6281ECD-ECA2-6D64-D45D-7C7EC001C5E6}"/>
                </a:ext>
              </a:extLst>
            </p:cNvPr>
            <p:cNvSpPr/>
            <p:nvPr/>
          </p:nvSpPr>
          <p:spPr>
            <a:xfrm>
              <a:off x="4482222" y="3609005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8" name="object 467">
              <a:extLst>
                <a:ext uri="{FF2B5EF4-FFF2-40B4-BE49-F238E27FC236}">
                  <a16:creationId xmlns="" xmlns:a16="http://schemas.microsoft.com/office/drawing/2014/main" id="{22ED9753-B10D-5DF5-65C9-CA6402A4D549}"/>
                </a:ext>
              </a:extLst>
            </p:cNvPr>
            <p:cNvSpPr/>
            <p:nvPr/>
          </p:nvSpPr>
          <p:spPr>
            <a:xfrm>
              <a:off x="4482222" y="3613253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39" name="object 468">
              <a:extLst>
                <a:ext uri="{FF2B5EF4-FFF2-40B4-BE49-F238E27FC236}">
                  <a16:creationId xmlns="" xmlns:a16="http://schemas.microsoft.com/office/drawing/2014/main" id="{2572077C-999D-0D83-06B4-6DCA235D3129}"/>
                </a:ext>
              </a:extLst>
            </p:cNvPr>
            <p:cNvSpPr/>
            <p:nvPr/>
          </p:nvSpPr>
          <p:spPr>
            <a:xfrm>
              <a:off x="6041673" y="3412107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26964" y="26971"/>
                  </a:moveTo>
                  <a:lnTo>
                    <a:pt x="0" y="26971"/>
                  </a:lnTo>
                  <a:lnTo>
                    <a:pt x="0" y="0"/>
                  </a:lnTo>
                  <a:lnTo>
                    <a:pt x="26964" y="0"/>
                  </a:lnTo>
                  <a:lnTo>
                    <a:pt x="26964" y="26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0" name="object 469">
              <a:extLst>
                <a:ext uri="{FF2B5EF4-FFF2-40B4-BE49-F238E27FC236}">
                  <a16:creationId xmlns="" xmlns:a16="http://schemas.microsoft.com/office/drawing/2014/main" id="{CED81132-92D4-57E1-274C-4ED5379F0BBB}"/>
                </a:ext>
              </a:extLst>
            </p:cNvPr>
            <p:cNvSpPr/>
            <p:nvPr/>
          </p:nvSpPr>
          <p:spPr>
            <a:xfrm>
              <a:off x="6041673" y="3412107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0" y="26971"/>
                  </a:moveTo>
                  <a:lnTo>
                    <a:pt x="26964" y="26971"/>
                  </a:lnTo>
                </a:path>
                <a:path w="27304" h="27304">
                  <a:moveTo>
                    <a:pt x="26964" y="26971"/>
                  </a:moveTo>
                  <a:lnTo>
                    <a:pt x="26964" y="0"/>
                  </a:lnTo>
                </a:path>
                <a:path w="27304" h="27304">
                  <a:moveTo>
                    <a:pt x="26964" y="0"/>
                  </a:moveTo>
                  <a:lnTo>
                    <a:pt x="0" y="0"/>
                  </a:lnTo>
                </a:path>
                <a:path w="27304" h="27304">
                  <a:moveTo>
                    <a:pt x="0" y="0"/>
                  </a:moveTo>
                  <a:lnTo>
                    <a:pt x="0" y="2697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1" name="object 470">
              <a:extLst>
                <a:ext uri="{FF2B5EF4-FFF2-40B4-BE49-F238E27FC236}">
                  <a16:creationId xmlns="" xmlns:a16="http://schemas.microsoft.com/office/drawing/2014/main" id="{0BFC573A-D28D-00FE-2D4F-59CC30AA572B}"/>
                </a:ext>
              </a:extLst>
            </p:cNvPr>
            <p:cNvSpPr/>
            <p:nvPr/>
          </p:nvSpPr>
          <p:spPr>
            <a:xfrm>
              <a:off x="6047217" y="341765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5876" y="15865"/>
                  </a:moveTo>
                  <a:lnTo>
                    <a:pt x="0" y="15865"/>
                  </a:lnTo>
                  <a:lnTo>
                    <a:pt x="0" y="0"/>
                  </a:lnTo>
                  <a:lnTo>
                    <a:pt x="15876" y="0"/>
                  </a:lnTo>
                  <a:lnTo>
                    <a:pt x="15876" y="158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2" name="object 471">
              <a:extLst>
                <a:ext uri="{FF2B5EF4-FFF2-40B4-BE49-F238E27FC236}">
                  <a16:creationId xmlns="" xmlns:a16="http://schemas.microsoft.com/office/drawing/2014/main" id="{A1E40F76-6328-E6E2-9BD3-AC9FB5458B96}"/>
                </a:ext>
              </a:extLst>
            </p:cNvPr>
            <p:cNvSpPr/>
            <p:nvPr/>
          </p:nvSpPr>
          <p:spPr>
            <a:xfrm>
              <a:off x="6047217" y="341765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0" y="15865"/>
                  </a:moveTo>
                  <a:lnTo>
                    <a:pt x="15876" y="15865"/>
                  </a:lnTo>
                </a:path>
                <a:path w="15875" h="15875">
                  <a:moveTo>
                    <a:pt x="15876" y="15865"/>
                  </a:moveTo>
                  <a:lnTo>
                    <a:pt x="15876" y="0"/>
                  </a:lnTo>
                </a:path>
                <a:path w="15875" h="15875">
                  <a:moveTo>
                    <a:pt x="15876" y="0"/>
                  </a:moveTo>
                  <a:lnTo>
                    <a:pt x="0" y="0"/>
                  </a:lnTo>
                </a:path>
                <a:path w="15875" h="15875">
                  <a:moveTo>
                    <a:pt x="0" y="0"/>
                  </a:moveTo>
                  <a:lnTo>
                    <a:pt x="0" y="1586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3" name="object 472">
              <a:extLst>
                <a:ext uri="{FF2B5EF4-FFF2-40B4-BE49-F238E27FC236}">
                  <a16:creationId xmlns="" xmlns:a16="http://schemas.microsoft.com/office/drawing/2014/main" id="{D566D0D1-7D3A-2754-A0E9-2C804CC5EABF}"/>
                </a:ext>
              </a:extLst>
            </p:cNvPr>
            <p:cNvSpPr/>
            <p:nvPr/>
          </p:nvSpPr>
          <p:spPr>
            <a:xfrm>
              <a:off x="6041673" y="3676649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26964" y="26964"/>
                  </a:moveTo>
                  <a:lnTo>
                    <a:pt x="0" y="26964"/>
                  </a:lnTo>
                  <a:lnTo>
                    <a:pt x="0" y="0"/>
                  </a:lnTo>
                  <a:lnTo>
                    <a:pt x="26964" y="0"/>
                  </a:lnTo>
                  <a:lnTo>
                    <a:pt x="26964" y="269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4" name="object 473">
              <a:extLst>
                <a:ext uri="{FF2B5EF4-FFF2-40B4-BE49-F238E27FC236}">
                  <a16:creationId xmlns="" xmlns:a16="http://schemas.microsoft.com/office/drawing/2014/main" id="{68D7F312-C6B3-2698-6FF6-8C27E7879E0E}"/>
                </a:ext>
              </a:extLst>
            </p:cNvPr>
            <p:cNvSpPr/>
            <p:nvPr/>
          </p:nvSpPr>
          <p:spPr>
            <a:xfrm>
              <a:off x="6041673" y="3676649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0" y="26964"/>
                  </a:moveTo>
                  <a:lnTo>
                    <a:pt x="26964" y="26964"/>
                  </a:lnTo>
                </a:path>
                <a:path w="27304" h="27304">
                  <a:moveTo>
                    <a:pt x="26964" y="26964"/>
                  </a:moveTo>
                  <a:lnTo>
                    <a:pt x="26964" y="0"/>
                  </a:lnTo>
                </a:path>
                <a:path w="27304" h="27304">
                  <a:moveTo>
                    <a:pt x="26964" y="0"/>
                  </a:moveTo>
                  <a:lnTo>
                    <a:pt x="0" y="0"/>
                  </a:lnTo>
                </a:path>
                <a:path w="27304" h="27304">
                  <a:moveTo>
                    <a:pt x="0" y="0"/>
                  </a:moveTo>
                  <a:lnTo>
                    <a:pt x="0" y="2696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5" name="object 474">
              <a:extLst>
                <a:ext uri="{FF2B5EF4-FFF2-40B4-BE49-F238E27FC236}">
                  <a16:creationId xmlns="" xmlns:a16="http://schemas.microsoft.com/office/drawing/2014/main" id="{EB49A8E6-70F1-C35F-809E-59DCAB6BBD0A}"/>
                </a:ext>
              </a:extLst>
            </p:cNvPr>
            <p:cNvSpPr/>
            <p:nvPr/>
          </p:nvSpPr>
          <p:spPr>
            <a:xfrm>
              <a:off x="6047217" y="3682193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5876" y="15876"/>
                  </a:moveTo>
                  <a:lnTo>
                    <a:pt x="0" y="15876"/>
                  </a:lnTo>
                  <a:lnTo>
                    <a:pt x="0" y="0"/>
                  </a:lnTo>
                  <a:lnTo>
                    <a:pt x="15876" y="0"/>
                  </a:lnTo>
                  <a:lnTo>
                    <a:pt x="15876" y="15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6" name="object 475">
              <a:extLst>
                <a:ext uri="{FF2B5EF4-FFF2-40B4-BE49-F238E27FC236}">
                  <a16:creationId xmlns="" xmlns:a16="http://schemas.microsoft.com/office/drawing/2014/main" id="{35777E30-A136-381B-AE1D-797A8FA1E9CF}"/>
                </a:ext>
              </a:extLst>
            </p:cNvPr>
            <p:cNvSpPr/>
            <p:nvPr/>
          </p:nvSpPr>
          <p:spPr>
            <a:xfrm>
              <a:off x="6047217" y="3682193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0" y="15876"/>
                  </a:moveTo>
                  <a:lnTo>
                    <a:pt x="15876" y="15876"/>
                  </a:lnTo>
                </a:path>
                <a:path w="15875" h="15875">
                  <a:moveTo>
                    <a:pt x="15876" y="15876"/>
                  </a:moveTo>
                  <a:lnTo>
                    <a:pt x="15876" y="0"/>
                  </a:lnTo>
                </a:path>
                <a:path w="15875" h="15875">
                  <a:moveTo>
                    <a:pt x="15876" y="0"/>
                  </a:moveTo>
                  <a:lnTo>
                    <a:pt x="0" y="0"/>
                  </a:lnTo>
                </a:path>
                <a:path w="15875" h="15875">
                  <a:moveTo>
                    <a:pt x="0" y="0"/>
                  </a:moveTo>
                  <a:lnTo>
                    <a:pt x="0" y="1587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7" name="object 476">
              <a:extLst>
                <a:ext uri="{FF2B5EF4-FFF2-40B4-BE49-F238E27FC236}">
                  <a16:creationId xmlns="" xmlns:a16="http://schemas.microsoft.com/office/drawing/2014/main" id="{55A0B41E-05A7-C448-A319-C7714E8B9C72}"/>
                </a:ext>
              </a:extLst>
            </p:cNvPr>
            <p:cNvSpPr/>
            <p:nvPr/>
          </p:nvSpPr>
          <p:spPr>
            <a:xfrm>
              <a:off x="4479048" y="3873283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53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53" y="5295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8" name="object 477">
              <a:extLst>
                <a:ext uri="{FF2B5EF4-FFF2-40B4-BE49-F238E27FC236}">
                  <a16:creationId xmlns="" xmlns:a16="http://schemas.microsoft.com/office/drawing/2014/main" id="{2C0717F6-80A1-AE0A-860B-057154AA6900}"/>
                </a:ext>
              </a:extLst>
            </p:cNvPr>
            <p:cNvSpPr/>
            <p:nvPr/>
          </p:nvSpPr>
          <p:spPr>
            <a:xfrm>
              <a:off x="4479054" y="3878574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49" name="object 478">
              <a:extLst>
                <a:ext uri="{FF2B5EF4-FFF2-40B4-BE49-F238E27FC236}">
                  <a16:creationId xmlns="" xmlns:a16="http://schemas.microsoft.com/office/drawing/2014/main" id="{ADD7AACF-A564-E3AD-8339-0B2F337ED19D}"/>
                </a:ext>
              </a:extLst>
            </p:cNvPr>
            <p:cNvSpPr/>
            <p:nvPr/>
          </p:nvSpPr>
          <p:spPr>
            <a:xfrm>
              <a:off x="4489602" y="3873282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0" name="object 479">
              <a:extLst>
                <a:ext uri="{FF2B5EF4-FFF2-40B4-BE49-F238E27FC236}">
                  <a16:creationId xmlns="" xmlns:a16="http://schemas.microsoft.com/office/drawing/2014/main" id="{1983EED4-6B01-1189-9A92-6DAABC9F30B6}"/>
                </a:ext>
              </a:extLst>
            </p:cNvPr>
            <p:cNvSpPr/>
            <p:nvPr/>
          </p:nvSpPr>
          <p:spPr>
            <a:xfrm>
              <a:off x="4479054" y="3873282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1" name="object 480">
              <a:extLst>
                <a:ext uri="{FF2B5EF4-FFF2-40B4-BE49-F238E27FC236}">
                  <a16:creationId xmlns="" xmlns:a16="http://schemas.microsoft.com/office/drawing/2014/main" id="{8A568F09-938E-8F35-3D53-B35180F43341}"/>
                </a:ext>
              </a:extLst>
            </p:cNvPr>
            <p:cNvSpPr/>
            <p:nvPr/>
          </p:nvSpPr>
          <p:spPr>
            <a:xfrm>
              <a:off x="4479054" y="3873282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6"/>
                  </a:moveTo>
                  <a:lnTo>
                    <a:pt x="3600" y="2646"/>
                  </a:lnTo>
                </a:path>
              </a:pathLst>
            </a:custGeom>
            <a:ln w="5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2" name="object 481">
              <a:extLst>
                <a:ext uri="{FF2B5EF4-FFF2-40B4-BE49-F238E27FC236}">
                  <a16:creationId xmlns="" xmlns:a16="http://schemas.microsoft.com/office/drawing/2014/main" id="{74EEAC50-6E4B-C65B-BC2E-FCE1CF6C8D8D}"/>
                </a:ext>
              </a:extLst>
            </p:cNvPr>
            <p:cNvSpPr/>
            <p:nvPr/>
          </p:nvSpPr>
          <p:spPr>
            <a:xfrm>
              <a:off x="4479048" y="3237153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553" y="0"/>
                  </a:moveTo>
                  <a:lnTo>
                    <a:pt x="0" y="0"/>
                  </a:lnTo>
                  <a:lnTo>
                    <a:pt x="0" y="5295"/>
                  </a:lnTo>
                  <a:lnTo>
                    <a:pt x="10553" y="5295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3" name="object 482">
              <a:extLst>
                <a:ext uri="{FF2B5EF4-FFF2-40B4-BE49-F238E27FC236}">
                  <a16:creationId xmlns="" xmlns:a16="http://schemas.microsoft.com/office/drawing/2014/main" id="{F23500F0-B4C8-8312-973B-5D807CA538C1}"/>
                </a:ext>
              </a:extLst>
            </p:cNvPr>
            <p:cNvSpPr/>
            <p:nvPr/>
          </p:nvSpPr>
          <p:spPr>
            <a:xfrm>
              <a:off x="4479054" y="3237150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54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4" name="object 483">
              <a:extLst>
                <a:ext uri="{FF2B5EF4-FFF2-40B4-BE49-F238E27FC236}">
                  <a16:creationId xmlns="" xmlns:a16="http://schemas.microsoft.com/office/drawing/2014/main" id="{5B226898-E772-430C-645A-F0684151FB57}"/>
                </a:ext>
              </a:extLst>
            </p:cNvPr>
            <p:cNvSpPr/>
            <p:nvPr/>
          </p:nvSpPr>
          <p:spPr>
            <a:xfrm>
              <a:off x="4479054" y="3237150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4"/>
                  </a:moveTo>
                  <a:lnTo>
                    <a:pt x="3600" y="2644"/>
                  </a:lnTo>
                </a:path>
              </a:pathLst>
            </a:custGeom>
            <a:ln w="5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5" name="object 484">
              <a:extLst>
                <a:ext uri="{FF2B5EF4-FFF2-40B4-BE49-F238E27FC236}">
                  <a16:creationId xmlns="" xmlns:a16="http://schemas.microsoft.com/office/drawing/2014/main" id="{395820CA-C8CD-58E7-26B4-D40FB81DFF89}"/>
                </a:ext>
              </a:extLst>
            </p:cNvPr>
            <p:cNvSpPr/>
            <p:nvPr/>
          </p:nvSpPr>
          <p:spPr>
            <a:xfrm>
              <a:off x="4479054" y="3242438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6" name="object 485">
              <a:extLst>
                <a:ext uri="{FF2B5EF4-FFF2-40B4-BE49-F238E27FC236}">
                  <a16:creationId xmlns="" xmlns:a16="http://schemas.microsoft.com/office/drawing/2014/main" id="{8EEA113D-24DE-FF07-EAD8-55C3D8A8DE25}"/>
                </a:ext>
              </a:extLst>
            </p:cNvPr>
            <p:cNvSpPr/>
            <p:nvPr/>
          </p:nvSpPr>
          <p:spPr>
            <a:xfrm>
              <a:off x="4489602" y="3237150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600" y="2644"/>
                  </a:moveTo>
                  <a:lnTo>
                    <a:pt x="3600" y="2644"/>
                  </a:lnTo>
                </a:path>
              </a:pathLst>
            </a:custGeom>
            <a:ln w="5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7" name="object 486">
              <a:extLst>
                <a:ext uri="{FF2B5EF4-FFF2-40B4-BE49-F238E27FC236}">
                  <a16:creationId xmlns="" xmlns:a16="http://schemas.microsoft.com/office/drawing/2014/main" id="{5B8F3ED6-7411-C927-0C98-31C4685187F9}"/>
                </a:ext>
              </a:extLst>
            </p:cNvPr>
            <p:cNvSpPr/>
            <p:nvPr/>
          </p:nvSpPr>
          <p:spPr>
            <a:xfrm>
              <a:off x="4482222" y="378929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48"/>
                  </a:moveTo>
                  <a:lnTo>
                    <a:pt x="0" y="4248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8" name="object 487">
              <a:extLst>
                <a:ext uri="{FF2B5EF4-FFF2-40B4-BE49-F238E27FC236}">
                  <a16:creationId xmlns="" xmlns:a16="http://schemas.microsoft.com/office/drawing/2014/main" id="{4F883837-D178-A694-E374-44A821B22B26}"/>
                </a:ext>
              </a:extLst>
            </p:cNvPr>
            <p:cNvSpPr/>
            <p:nvPr/>
          </p:nvSpPr>
          <p:spPr>
            <a:xfrm>
              <a:off x="4486434" y="378929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59" name="object 488">
              <a:extLst>
                <a:ext uri="{FF2B5EF4-FFF2-40B4-BE49-F238E27FC236}">
                  <a16:creationId xmlns="" xmlns:a16="http://schemas.microsoft.com/office/drawing/2014/main" id="{FB6A5C90-2B04-21F2-43A6-EFFCCB234C5C}"/>
                </a:ext>
              </a:extLst>
            </p:cNvPr>
            <p:cNvSpPr/>
            <p:nvPr/>
          </p:nvSpPr>
          <p:spPr>
            <a:xfrm>
              <a:off x="4482222" y="3789293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0" name="object 489">
              <a:extLst>
                <a:ext uri="{FF2B5EF4-FFF2-40B4-BE49-F238E27FC236}">
                  <a16:creationId xmlns="" xmlns:a16="http://schemas.microsoft.com/office/drawing/2014/main" id="{D96DD16F-FFDF-66F2-016D-893C958547EE}"/>
                </a:ext>
              </a:extLst>
            </p:cNvPr>
            <p:cNvSpPr/>
            <p:nvPr/>
          </p:nvSpPr>
          <p:spPr>
            <a:xfrm>
              <a:off x="4482222" y="378929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24"/>
                  </a:moveTo>
                  <a:lnTo>
                    <a:pt x="3600" y="2124"/>
                  </a:lnTo>
                </a:path>
              </a:pathLst>
            </a:custGeom>
            <a:ln w="42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1" name="object 490">
              <a:extLst>
                <a:ext uri="{FF2B5EF4-FFF2-40B4-BE49-F238E27FC236}">
                  <a16:creationId xmlns="" xmlns:a16="http://schemas.microsoft.com/office/drawing/2014/main" id="{E23236C8-FF5F-697A-A698-14504F7DA750}"/>
                </a:ext>
              </a:extLst>
            </p:cNvPr>
            <p:cNvSpPr/>
            <p:nvPr/>
          </p:nvSpPr>
          <p:spPr>
            <a:xfrm>
              <a:off x="4482222" y="3793541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2" name="object 491">
              <a:extLst>
                <a:ext uri="{FF2B5EF4-FFF2-40B4-BE49-F238E27FC236}">
                  <a16:creationId xmlns="" xmlns:a16="http://schemas.microsoft.com/office/drawing/2014/main" id="{13E41D65-96AE-16F0-6139-68085D30560F}"/>
                </a:ext>
              </a:extLst>
            </p:cNvPr>
            <p:cNvSpPr/>
            <p:nvPr/>
          </p:nvSpPr>
          <p:spPr>
            <a:xfrm>
              <a:off x="4482222" y="33197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212" y="4230"/>
                  </a:moveTo>
                  <a:lnTo>
                    <a:pt x="0" y="4230"/>
                  </a:lnTo>
                  <a:lnTo>
                    <a:pt x="0" y="0"/>
                  </a:lnTo>
                  <a:lnTo>
                    <a:pt x="4212" y="0"/>
                  </a:lnTo>
                  <a:lnTo>
                    <a:pt x="4212" y="4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3" name="object 492">
              <a:extLst>
                <a:ext uri="{FF2B5EF4-FFF2-40B4-BE49-F238E27FC236}">
                  <a16:creationId xmlns="" xmlns:a16="http://schemas.microsoft.com/office/drawing/2014/main" id="{CB17432A-A364-9530-E9CF-059B12C36FB8}"/>
                </a:ext>
              </a:extLst>
            </p:cNvPr>
            <p:cNvSpPr/>
            <p:nvPr/>
          </p:nvSpPr>
          <p:spPr>
            <a:xfrm>
              <a:off x="4486434" y="3319712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15"/>
                  </a:moveTo>
                  <a:lnTo>
                    <a:pt x="3600" y="2115"/>
                  </a:lnTo>
                </a:path>
              </a:pathLst>
            </a:custGeom>
            <a:ln w="42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4" name="object 493">
              <a:extLst>
                <a:ext uri="{FF2B5EF4-FFF2-40B4-BE49-F238E27FC236}">
                  <a16:creationId xmlns="" xmlns:a16="http://schemas.microsoft.com/office/drawing/2014/main" id="{6DC34741-0CCE-DF72-DA58-108F9D7C2DFA}"/>
                </a:ext>
              </a:extLst>
            </p:cNvPr>
            <p:cNvSpPr/>
            <p:nvPr/>
          </p:nvSpPr>
          <p:spPr>
            <a:xfrm>
              <a:off x="4482222" y="3319712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2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5" name="object 494">
              <a:extLst>
                <a:ext uri="{FF2B5EF4-FFF2-40B4-BE49-F238E27FC236}">
                  <a16:creationId xmlns="" xmlns:a16="http://schemas.microsoft.com/office/drawing/2014/main" id="{D4094886-DA7B-7DC7-3F6C-1252FC50A5EA}"/>
                </a:ext>
              </a:extLst>
            </p:cNvPr>
            <p:cNvSpPr/>
            <p:nvPr/>
          </p:nvSpPr>
          <p:spPr>
            <a:xfrm>
              <a:off x="4482222" y="3319712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-3600" y="2115"/>
                  </a:moveTo>
                  <a:lnTo>
                    <a:pt x="3600" y="2115"/>
                  </a:lnTo>
                </a:path>
              </a:pathLst>
            </a:custGeom>
            <a:ln w="42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6" name="object 495">
              <a:extLst>
                <a:ext uri="{FF2B5EF4-FFF2-40B4-BE49-F238E27FC236}">
                  <a16:creationId xmlns="" xmlns:a16="http://schemas.microsoft.com/office/drawing/2014/main" id="{C02C8948-51D6-3A77-EA14-7B6BEE10146E}"/>
                </a:ext>
              </a:extLst>
            </p:cNvPr>
            <p:cNvSpPr/>
            <p:nvPr/>
          </p:nvSpPr>
          <p:spPr>
            <a:xfrm>
              <a:off x="4482222" y="3323942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2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7" name="object 496">
              <a:extLst>
                <a:ext uri="{FF2B5EF4-FFF2-40B4-BE49-F238E27FC236}">
                  <a16:creationId xmlns="" xmlns:a16="http://schemas.microsoft.com/office/drawing/2014/main" id="{DC543A7B-B6E9-6493-EE6B-713A1A64AEF6}"/>
                </a:ext>
              </a:extLst>
            </p:cNvPr>
            <p:cNvSpPr/>
            <p:nvPr/>
          </p:nvSpPr>
          <p:spPr>
            <a:xfrm>
              <a:off x="5563160" y="6663682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26964" y="26964"/>
                  </a:moveTo>
                  <a:lnTo>
                    <a:pt x="0" y="26964"/>
                  </a:lnTo>
                  <a:lnTo>
                    <a:pt x="0" y="0"/>
                  </a:lnTo>
                  <a:lnTo>
                    <a:pt x="26964" y="0"/>
                  </a:lnTo>
                  <a:lnTo>
                    <a:pt x="26964" y="269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8" name="object 497">
              <a:extLst>
                <a:ext uri="{FF2B5EF4-FFF2-40B4-BE49-F238E27FC236}">
                  <a16:creationId xmlns="" xmlns:a16="http://schemas.microsoft.com/office/drawing/2014/main" id="{9CFE2781-B99F-700F-AC0E-36ADBE15B04C}"/>
                </a:ext>
              </a:extLst>
            </p:cNvPr>
            <p:cNvSpPr/>
            <p:nvPr/>
          </p:nvSpPr>
          <p:spPr>
            <a:xfrm>
              <a:off x="5563160" y="6663682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0" y="0"/>
                  </a:moveTo>
                  <a:lnTo>
                    <a:pt x="0" y="26964"/>
                  </a:lnTo>
                </a:path>
                <a:path w="27304" h="27304">
                  <a:moveTo>
                    <a:pt x="0" y="26964"/>
                  </a:moveTo>
                  <a:lnTo>
                    <a:pt x="26964" y="26964"/>
                  </a:lnTo>
                </a:path>
                <a:path w="27304" h="27304">
                  <a:moveTo>
                    <a:pt x="26964" y="26964"/>
                  </a:moveTo>
                  <a:lnTo>
                    <a:pt x="26964" y="0"/>
                  </a:lnTo>
                </a:path>
                <a:path w="27304" h="27304">
                  <a:moveTo>
                    <a:pt x="2696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69" name="object 498">
              <a:extLst>
                <a:ext uri="{FF2B5EF4-FFF2-40B4-BE49-F238E27FC236}">
                  <a16:creationId xmlns="" xmlns:a16="http://schemas.microsoft.com/office/drawing/2014/main" id="{B76E18DB-38D2-B789-4BEF-D0DC0B2F6087}"/>
                </a:ext>
              </a:extLst>
            </p:cNvPr>
            <p:cNvSpPr/>
            <p:nvPr/>
          </p:nvSpPr>
          <p:spPr>
            <a:xfrm>
              <a:off x="5185987" y="6663682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27000" y="26964"/>
                  </a:moveTo>
                  <a:lnTo>
                    <a:pt x="0" y="26964"/>
                  </a:lnTo>
                  <a:lnTo>
                    <a:pt x="0" y="0"/>
                  </a:lnTo>
                  <a:lnTo>
                    <a:pt x="27000" y="0"/>
                  </a:lnTo>
                  <a:lnTo>
                    <a:pt x="27000" y="269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0" name="object 499">
              <a:extLst>
                <a:ext uri="{FF2B5EF4-FFF2-40B4-BE49-F238E27FC236}">
                  <a16:creationId xmlns="" xmlns:a16="http://schemas.microsoft.com/office/drawing/2014/main" id="{FEF503B4-8B24-25D6-67A1-B98B89864A16}"/>
                </a:ext>
              </a:extLst>
            </p:cNvPr>
            <p:cNvSpPr/>
            <p:nvPr/>
          </p:nvSpPr>
          <p:spPr>
            <a:xfrm>
              <a:off x="5185987" y="6663682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0" y="0"/>
                  </a:moveTo>
                  <a:lnTo>
                    <a:pt x="0" y="26964"/>
                  </a:lnTo>
                </a:path>
                <a:path w="27304" h="27304">
                  <a:moveTo>
                    <a:pt x="0" y="26964"/>
                  </a:moveTo>
                  <a:lnTo>
                    <a:pt x="27000" y="26964"/>
                  </a:lnTo>
                </a:path>
                <a:path w="27304" h="27304">
                  <a:moveTo>
                    <a:pt x="27000" y="26964"/>
                  </a:moveTo>
                  <a:lnTo>
                    <a:pt x="27000" y="0"/>
                  </a:lnTo>
                </a:path>
                <a:path w="27304" h="27304">
                  <a:moveTo>
                    <a:pt x="27000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1" name="object 500">
              <a:extLst>
                <a:ext uri="{FF2B5EF4-FFF2-40B4-BE49-F238E27FC236}">
                  <a16:creationId xmlns="" xmlns:a16="http://schemas.microsoft.com/office/drawing/2014/main" id="{DEF984DD-2B61-F8AD-888D-74C1AA4A4BD4}"/>
                </a:ext>
              </a:extLst>
            </p:cNvPr>
            <p:cNvSpPr/>
            <p:nvPr/>
          </p:nvSpPr>
          <p:spPr>
            <a:xfrm>
              <a:off x="5568704" y="6669226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5876" y="15876"/>
                  </a:moveTo>
                  <a:lnTo>
                    <a:pt x="0" y="15876"/>
                  </a:lnTo>
                  <a:lnTo>
                    <a:pt x="0" y="0"/>
                  </a:lnTo>
                  <a:lnTo>
                    <a:pt x="15876" y="0"/>
                  </a:lnTo>
                  <a:lnTo>
                    <a:pt x="15876" y="15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2" name="object 501">
              <a:extLst>
                <a:ext uri="{FF2B5EF4-FFF2-40B4-BE49-F238E27FC236}">
                  <a16:creationId xmlns="" xmlns:a16="http://schemas.microsoft.com/office/drawing/2014/main" id="{FD5224EE-0FE3-72C5-81E5-B82B5A6856C1}"/>
                </a:ext>
              </a:extLst>
            </p:cNvPr>
            <p:cNvSpPr/>
            <p:nvPr/>
          </p:nvSpPr>
          <p:spPr>
            <a:xfrm>
              <a:off x="5568704" y="6669226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0" y="0"/>
                  </a:moveTo>
                  <a:lnTo>
                    <a:pt x="0" y="15876"/>
                  </a:lnTo>
                </a:path>
                <a:path w="15875" h="15875">
                  <a:moveTo>
                    <a:pt x="0" y="15876"/>
                  </a:moveTo>
                  <a:lnTo>
                    <a:pt x="15876" y="15876"/>
                  </a:lnTo>
                </a:path>
                <a:path w="15875" h="15875">
                  <a:moveTo>
                    <a:pt x="15876" y="15876"/>
                  </a:moveTo>
                  <a:lnTo>
                    <a:pt x="15876" y="0"/>
                  </a:lnTo>
                </a:path>
                <a:path w="15875" h="15875">
                  <a:moveTo>
                    <a:pt x="15876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3" name="object 502">
              <a:extLst>
                <a:ext uri="{FF2B5EF4-FFF2-40B4-BE49-F238E27FC236}">
                  <a16:creationId xmlns="" xmlns:a16="http://schemas.microsoft.com/office/drawing/2014/main" id="{23ADD5DD-BFED-3F09-A7C0-5C2C1B46B244}"/>
                </a:ext>
              </a:extLst>
            </p:cNvPr>
            <p:cNvSpPr/>
            <p:nvPr/>
          </p:nvSpPr>
          <p:spPr>
            <a:xfrm>
              <a:off x="5191567" y="6669226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5840" y="15876"/>
                  </a:moveTo>
                  <a:lnTo>
                    <a:pt x="0" y="15876"/>
                  </a:lnTo>
                  <a:lnTo>
                    <a:pt x="0" y="0"/>
                  </a:lnTo>
                  <a:lnTo>
                    <a:pt x="15840" y="0"/>
                  </a:lnTo>
                  <a:lnTo>
                    <a:pt x="15840" y="15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4" name="object 503">
              <a:extLst>
                <a:ext uri="{FF2B5EF4-FFF2-40B4-BE49-F238E27FC236}">
                  <a16:creationId xmlns="" xmlns:a16="http://schemas.microsoft.com/office/drawing/2014/main" id="{5F8E81F0-8F0E-54DF-933A-FCF02B49F347}"/>
                </a:ext>
              </a:extLst>
            </p:cNvPr>
            <p:cNvSpPr/>
            <p:nvPr/>
          </p:nvSpPr>
          <p:spPr>
            <a:xfrm>
              <a:off x="5191567" y="6669226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0" y="0"/>
                  </a:moveTo>
                  <a:lnTo>
                    <a:pt x="0" y="15876"/>
                  </a:lnTo>
                </a:path>
                <a:path w="15875" h="15875">
                  <a:moveTo>
                    <a:pt x="0" y="15876"/>
                  </a:moveTo>
                  <a:lnTo>
                    <a:pt x="15840" y="15876"/>
                  </a:lnTo>
                </a:path>
                <a:path w="15875" h="15875">
                  <a:moveTo>
                    <a:pt x="15840" y="15876"/>
                  </a:moveTo>
                  <a:lnTo>
                    <a:pt x="15840" y="0"/>
                  </a:lnTo>
                </a:path>
                <a:path w="15875" h="15875">
                  <a:moveTo>
                    <a:pt x="15840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5" name="object 504">
              <a:extLst>
                <a:ext uri="{FF2B5EF4-FFF2-40B4-BE49-F238E27FC236}">
                  <a16:creationId xmlns="" xmlns:a16="http://schemas.microsoft.com/office/drawing/2014/main" id="{974381B6-9846-F2B7-978A-2611D138A00C}"/>
                </a:ext>
              </a:extLst>
            </p:cNvPr>
            <p:cNvSpPr/>
            <p:nvPr/>
          </p:nvSpPr>
          <p:spPr>
            <a:xfrm>
              <a:off x="4494390" y="3055656"/>
              <a:ext cx="1787525" cy="3608070"/>
            </a:xfrm>
            <a:custGeom>
              <a:avLst/>
              <a:gdLst/>
              <a:ahLst/>
              <a:cxnLst/>
              <a:rect l="l" t="t" r="r" b="b"/>
              <a:pathLst>
                <a:path w="1787525" h="3608070">
                  <a:moveTo>
                    <a:pt x="721801" y="3512842"/>
                  </a:moveTo>
                  <a:lnTo>
                    <a:pt x="721801" y="3608026"/>
                  </a:lnTo>
                </a:path>
                <a:path w="1787525" h="3608070">
                  <a:moveTo>
                    <a:pt x="721801" y="3608026"/>
                  </a:moveTo>
                  <a:lnTo>
                    <a:pt x="880453" y="3608026"/>
                  </a:lnTo>
                </a:path>
                <a:path w="1787525" h="3608070">
                  <a:moveTo>
                    <a:pt x="880453" y="3608026"/>
                  </a:moveTo>
                  <a:lnTo>
                    <a:pt x="880453" y="3512842"/>
                  </a:lnTo>
                </a:path>
                <a:path w="1787525" h="3608070">
                  <a:moveTo>
                    <a:pt x="880453" y="3512842"/>
                  </a:moveTo>
                  <a:lnTo>
                    <a:pt x="721801" y="3512842"/>
                  </a:lnTo>
                </a:path>
                <a:path w="1787525" h="3608070">
                  <a:moveTo>
                    <a:pt x="1692182" y="2658236"/>
                  </a:moveTo>
                  <a:lnTo>
                    <a:pt x="1692182" y="2816889"/>
                  </a:lnTo>
                </a:path>
                <a:path w="1787525" h="3608070">
                  <a:moveTo>
                    <a:pt x="1692182" y="2816889"/>
                  </a:moveTo>
                  <a:lnTo>
                    <a:pt x="1787366" y="2816889"/>
                  </a:lnTo>
                </a:path>
                <a:path w="1787525" h="3608070">
                  <a:moveTo>
                    <a:pt x="1787366" y="2816889"/>
                  </a:moveTo>
                  <a:lnTo>
                    <a:pt x="1787366" y="2658236"/>
                  </a:lnTo>
                </a:path>
                <a:path w="1787525" h="3608070">
                  <a:moveTo>
                    <a:pt x="1787366" y="2658236"/>
                  </a:moveTo>
                  <a:lnTo>
                    <a:pt x="1692182" y="2658236"/>
                  </a:lnTo>
                </a:path>
                <a:path w="1787525" h="3608070">
                  <a:moveTo>
                    <a:pt x="95184" y="2658236"/>
                  </a:moveTo>
                  <a:lnTo>
                    <a:pt x="0" y="2658236"/>
                  </a:lnTo>
                </a:path>
                <a:path w="1787525" h="3608070">
                  <a:moveTo>
                    <a:pt x="0" y="2658236"/>
                  </a:moveTo>
                  <a:lnTo>
                    <a:pt x="0" y="2816889"/>
                  </a:lnTo>
                </a:path>
                <a:path w="1787525" h="3608070">
                  <a:moveTo>
                    <a:pt x="0" y="2816889"/>
                  </a:moveTo>
                  <a:lnTo>
                    <a:pt x="95184" y="2816889"/>
                  </a:lnTo>
                </a:path>
                <a:path w="1787525" h="3608070">
                  <a:moveTo>
                    <a:pt x="95184" y="2816889"/>
                  </a:moveTo>
                  <a:lnTo>
                    <a:pt x="95184" y="2658236"/>
                  </a:lnTo>
                </a:path>
                <a:path w="1787525" h="3608070">
                  <a:moveTo>
                    <a:pt x="1587638" y="1007634"/>
                  </a:moveTo>
                  <a:lnTo>
                    <a:pt x="1682822" y="1007634"/>
                  </a:lnTo>
                </a:path>
                <a:path w="1787525" h="3608070">
                  <a:moveTo>
                    <a:pt x="1682822" y="1007634"/>
                  </a:moveTo>
                  <a:lnTo>
                    <a:pt x="1682822" y="848982"/>
                  </a:lnTo>
                </a:path>
                <a:path w="1787525" h="3608070">
                  <a:moveTo>
                    <a:pt x="1682822" y="848982"/>
                  </a:moveTo>
                  <a:lnTo>
                    <a:pt x="1587638" y="848982"/>
                  </a:lnTo>
                </a:path>
                <a:path w="1787525" h="3608070">
                  <a:moveTo>
                    <a:pt x="1587638" y="848982"/>
                  </a:moveTo>
                  <a:lnTo>
                    <a:pt x="1587638" y="1007634"/>
                  </a:lnTo>
                </a:path>
                <a:path w="1787525" h="3608070">
                  <a:moveTo>
                    <a:pt x="1587638" y="0"/>
                  </a:moveTo>
                  <a:lnTo>
                    <a:pt x="1587638" y="158652"/>
                  </a:lnTo>
                </a:path>
                <a:path w="1787525" h="3608070">
                  <a:moveTo>
                    <a:pt x="1587638" y="158652"/>
                  </a:moveTo>
                  <a:lnTo>
                    <a:pt x="1682822" y="158652"/>
                  </a:lnTo>
                </a:path>
                <a:path w="1787525" h="3608070">
                  <a:moveTo>
                    <a:pt x="1682822" y="158652"/>
                  </a:moveTo>
                  <a:lnTo>
                    <a:pt x="1682822" y="0"/>
                  </a:lnTo>
                </a:path>
                <a:path w="1787525" h="3608070">
                  <a:moveTo>
                    <a:pt x="1682822" y="0"/>
                  </a:moveTo>
                  <a:lnTo>
                    <a:pt x="1587638" y="0"/>
                  </a:lnTo>
                </a:path>
                <a:path w="1787525" h="3608070">
                  <a:moveTo>
                    <a:pt x="108180" y="0"/>
                  </a:moveTo>
                  <a:lnTo>
                    <a:pt x="108180" y="158652"/>
                  </a:lnTo>
                </a:path>
                <a:path w="1787525" h="3608070">
                  <a:moveTo>
                    <a:pt x="108180" y="158652"/>
                  </a:moveTo>
                  <a:lnTo>
                    <a:pt x="203400" y="158652"/>
                  </a:lnTo>
                </a:path>
                <a:path w="1787525" h="3608070">
                  <a:moveTo>
                    <a:pt x="203400" y="158652"/>
                  </a:moveTo>
                  <a:lnTo>
                    <a:pt x="203400" y="0"/>
                  </a:lnTo>
                </a:path>
                <a:path w="1787525" h="3608070">
                  <a:moveTo>
                    <a:pt x="203400" y="0"/>
                  </a:moveTo>
                  <a:lnTo>
                    <a:pt x="108180" y="0"/>
                  </a:lnTo>
                </a:path>
              </a:pathLst>
            </a:custGeom>
            <a:ln w="3175">
              <a:solidFill>
                <a:srgbClr val="757575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6" name="object 505">
              <a:extLst>
                <a:ext uri="{FF2B5EF4-FFF2-40B4-BE49-F238E27FC236}">
                  <a16:creationId xmlns="" xmlns:a16="http://schemas.microsoft.com/office/drawing/2014/main" id="{04DD50A6-00B8-83A6-0E12-23692A29F37A}"/>
                </a:ext>
              </a:extLst>
            </p:cNvPr>
            <p:cNvSpPr/>
            <p:nvPr/>
          </p:nvSpPr>
          <p:spPr>
            <a:xfrm>
              <a:off x="5912612" y="3408550"/>
              <a:ext cx="158750" cy="299085"/>
            </a:xfrm>
            <a:custGeom>
              <a:avLst/>
              <a:gdLst/>
              <a:ahLst/>
              <a:cxnLst/>
              <a:rect l="l" t="t" r="r" b="b"/>
              <a:pathLst>
                <a:path w="158750" h="299085">
                  <a:moveTo>
                    <a:pt x="0" y="298627"/>
                  </a:moveTo>
                  <a:lnTo>
                    <a:pt x="15876" y="298627"/>
                  </a:lnTo>
                </a:path>
                <a:path w="158750" h="299085">
                  <a:moveTo>
                    <a:pt x="47628" y="298627"/>
                  </a:moveTo>
                  <a:lnTo>
                    <a:pt x="63468" y="298627"/>
                  </a:lnTo>
                </a:path>
                <a:path w="158750" h="299085">
                  <a:moveTo>
                    <a:pt x="95220" y="298627"/>
                  </a:moveTo>
                  <a:lnTo>
                    <a:pt x="111060" y="298627"/>
                  </a:lnTo>
                </a:path>
                <a:path w="158750" h="299085">
                  <a:moveTo>
                    <a:pt x="142812" y="298627"/>
                  </a:moveTo>
                  <a:lnTo>
                    <a:pt x="158652" y="298627"/>
                  </a:lnTo>
                </a:path>
                <a:path w="158750" h="299085">
                  <a:moveTo>
                    <a:pt x="158652" y="298627"/>
                  </a:moveTo>
                  <a:lnTo>
                    <a:pt x="158652" y="212767"/>
                  </a:lnTo>
                </a:path>
                <a:path w="158750" h="299085">
                  <a:moveTo>
                    <a:pt x="158652" y="181040"/>
                  </a:moveTo>
                  <a:lnTo>
                    <a:pt x="158652" y="165175"/>
                  </a:lnTo>
                </a:path>
                <a:path w="158750" h="299085">
                  <a:moveTo>
                    <a:pt x="158652" y="133445"/>
                  </a:moveTo>
                  <a:lnTo>
                    <a:pt x="158652" y="117579"/>
                  </a:lnTo>
                </a:path>
                <a:path w="158750" h="299085">
                  <a:moveTo>
                    <a:pt x="158652" y="85849"/>
                  </a:moveTo>
                  <a:lnTo>
                    <a:pt x="158652" y="0"/>
                  </a:lnTo>
                </a:path>
                <a:path w="158750" h="299085">
                  <a:moveTo>
                    <a:pt x="158652" y="0"/>
                  </a:moveTo>
                  <a:lnTo>
                    <a:pt x="142812" y="0"/>
                  </a:lnTo>
                </a:path>
                <a:path w="158750" h="299085">
                  <a:moveTo>
                    <a:pt x="111060" y="0"/>
                  </a:moveTo>
                  <a:lnTo>
                    <a:pt x="95220" y="0"/>
                  </a:lnTo>
                </a:path>
                <a:path w="158750" h="299085">
                  <a:moveTo>
                    <a:pt x="63468" y="0"/>
                  </a:moveTo>
                  <a:lnTo>
                    <a:pt x="47628" y="0"/>
                  </a:lnTo>
                </a:path>
                <a:path w="158750" h="299085">
                  <a:moveTo>
                    <a:pt x="15876" y="0"/>
                  </a:moveTo>
                  <a:lnTo>
                    <a:pt x="0" y="0"/>
                  </a:lnTo>
                </a:path>
                <a:path w="158750" h="299085">
                  <a:moveTo>
                    <a:pt x="0" y="0"/>
                  </a:moveTo>
                  <a:lnTo>
                    <a:pt x="0" y="85849"/>
                  </a:lnTo>
                </a:path>
                <a:path w="158750" h="299085">
                  <a:moveTo>
                    <a:pt x="0" y="117579"/>
                  </a:moveTo>
                  <a:lnTo>
                    <a:pt x="0" y="133445"/>
                  </a:lnTo>
                </a:path>
                <a:path w="158750" h="299085">
                  <a:moveTo>
                    <a:pt x="0" y="165175"/>
                  </a:moveTo>
                  <a:lnTo>
                    <a:pt x="0" y="181040"/>
                  </a:lnTo>
                </a:path>
                <a:path w="158750" h="299085">
                  <a:moveTo>
                    <a:pt x="0" y="212767"/>
                  </a:moveTo>
                  <a:lnTo>
                    <a:pt x="0" y="29862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7" name="object 506">
              <a:extLst>
                <a:ext uri="{FF2B5EF4-FFF2-40B4-BE49-F238E27FC236}">
                  <a16:creationId xmlns="" xmlns:a16="http://schemas.microsoft.com/office/drawing/2014/main" id="{6908B66B-5DC8-68C9-B3C9-F6373E5AC684}"/>
                </a:ext>
              </a:extLst>
            </p:cNvPr>
            <p:cNvSpPr/>
            <p:nvPr/>
          </p:nvSpPr>
          <p:spPr>
            <a:xfrm>
              <a:off x="6055137" y="3425592"/>
              <a:ext cx="0" cy="264795"/>
            </a:xfrm>
            <a:custGeom>
              <a:avLst/>
              <a:gdLst/>
              <a:ahLst/>
              <a:cxnLst/>
              <a:rect l="l" t="t" r="r" b="b"/>
              <a:pathLst>
                <a:path h="264795">
                  <a:moveTo>
                    <a:pt x="0" y="264521"/>
                  </a:moveTo>
                  <a:lnTo>
                    <a:pt x="0" y="239609"/>
                  </a:lnTo>
                </a:path>
                <a:path h="264795">
                  <a:moveTo>
                    <a:pt x="0" y="229061"/>
                  </a:moveTo>
                  <a:lnTo>
                    <a:pt x="0" y="229061"/>
                  </a:lnTo>
                </a:path>
                <a:path h="264795">
                  <a:moveTo>
                    <a:pt x="0" y="216353"/>
                  </a:moveTo>
                  <a:lnTo>
                    <a:pt x="0" y="216353"/>
                  </a:lnTo>
                </a:path>
                <a:path h="264795">
                  <a:moveTo>
                    <a:pt x="0" y="205769"/>
                  </a:moveTo>
                  <a:lnTo>
                    <a:pt x="0" y="179345"/>
                  </a:lnTo>
                </a:path>
                <a:path h="264795">
                  <a:moveTo>
                    <a:pt x="0" y="168757"/>
                  </a:moveTo>
                  <a:lnTo>
                    <a:pt x="0" y="168757"/>
                  </a:lnTo>
                </a:path>
                <a:path h="264795">
                  <a:moveTo>
                    <a:pt x="0" y="156063"/>
                  </a:moveTo>
                  <a:lnTo>
                    <a:pt x="0" y="156063"/>
                  </a:lnTo>
                </a:path>
                <a:path h="264795">
                  <a:moveTo>
                    <a:pt x="0" y="145487"/>
                  </a:moveTo>
                  <a:lnTo>
                    <a:pt x="0" y="119044"/>
                  </a:lnTo>
                </a:path>
                <a:path h="264795">
                  <a:moveTo>
                    <a:pt x="0" y="108468"/>
                  </a:moveTo>
                  <a:lnTo>
                    <a:pt x="0" y="108468"/>
                  </a:lnTo>
                </a:path>
                <a:path h="264795">
                  <a:moveTo>
                    <a:pt x="0" y="95778"/>
                  </a:moveTo>
                  <a:lnTo>
                    <a:pt x="0" y="95778"/>
                  </a:lnTo>
                </a:path>
                <a:path h="264795">
                  <a:moveTo>
                    <a:pt x="0" y="85201"/>
                  </a:moveTo>
                  <a:lnTo>
                    <a:pt x="0" y="58759"/>
                  </a:lnTo>
                </a:path>
                <a:path h="264795">
                  <a:moveTo>
                    <a:pt x="0" y="48182"/>
                  </a:moveTo>
                  <a:lnTo>
                    <a:pt x="0" y="48182"/>
                  </a:lnTo>
                </a:path>
                <a:path h="264795">
                  <a:moveTo>
                    <a:pt x="0" y="35488"/>
                  </a:moveTo>
                  <a:lnTo>
                    <a:pt x="0" y="35488"/>
                  </a:lnTo>
                </a:path>
                <a:path h="264795">
                  <a:moveTo>
                    <a:pt x="0" y="24912"/>
                  </a:moveTo>
                  <a:lnTo>
                    <a:pt x="0" y="0"/>
                  </a:lnTo>
                </a:path>
              </a:pathLst>
            </a:custGeom>
            <a:ln w="3240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8" name="object 507">
              <a:extLst>
                <a:ext uri="{FF2B5EF4-FFF2-40B4-BE49-F238E27FC236}">
                  <a16:creationId xmlns="" xmlns:a16="http://schemas.microsoft.com/office/drawing/2014/main" id="{3A237058-1D9D-344A-BEFA-3BEC96D59804}"/>
                </a:ext>
              </a:extLst>
            </p:cNvPr>
            <p:cNvSpPr/>
            <p:nvPr/>
          </p:nvSpPr>
          <p:spPr>
            <a:xfrm>
              <a:off x="4494390" y="5593079"/>
              <a:ext cx="1546860" cy="928369"/>
            </a:xfrm>
            <a:custGeom>
              <a:avLst/>
              <a:gdLst/>
              <a:ahLst/>
              <a:cxnLst/>
              <a:rect l="l" t="t" r="r" b="b"/>
              <a:pathLst>
                <a:path w="1546860" h="928370">
                  <a:moveTo>
                    <a:pt x="1546847" y="0"/>
                  </a:moveTo>
                  <a:lnTo>
                    <a:pt x="1099400" y="0"/>
                  </a:lnTo>
                  <a:lnTo>
                    <a:pt x="1099400" y="53340"/>
                  </a:lnTo>
                  <a:lnTo>
                    <a:pt x="687959" y="53340"/>
                  </a:lnTo>
                  <a:lnTo>
                    <a:pt x="687959" y="0"/>
                  </a:lnTo>
                  <a:lnTo>
                    <a:pt x="110515" y="0"/>
                  </a:lnTo>
                  <a:lnTo>
                    <a:pt x="110515" y="53340"/>
                  </a:lnTo>
                  <a:lnTo>
                    <a:pt x="110515" y="279400"/>
                  </a:lnTo>
                  <a:lnTo>
                    <a:pt x="0" y="279400"/>
                  </a:lnTo>
                  <a:lnTo>
                    <a:pt x="0" y="600710"/>
                  </a:lnTo>
                  <a:lnTo>
                    <a:pt x="110515" y="600710"/>
                  </a:lnTo>
                  <a:lnTo>
                    <a:pt x="110515" y="844550"/>
                  </a:lnTo>
                  <a:lnTo>
                    <a:pt x="110515" y="897890"/>
                  </a:lnTo>
                  <a:lnTo>
                    <a:pt x="110515" y="928370"/>
                  </a:lnTo>
                  <a:lnTo>
                    <a:pt x="210312" y="928370"/>
                  </a:lnTo>
                  <a:lnTo>
                    <a:pt x="210312" y="897890"/>
                  </a:lnTo>
                  <a:lnTo>
                    <a:pt x="687959" y="897890"/>
                  </a:lnTo>
                  <a:lnTo>
                    <a:pt x="687959" y="844550"/>
                  </a:lnTo>
                  <a:lnTo>
                    <a:pt x="1099400" y="844550"/>
                  </a:lnTo>
                  <a:lnTo>
                    <a:pt x="1099400" y="897890"/>
                  </a:lnTo>
                  <a:lnTo>
                    <a:pt x="1546847" y="897890"/>
                  </a:lnTo>
                  <a:lnTo>
                    <a:pt x="1546847" y="844550"/>
                  </a:lnTo>
                  <a:lnTo>
                    <a:pt x="1546847" y="600710"/>
                  </a:lnTo>
                  <a:lnTo>
                    <a:pt x="1546847" y="279400"/>
                  </a:lnTo>
                  <a:lnTo>
                    <a:pt x="1546847" y="53340"/>
                  </a:lnTo>
                  <a:lnTo>
                    <a:pt x="1546847" y="0"/>
                  </a:lnTo>
                  <a:close/>
                </a:path>
              </a:pathLst>
            </a:custGeom>
            <a:solidFill>
              <a:srgbClr val="FF660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79" name="object 508">
              <a:extLst>
                <a:ext uri="{FF2B5EF4-FFF2-40B4-BE49-F238E27FC236}">
                  <a16:creationId xmlns="" xmlns:a16="http://schemas.microsoft.com/office/drawing/2014/main" id="{9726C450-2120-816D-A07A-514CAC61612F}"/>
                </a:ext>
              </a:extLst>
            </p:cNvPr>
            <p:cNvSpPr/>
            <p:nvPr/>
          </p:nvSpPr>
          <p:spPr>
            <a:xfrm>
              <a:off x="4494390" y="5592500"/>
              <a:ext cx="1546860" cy="929005"/>
            </a:xfrm>
            <a:custGeom>
              <a:avLst/>
              <a:gdLst/>
              <a:ahLst/>
              <a:cxnLst/>
              <a:rect l="l" t="t" r="r" b="b"/>
              <a:pathLst>
                <a:path w="1546860" h="929004">
                  <a:moveTo>
                    <a:pt x="1546850" y="0"/>
                  </a:moveTo>
                  <a:lnTo>
                    <a:pt x="1546850" y="898525"/>
                  </a:lnTo>
                </a:path>
                <a:path w="1546860" h="929004">
                  <a:moveTo>
                    <a:pt x="1546850" y="898525"/>
                  </a:moveTo>
                  <a:lnTo>
                    <a:pt x="1099405" y="898525"/>
                  </a:lnTo>
                </a:path>
                <a:path w="1546860" h="929004">
                  <a:moveTo>
                    <a:pt x="1099405" y="898525"/>
                  </a:moveTo>
                  <a:lnTo>
                    <a:pt x="1099405" y="844561"/>
                  </a:lnTo>
                </a:path>
                <a:path w="1546860" h="929004">
                  <a:moveTo>
                    <a:pt x="1099405" y="844561"/>
                  </a:moveTo>
                  <a:lnTo>
                    <a:pt x="687961" y="844561"/>
                  </a:lnTo>
                </a:path>
                <a:path w="1546860" h="929004">
                  <a:moveTo>
                    <a:pt x="687961" y="844561"/>
                  </a:moveTo>
                  <a:lnTo>
                    <a:pt x="687961" y="898525"/>
                  </a:lnTo>
                </a:path>
                <a:path w="1546860" h="929004">
                  <a:moveTo>
                    <a:pt x="687961" y="898525"/>
                  </a:moveTo>
                  <a:lnTo>
                    <a:pt x="210312" y="898525"/>
                  </a:lnTo>
                </a:path>
                <a:path w="1546860" h="929004">
                  <a:moveTo>
                    <a:pt x="210312" y="898525"/>
                  </a:moveTo>
                  <a:lnTo>
                    <a:pt x="210312" y="928729"/>
                  </a:lnTo>
                </a:path>
                <a:path w="1546860" h="929004">
                  <a:moveTo>
                    <a:pt x="210312" y="928729"/>
                  </a:moveTo>
                  <a:lnTo>
                    <a:pt x="110520" y="928729"/>
                  </a:lnTo>
                </a:path>
                <a:path w="1546860" h="929004">
                  <a:moveTo>
                    <a:pt x="110520" y="928729"/>
                  </a:moveTo>
                  <a:lnTo>
                    <a:pt x="110520" y="601668"/>
                  </a:lnTo>
                </a:path>
                <a:path w="1546860" h="929004">
                  <a:moveTo>
                    <a:pt x="110520" y="601668"/>
                  </a:moveTo>
                  <a:lnTo>
                    <a:pt x="0" y="601668"/>
                  </a:lnTo>
                </a:path>
                <a:path w="1546860" h="929004">
                  <a:moveTo>
                    <a:pt x="0" y="601668"/>
                  </a:moveTo>
                  <a:lnTo>
                    <a:pt x="0" y="280044"/>
                  </a:lnTo>
                </a:path>
                <a:path w="1546860" h="929004">
                  <a:moveTo>
                    <a:pt x="0" y="280044"/>
                  </a:moveTo>
                  <a:lnTo>
                    <a:pt x="110520" y="280044"/>
                  </a:lnTo>
                </a:path>
                <a:path w="1546860" h="929004">
                  <a:moveTo>
                    <a:pt x="110520" y="280044"/>
                  </a:moveTo>
                  <a:lnTo>
                    <a:pt x="110520" y="0"/>
                  </a:lnTo>
                </a:path>
                <a:path w="1546860" h="929004">
                  <a:moveTo>
                    <a:pt x="110520" y="0"/>
                  </a:moveTo>
                  <a:lnTo>
                    <a:pt x="687961" y="0"/>
                  </a:lnTo>
                </a:path>
                <a:path w="1546860" h="929004">
                  <a:moveTo>
                    <a:pt x="687961" y="0"/>
                  </a:moveTo>
                  <a:lnTo>
                    <a:pt x="687961" y="53964"/>
                  </a:lnTo>
                </a:path>
                <a:path w="1546860" h="929004">
                  <a:moveTo>
                    <a:pt x="687961" y="53964"/>
                  </a:moveTo>
                  <a:lnTo>
                    <a:pt x="1099405" y="53964"/>
                  </a:lnTo>
                </a:path>
                <a:path w="1546860" h="929004">
                  <a:moveTo>
                    <a:pt x="1099405" y="53964"/>
                  </a:moveTo>
                  <a:lnTo>
                    <a:pt x="1099405" y="0"/>
                  </a:lnTo>
                </a:path>
                <a:path w="1546860" h="929004">
                  <a:moveTo>
                    <a:pt x="1099405" y="0"/>
                  </a:moveTo>
                  <a:lnTo>
                    <a:pt x="154685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0" name="object 509">
              <a:extLst>
                <a:ext uri="{FF2B5EF4-FFF2-40B4-BE49-F238E27FC236}">
                  <a16:creationId xmlns="" xmlns:a16="http://schemas.microsoft.com/office/drawing/2014/main" id="{F47CB8E8-B3EA-A7B0-C68B-70FD4C5B09D3}"/>
                </a:ext>
              </a:extLst>
            </p:cNvPr>
            <p:cNvSpPr/>
            <p:nvPr/>
          </p:nvSpPr>
          <p:spPr>
            <a:xfrm>
              <a:off x="5216191" y="4805071"/>
              <a:ext cx="344170" cy="149225"/>
            </a:xfrm>
            <a:custGeom>
              <a:avLst/>
              <a:gdLst/>
              <a:ahLst/>
              <a:cxnLst/>
              <a:rect l="l" t="t" r="r" b="b"/>
              <a:pathLst>
                <a:path w="344170" h="149225">
                  <a:moveTo>
                    <a:pt x="343764" y="149112"/>
                  </a:moveTo>
                  <a:lnTo>
                    <a:pt x="0" y="149112"/>
                  </a:lnTo>
                  <a:lnTo>
                    <a:pt x="0" y="0"/>
                  </a:lnTo>
                  <a:lnTo>
                    <a:pt x="343764" y="0"/>
                  </a:lnTo>
                  <a:lnTo>
                    <a:pt x="343764" y="149112"/>
                  </a:lnTo>
                  <a:close/>
                </a:path>
              </a:pathLst>
            </a:custGeom>
            <a:solidFill>
              <a:srgbClr val="FFD8B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1" name="object 510">
              <a:extLst>
                <a:ext uri="{FF2B5EF4-FFF2-40B4-BE49-F238E27FC236}">
                  <a16:creationId xmlns="" xmlns:a16="http://schemas.microsoft.com/office/drawing/2014/main" id="{58CA7448-87B5-0148-07B7-A28C7BF4FD2E}"/>
                </a:ext>
              </a:extLst>
            </p:cNvPr>
            <p:cNvSpPr/>
            <p:nvPr/>
          </p:nvSpPr>
          <p:spPr>
            <a:xfrm>
              <a:off x="5216191" y="4805071"/>
              <a:ext cx="344170" cy="149225"/>
            </a:xfrm>
            <a:custGeom>
              <a:avLst/>
              <a:gdLst/>
              <a:ahLst/>
              <a:cxnLst/>
              <a:rect l="l" t="t" r="r" b="b"/>
              <a:pathLst>
                <a:path w="344170" h="149225">
                  <a:moveTo>
                    <a:pt x="0" y="149112"/>
                  </a:moveTo>
                  <a:lnTo>
                    <a:pt x="0" y="0"/>
                  </a:lnTo>
                </a:path>
                <a:path w="344170" h="149225">
                  <a:moveTo>
                    <a:pt x="0" y="0"/>
                  </a:moveTo>
                  <a:lnTo>
                    <a:pt x="343764" y="0"/>
                  </a:lnTo>
                </a:path>
                <a:path w="344170" h="149225">
                  <a:moveTo>
                    <a:pt x="343764" y="0"/>
                  </a:moveTo>
                  <a:lnTo>
                    <a:pt x="343764" y="149112"/>
                  </a:lnTo>
                </a:path>
                <a:path w="344170" h="149225">
                  <a:moveTo>
                    <a:pt x="343764" y="149112"/>
                  </a:moveTo>
                  <a:lnTo>
                    <a:pt x="0" y="14911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2" name="object 511">
              <a:extLst>
                <a:ext uri="{FF2B5EF4-FFF2-40B4-BE49-F238E27FC236}">
                  <a16:creationId xmlns="" xmlns:a16="http://schemas.microsoft.com/office/drawing/2014/main" id="{CB21A8C1-2CA9-293C-CFCF-D20C9A3E4FD0}"/>
                </a:ext>
              </a:extLst>
            </p:cNvPr>
            <p:cNvSpPr/>
            <p:nvPr/>
          </p:nvSpPr>
          <p:spPr>
            <a:xfrm>
              <a:off x="6071260" y="5593079"/>
              <a:ext cx="210820" cy="897890"/>
            </a:xfrm>
            <a:custGeom>
              <a:avLst/>
              <a:gdLst/>
              <a:ahLst/>
              <a:cxnLst/>
              <a:rect l="l" t="t" r="r" b="b"/>
              <a:pathLst>
                <a:path w="210820" h="897889">
                  <a:moveTo>
                    <a:pt x="210489" y="279400"/>
                  </a:moveTo>
                  <a:lnTo>
                    <a:pt x="95224" y="279400"/>
                  </a:lnTo>
                  <a:lnTo>
                    <a:pt x="95224" y="0"/>
                  </a:lnTo>
                  <a:lnTo>
                    <a:pt x="0" y="0"/>
                  </a:lnTo>
                  <a:lnTo>
                    <a:pt x="0" y="279400"/>
                  </a:lnTo>
                  <a:lnTo>
                    <a:pt x="0" y="600710"/>
                  </a:lnTo>
                  <a:lnTo>
                    <a:pt x="0" y="897890"/>
                  </a:lnTo>
                  <a:lnTo>
                    <a:pt x="95224" y="897890"/>
                  </a:lnTo>
                  <a:lnTo>
                    <a:pt x="95224" y="600710"/>
                  </a:lnTo>
                  <a:lnTo>
                    <a:pt x="210489" y="600710"/>
                  </a:lnTo>
                  <a:lnTo>
                    <a:pt x="210489" y="279400"/>
                  </a:lnTo>
                  <a:close/>
                </a:path>
              </a:pathLst>
            </a:custGeom>
            <a:solidFill>
              <a:srgbClr val="FF660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3" name="object 512">
              <a:extLst>
                <a:ext uri="{FF2B5EF4-FFF2-40B4-BE49-F238E27FC236}">
                  <a16:creationId xmlns="" xmlns:a16="http://schemas.microsoft.com/office/drawing/2014/main" id="{5D67B0E1-23AB-CC50-8ACA-30B28CDF1A99}"/>
                </a:ext>
              </a:extLst>
            </p:cNvPr>
            <p:cNvSpPr/>
            <p:nvPr/>
          </p:nvSpPr>
          <p:spPr>
            <a:xfrm>
              <a:off x="6071265" y="5592500"/>
              <a:ext cx="210820" cy="898525"/>
            </a:xfrm>
            <a:custGeom>
              <a:avLst/>
              <a:gdLst/>
              <a:ahLst/>
              <a:cxnLst/>
              <a:rect l="l" t="t" r="r" b="b"/>
              <a:pathLst>
                <a:path w="210820" h="898525">
                  <a:moveTo>
                    <a:pt x="0" y="0"/>
                  </a:moveTo>
                  <a:lnTo>
                    <a:pt x="0" y="898525"/>
                  </a:lnTo>
                </a:path>
                <a:path w="210820" h="898525">
                  <a:moveTo>
                    <a:pt x="0" y="898525"/>
                  </a:moveTo>
                  <a:lnTo>
                    <a:pt x="95220" y="898525"/>
                  </a:lnTo>
                </a:path>
                <a:path w="210820" h="898525">
                  <a:moveTo>
                    <a:pt x="95220" y="898525"/>
                  </a:moveTo>
                  <a:lnTo>
                    <a:pt x="95220" y="601668"/>
                  </a:lnTo>
                </a:path>
                <a:path w="210820" h="898525">
                  <a:moveTo>
                    <a:pt x="95220" y="601668"/>
                  </a:moveTo>
                  <a:lnTo>
                    <a:pt x="210492" y="601668"/>
                  </a:lnTo>
                </a:path>
                <a:path w="210820" h="898525">
                  <a:moveTo>
                    <a:pt x="210492" y="601668"/>
                  </a:moveTo>
                  <a:lnTo>
                    <a:pt x="210492" y="280044"/>
                  </a:lnTo>
                </a:path>
                <a:path w="210820" h="898525">
                  <a:moveTo>
                    <a:pt x="210492" y="280044"/>
                  </a:moveTo>
                  <a:lnTo>
                    <a:pt x="95220" y="280044"/>
                  </a:lnTo>
                </a:path>
                <a:path w="210820" h="898525">
                  <a:moveTo>
                    <a:pt x="95220" y="280044"/>
                  </a:moveTo>
                  <a:lnTo>
                    <a:pt x="95220" y="0"/>
                  </a:lnTo>
                </a:path>
                <a:path w="210820" h="898525">
                  <a:moveTo>
                    <a:pt x="95220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4" name="object 513">
              <a:extLst>
                <a:ext uri="{FF2B5EF4-FFF2-40B4-BE49-F238E27FC236}">
                  <a16:creationId xmlns="" xmlns:a16="http://schemas.microsoft.com/office/drawing/2014/main" id="{A0CE99AE-8705-43D2-BEA8-8D1F7909AD8D}"/>
                </a:ext>
              </a:extLst>
            </p:cNvPr>
            <p:cNvSpPr/>
            <p:nvPr/>
          </p:nvSpPr>
          <p:spPr>
            <a:xfrm>
              <a:off x="5216182" y="6437629"/>
              <a:ext cx="344170" cy="226060"/>
            </a:xfrm>
            <a:custGeom>
              <a:avLst/>
              <a:gdLst/>
              <a:ahLst/>
              <a:cxnLst/>
              <a:rect l="l" t="t" r="r" b="b"/>
              <a:pathLst>
                <a:path w="344170" h="226059">
                  <a:moveTo>
                    <a:pt x="343763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158661" y="130810"/>
                  </a:lnTo>
                  <a:lnTo>
                    <a:pt x="158661" y="226060"/>
                  </a:lnTo>
                  <a:lnTo>
                    <a:pt x="343763" y="226060"/>
                  </a:lnTo>
                  <a:lnTo>
                    <a:pt x="343763" y="130810"/>
                  </a:lnTo>
                  <a:lnTo>
                    <a:pt x="343763" y="0"/>
                  </a:lnTo>
                  <a:close/>
                </a:path>
              </a:pathLst>
            </a:custGeom>
            <a:solidFill>
              <a:srgbClr val="FF660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5" name="object 514">
              <a:extLst>
                <a:ext uri="{FF2B5EF4-FFF2-40B4-BE49-F238E27FC236}">
                  <a16:creationId xmlns="" xmlns:a16="http://schemas.microsoft.com/office/drawing/2014/main" id="{59A1DD91-9C34-6810-55B8-A739F666E8FB}"/>
                </a:ext>
              </a:extLst>
            </p:cNvPr>
            <p:cNvSpPr/>
            <p:nvPr/>
          </p:nvSpPr>
          <p:spPr>
            <a:xfrm>
              <a:off x="5216191" y="6437062"/>
              <a:ext cx="344170" cy="226695"/>
            </a:xfrm>
            <a:custGeom>
              <a:avLst/>
              <a:gdLst/>
              <a:ahLst/>
              <a:cxnLst/>
              <a:rect l="l" t="t" r="r" b="b"/>
              <a:pathLst>
                <a:path w="344170" h="226695">
                  <a:moveTo>
                    <a:pt x="0" y="131436"/>
                  </a:moveTo>
                  <a:lnTo>
                    <a:pt x="158652" y="131436"/>
                  </a:lnTo>
                </a:path>
                <a:path w="344170" h="226695">
                  <a:moveTo>
                    <a:pt x="158652" y="131436"/>
                  </a:moveTo>
                  <a:lnTo>
                    <a:pt x="158652" y="226620"/>
                  </a:lnTo>
                </a:path>
                <a:path w="344170" h="226695">
                  <a:moveTo>
                    <a:pt x="158652" y="226620"/>
                  </a:moveTo>
                  <a:lnTo>
                    <a:pt x="343764" y="226620"/>
                  </a:lnTo>
                </a:path>
                <a:path w="344170" h="226695">
                  <a:moveTo>
                    <a:pt x="343764" y="226620"/>
                  </a:moveTo>
                  <a:lnTo>
                    <a:pt x="343764" y="0"/>
                  </a:lnTo>
                </a:path>
                <a:path w="344170" h="226695">
                  <a:moveTo>
                    <a:pt x="343764" y="0"/>
                  </a:moveTo>
                  <a:lnTo>
                    <a:pt x="0" y="0"/>
                  </a:lnTo>
                </a:path>
                <a:path w="344170" h="226695">
                  <a:moveTo>
                    <a:pt x="0" y="0"/>
                  </a:moveTo>
                  <a:lnTo>
                    <a:pt x="0" y="13143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6" name="object 515">
              <a:extLst>
                <a:ext uri="{FF2B5EF4-FFF2-40B4-BE49-F238E27FC236}">
                  <a16:creationId xmlns="" xmlns:a16="http://schemas.microsoft.com/office/drawing/2014/main" id="{07B92A61-D3F1-777D-8B2A-72A7A33AEE9C}"/>
                </a:ext>
              </a:extLst>
            </p:cNvPr>
            <p:cNvSpPr/>
            <p:nvPr/>
          </p:nvSpPr>
          <p:spPr>
            <a:xfrm>
              <a:off x="7212862" y="1894816"/>
              <a:ext cx="1022985" cy="4664710"/>
            </a:xfrm>
            <a:custGeom>
              <a:avLst/>
              <a:gdLst/>
              <a:ahLst/>
              <a:cxnLst/>
              <a:rect l="l" t="t" r="r" b="b"/>
              <a:pathLst>
                <a:path w="1022984" h="4664709">
                  <a:moveTo>
                    <a:pt x="588060" y="4664393"/>
                  </a:moveTo>
                  <a:lnTo>
                    <a:pt x="160776" y="4664393"/>
                  </a:lnTo>
                  <a:lnTo>
                    <a:pt x="160776" y="4236029"/>
                  </a:lnTo>
                  <a:lnTo>
                    <a:pt x="285588" y="4236029"/>
                  </a:lnTo>
                  <a:lnTo>
                    <a:pt x="285588" y="3537952"/>
                  </a:lnTo>
                  <a:lnTo>
                    <a:pt x="160776" y="3537952"/>
                  </a:lnTo>
                  <a:lnTo>
                    <a:pt x="160776" y="2681222"/>
                  </a:lnTo>
                  <a:lnTo>
                    <a:pt x="285588" y="2681222"/>
                  </a:lnTo>
                  <a:lnTo>
                    <a:pt x="285588" y="1983145"/>
                  </a:lnTo>
                  <a:lnTo>
                    <a:pt x="160776" y="1983145"/>
                  </a:lnTo>
                  <a:lnTo>
                    <a:pt x="160776" y="1951213"/>
                  </a:lnTo>
                  <a:lnTo>
                    <a:pt x="0" y="1951213"/>
                  </a:lnTo>
                  <a:lnTo>
                    <a:pt x="0" y="1521160"/>
                  </a:lnTo>
                  <a:lnTo>
                    <a:pt x="160776" y="1521160"/>
                  </a:lnTo>
                  <a:lnTo>
                    <a:pt x="160776" y="1126430"/>
                  </a:lnTo>
                  <a:lnTo>
                    <a:pt x="287676" y="1126430"/>
                  </a:lnTo>
                  <a:lnTo>
                    <a:pt x="287676" y="428361"/>
                  </a:lnTo>
                  <a:lnTo>
                    <a:pt x="160776" y="428361"/>
                  </a:lnTo>
                  <a:lnTo>
                    <a:pt x="160776" y="0"/>
                  </a:lnTo>
                  <a:lnTo>
                    <a:pt x="1022761" y="0"/>
                  </a:lnTo>
                  <a:lnTo>
                    <a:pt x="1022761" y="428361"/>
                  </a:lnTo>
                  <a:lnTo>
                    <a:pt x="890569" y="428361"/>
                  </a:lnTo>
                  <a:lnTo>
                    <a:pt x="890569" y="1126430"/>
                  </a:lnTo>
                  <a:lnTo>
                    <a:pt x="1022761" y="1126430"/>
                  </a:lnTo>
                  <a:lnTo>
                    <a:pt x="1022761" y="1983145"/>
                  </a:lnTo>
                  <a:lnTo>
                    <a:pt x="890569" y="1983145"/>
                  </a:lnTo>
                  <a:lnTo>
                    <a:pt x="890569" y="2681222"/>
                  </a:lnTo>
                  <a:lnTo>
                    <a:pt x="1022761" y="2681222"/>
                  </a:lnTo>
                  <a:lnTo>
                    <a:pt x="1022761" y="3537952"/>
                  </a:lnTo>
                  <a:lnTo>
                    <a:pt x="890569" y="3537952"/>
                  </a:lnTo>
                  <a:lnTo>
                    <a:pt x="890569" y="3873508"/>
                  </a:lnTo>
                  <a:lnTo>
                    <a:pt x="765757" y="3873508"/>
                  </a:lnTo>
                  <a:lnTo>
                    <a:pt x="765757" y="4123673"/>
                  </a:lnTo>
                  <a:lnTo>
                    <a:pt x="696421" y="4193009"/>
                  </a:lnTo>
                  <a:lnTo>
                    <a:pt x="588060" y="4193009"/>
                  </a:lnTo>
                  <a:lnTo>
                    <a:pt x="588060" y="4664393"/>
                  </a:lnTo>
                  <a:close/>
                </a:path>
              </a:pathLst>
            </a:custGeom>
            <a:solidFill>
              <a:srgbClr val="FFD8B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7" name="object 516">
              <a:extLst>
                <a:ext uri="{FF2B5EF4-FFF2-40B4-BE49-F238E27FC236}">
                  <a16:creationId xmlns="" xmlns:a16="http://schemas.microsoft.com/office/drawing/2014/main" id="{57E4A26A-1B39-314C-4DBA-C79DB011ECF9}"/>
                </a:ext>
              </a:extLst>
            </p:cNvPr>
            <p:cNvSpPr/>
            <p:nvPr/>
          </p:nvSpPr>
          <p:spPr>
            <a:xfrm>
              <a:off x="7212862" y="1894816"/>
              <a:ext cx="1022985" cy="4664710"/>
            </a:xfrm>
            <a:custGeom>
              <a:avLst/>
              <a:gdLst/>
              <a:ahLst/>
              <a:cxnLst/>
              <a:rect l="l" t="t" r="r" b="b"/>
              <a:pathLst>
                <a:path w="1022984" h="4664709">
                  <a:moveTo>
                    <a:pt x="1022761" y="0"/>
                  </a:moveTo>
                  <a:lnTo>
                    <a:pt x="160776" y="0"/>
                  </a:lnTo>
                </a:path>
                <a:path w="1022984" h="4664709">
                  <a:moveTo>
                    <a:pt x="160776" y="0"/>
                  </a:moveTo>
                  <a:lnTo>
                    <a:pt x="160776" y="428361"/>
                  </a:lnTo>
                </a:path>
                <a:path w="1022984" h="4664709">
                  <a:moveTo>
                    <a:pt x="160776" y="428361"/>
                  </a:moveTo>
                  <a:lnTo>
                    <a:pt x="287676" y="428361"/>
                  </a:lnTo>
                </a:path>
                <a:path w="1022984" h="4664709">
                  <a:moveTo>
                    <a:pt x="287676" y="428361"/>
                  </a:moveTo>
                  <a:lnTo>
                    <a:pt x="287676" y="777395"/>
                  </a:lnTo>
                </a:path>
                <a:path w="1022984" h="4664709">
                  <a:moveTo>
                    <a:pt x="287676" y="777395"/>
                  </a:moveTo>
                  <a:lnTo>
                    <a:pt x="287676" y="1126430"/>
                  </a:lnTo>
                </a:path>
                <a:path w="1022984" h="4664709">
                  <a:moveTo>
                    <a:pt x="287676" y="1126430"/>
                  </a:moveTo>
                  <a:lnTo>
                    <a:pt x="160776" y="1126430"/>
                  </a:lnTo>
                </a:path>
                <a:path w="1022984" h="4664709">
                  <a:moveTo>
                    <a:pt x="160776" y="1126430"/>
                  </a:moveTo>
                  <a:lnTo>
                    <a:pt x="160776" y="1521160"/>
                  </a:lnTo>
                </a:path>
                <a:path w="1022984" h="4664709">
                  <a:moveTo>
                    <a:pt x="160776" y="1521160"/>
                  </a:moveTo>
                  <a:lnTo>
                    <a:pt x="0" y="1521160"/>
                  </a:lnTo>
                </a:path>
                <a:path w="1022984" h="4664709">
                  <a:moveTo>
                    <a:pt x="0" y="1521160"/>
                  </a:moveTo>
                  <a:lnTo>
                    <a:pt x="0" y="1951213"/>
                  </a:lnTo>
                </a:path>
                <a:path w="1022984" h="4664709">
                  <a:moveTo>
                    <a:pt x="0" y="1951213"/>
                  </a:moveTo>
                  <a:lnTo>
                    <a:pt x="160776" y="1951213"/>
                  </a:lnTo>
                </a:path>
                <a:path w="1022984" h="4664709">
                  <a:moveTo>
                    <a:pt x="160776" y="1951213"/>
                  </a:moveTo>
                  <a:lnTo>
                    <a:pt x="160776" y="1983145"/>
                  </a:lnTo>
                </a:path>
                <a:path w="1022984" h="4664709">
                  <a:moveTo>
                    <a:pt x="160776" y="1983145"/>
                  </a:moveTo>
                  <a:lnTo>
                    <a:pt x="285588" y="1983145"/>
                  </a:lnTo>
                </a:path>
                <a:path w="1022984" h="4664709">
                  <a:moveTo>
                    <a:pt x="285588" y="1983145"/>
                  </a:moveTo>
                  <a:lnTo>
                    <a:pt x="285588" y="2332202"/>
                  </a:lnTo>
                </a:path>
                <a:path w="1022984" h="4664709">
                  <a:moveTo>
                    <a:pt x="285588" y="2332202"/>
                  </a:moveTo>
                  <a:lnTo>
                    <a:pt x="285588" y="2681222"/>
                  </a:lnTo>
                </a:path>
                <a:path w="1022984" h="4664709">
                  <a:moveTo>
                    <a:pt x="285588" y="2681222"/>
                  </a:moveTo>
                  <a:lnTo>
                    <a:pt x="160776" y="2681222"/>
                  </a:lnTo>
                </a:path>
                <a:path w="1022984" h="4664709">
                  <a:moveTo>
                    <a:pt x="160776" y="2681222"/>
                  </a:moveTo>
                  <a:lnTo>
                    <a:pt x="160776" y="3109587"/>
                  </a:lnTo>
                </a:path>
                <a:path w="1022984" h="4664709">
                  <a:moveTo>
                    <a:pt x="160776" y="3109587"/>
                  </a:moveTo>
                  <a:lnTo>
                    <a:pt x="160776" y="3537952"/>
                  </a:lnTo>
                </a:path>
                <a:path w="1022984" h="4664709">
                  <a:moveTo>
                    <a:pt x="160776" y="3537952"/>
                  </a:moveTo>
                  <a:lnTo>
                    <a:pt x="285588" y="3537952"/>
                  </a:lnTo>
                </a:path>
                <a:path w="1022984" h="4664709">
                  <a:moveTo>
                    <a:pt x="285588" y="3537952"/>
                  </a:moveTo>
                  <a:lnTo>
                    <a:pt x="285588" y="3886972"/>
                  </a:lnTo>
                </a:path>
                <a:path w="1022984" h="4664709">
                  <a:moveTo>
                    <a:pt x="285588" y="3886972"/>
                  </a:moveTo>
                  <a:lnTo>
                    <a:pt x="285588" y="4236029"/>
                  </a:lnTo>
                </a:path>
                <a:path w="1022984" h="4664709">
                  <a:moveTo>
                    <a:pt x="285588" y="4236029"/>
                  </a:moveTo>
                  <a:lnTo>
                    <a:pt x="160776" y="4236029"/>
                  </a:lnTo>
                </a:path>
                <a:path w="1022984" h="4664709">
                  <a:moveTo>
                    <a:pt x="160776" y="4236029"/>
                  </a:moveTo>
                  <a:lnTo>
                    <a:pt x="160776" y="4664393"/>
                  </a:lnTo>
                </a:path>
                <a:path w="1022984" h="4664709">
                  <a:moveTo>
                    <a:pt x="160776" y="4664393"/>
                  </a:moveTo>
                  <a:lnTo>
                    <a:pt x="588060" y="4664393"/>
                  </a:lnTo>
                </a:path>
                <a:path w="1022984" h="4664709">
                  <a:moveTo>
                    <a:pt x="588060" y="4664393"/>
                  </a:moveTo>
                  <a:lnTo>
                    <a:pt x="588060" y="4193009"/>
                  </a:lnTo>
                </a:path>
                <a:path w="1022984" h="4664709">
                  <a:moveTo>
                    <a:pt x="588060" y="4193009"/>
                  </a:moveTo>
                  <a:lnTo>
                    <a:pt x="696421" y="4193009"/>
                  </a:lnTo>
                </a:path>
                <a:path w="1022984" h="4664709">
                  <a:moveTo>
                    <a:pt x="696421" y="4193009"/>
                  </a:moveTo>
                  <a:lnTo>
                    <a:pt x="765757" y="4123673"/>
                  </a:lnTo>
                </a:path>
                <a:path w="1022984" h="4664709">
                  <a:moveTo>
                    <a:pt x="765757" y="4123673"/>
                  </a:moveTo>
                  <a:lnTo>
                    <a:pt x="765757" y="3873508"/>
                  </a:lnTo>
                </a:path>
                <a:path w="1022984" h="4664709">
                  <a:moveTo>
                    <a:pt x="765757" y="3873508"/>
                  </a:moveTo>
                  <a:lnTo>
                    <a:pt x="890569" y="3873508"/>
                  </a:lnTo>
                </a:path>
                <a:path w="1022984" h="4664709">
                  <a:moveTo>
                    <a:pt x="890569" y="3873508"/>
                  </a:moveTo>
                  <a:lnTo>
                    <a:pt x="890569" y="3537952"/>
                  </a:lnTo>
                </a:path>
                <a:path w="1022984" h="4664709">
                  <a:moveTo>
                    <a:pt x="890569" y="3537952"/>
                  </a:moveTo>
                  <a:lnTo>
                    <a:pt x="1022761" y="3537952"/>
                  </a:lnTo>
                </a:path>
                <a:path w="1022984" h="4664709">
                  <a:moveTo>
                    <a:pt x="1022761" y="3537952"/>
                  </a:moveTo>
                  <a:lnTo>
                    <a:pt x="1022761" y="3109587"/>
                  </a:lnTo>
                </a:path>
                <a:path w="1022984" h="4664709">
                  <a:moveTo>
                    <a:pt x="1022761" y="3109587"/>
                  </a:moveTo>
                  <a:lnTo>
                    <a:pt x="1022761" y="2681222"/>
                  </a:lnTo>
                </a:path>
                <a:path w="1022984" h="4664709">
                  <a:moveTo>
                    <a:pt x="1022761" y="2681222"/>
                  </a:moveTo>
                  <a:lnTo>
                    <a:pt x="890569" y="2681222"/>
                  </a:lnTo>
                </a:path>
                <a:path w="1022984" h="4664709">
                  <a:moveTo>
                    <a:pt x="890569" y="2681222"/>
                  </a:moveTo>
                  <a:lnTo>
                    <a:pt x="890569" y="2332202"/>
                  </a:lnTo>
                </a:path>
                <a:path w="1022984" h="4664709">
                  <a:moveTo>
                    <a:pt x="890569" y="2332202"/>
                  </a:moveTo>
                  <a:lnTo>
                    <a:pt x="890569" y="1983145"/>
                  </a:lnTo>
                </a:path>
                <a:path w="1022984" h="4664709">
                  <a:moveTo>
                    <a:pt x="890569" y="1983145"/>
                  </a:moveTo>
                  <a:lnTo>
                    <a:pt x="1022761" y="1983145"/>
                  </a:lnTo>
                </a:path>
                <a:path w="1022984" h="4664709">
                  <a:moveTo>
                    <a:pt x="1022761" y="1983145"/>
                  </a:moveTo>
                  <a:lnTo>
                    <a:pt x="1022761" y="1554791"/>
                  </a:lnTo>
                </a:path>
                <a:path w="1022984" h="4664709">
                  <a:moveTo>
                    <a:pt x="1022761" y="1554791"/>
                  </a:moveTo>
                  <a:lnTo>
                    <a:pt x="1022761" y="1126430"/>
                  </a:lnTo>
                </a:path>
                <a:path w="1022984" h="4664709">
                  <a:moveTo>
                    <a:pt x="1022761" y="1126430"/>
                  </a:moveTo>
                  <a:lnTo>
                    <a:pt x="890569" y="1126430"/>
                  </a:lnTo>
                </a:path>
                <a:path w="1022984" h="4664709">
                  <a:moveTo>
                    <a:pt x="890569" y="1126430"/>
                  </a:moveTo>
                  <a:lnTo>
                    <a:pt x="890569" y="777395"/>
                  </a:lnTo>
                </a:path>
                <a:path w="1022984" h="4664709">
                  <a:moveTo>
                    <a:pt x="890569" y="777395"/>
                  </a:moveTo>
                  <a:lnTo>
                    <a:pt x="890569" y="428361"/>
                  </a:lnTo>
                </a:path>
                <a:path w="1022984" h="4664709">
                  <a:moveTo>
                    <a:pt x="890569" y="428361"/>
                  </a:moveTo>
                  <a:lnTo>
                    <a:pt x="1022761" y="428361"/>
                  </a:lnTo>
                </a:path>
                <a:path w="1022984" h="4664709">
                  <a:moveTo>
                    <a:pt x="1022761" y="428361"/>
                  </a:moveTo>
                  <a:lnTo>
                    <a:pt x="1022761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8" name="object 517">
              <a:extLst>
                <a:ext uri="{FF2B5EF4-FFF2-40B4-BE49-F238E27FC236}">
                  <a16:creationId xmlns="" xmlns:a16="http://schemas.microsoft.com/office/drawing/2014/main" id="{7DDF6B99-FD0A-512D-FF73-FBDDF9E032A9}"/>
                </a:ext>
              </a:extLst>
            </p:cNvPr>
            <p:cNvSpPr/>
            <p:nvPr/>
          </p:nvSpPr>
          <p:spPr>
            <a:xfrm>
              <a:off x="4678413" y="6031712"/>
              <a:ext cx="1419860" cy="20320"/>
            </a:xfrm>
            <a:custGeom>
              <a:avLst/>
              <a:gdLst/>
              <a:ahLst/>
              <a:cxnLst/>
              <a:rect l="l" t="t" r="r" b="b"/>
              <a:pathLst>
                <a:path w="1419860" h="20320">
                  <a:moveTo>
                    <a:pt x="699592" y="0"/>
                  </a:moveTo>
                  <a:lnTo>
                    <a:pt x="0" y="0"/>
                  </a:lnTo>
                  <a:lnTo>
                    <a:pt x="0" y="20116"/>
                  </a:lnTo>
                  <a:lnTo>
                    <a:pt x="699592" y="20116"/>
                  </a:lnTo>
                  <a:lnTo>
                    <a:pt x="699592" y="0"/>
                  </a:lnTo>
                  <a:close/>
                </a:path>
                <a:path w="1419860" h="20320">
                  <a:moveTo>
                    <a:pt x="730872" y="0"/>
                  </a:moveTo>
                  <a:lnTo>
                    <a:pt x="719683" y="0"/>
                  </a:lnTo>
                  <a:lnTo>
                    <a:pt x="719683" y="20116"/>
                  </a:lnTo>
                  <a:lnTo>
                    <a:pt x="730872" y="20116"/>
                  </a:lnTo>
                  <a:lnTo>
                    <a:pt x="730872" y="0"/>
                  </a:lnTo>
                  <a:close/>
                </a:path>
                <a:path w="1419860" h="20320">
                  <a:moveTo>
                    <a:pt x="1419301" y="0"/>
                  </a:moveTo>
                  <a:lnTo>
                    <a:pt x="794346" y="0"/>
                  </a:lnTo>
                  <a:lnTo>
                    <a:pt x="794346" y="20116"/>
                  </a:lnTo>
                  <a:lnTo>
                    <a:pt x="1419301" y="20116"/>
                  </a:lnTo>
                  <a:lnTo>
                    <a:pt x="14193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89" name="object 518">
              <a:extLst>
                <a:ext uri="{FF2B5EF4-FFF2-40B4-BE49-F238E27FC236}">
                  <a16:creationId xmlns="" xmlns:a16="http://schemas.microsoft.com/office/drawing/2014/main" id="{38BA7FE7-2D52-9192-7CB6-AFB2CBF1FA3D}"/>
                </a:ext>
              </a:extLst>
            </p:cNvPr>
            <p:cNvSpPr/>
            <p:nvPr/>
          </p:nvSpPr>
          <p:spPr>
            <a:xfrm>
              <a:off x="4678423" y="6031701"/>
              <a:ext cx="1419860" cy="20320"/>
            </a:xfrm>
            <a:custGeom>
              <a:avLst/>
              <a:gdLst/>
              <a:ahLst/>
              <a:cxnLst/>
              <a:rect l="l" t="t" r="r" b="b"/>
              <a:pathLst>
                <a:path w="1419860" h="20320">
                  <a:moveTo>
                    <a:pt x="730873" y="0"/>
                  </a:moveTo>
                  <a:lnTo>
                    <a:pt x="730873" y="20124"/>
                  </a:lnTo>
                </a:path>
                <a:path w="1419860" h="20320">
                  <a:moveTo>
                    <a:pt x="794341" y="0"/>
                  </a:moveTo>
                  <a:lnTo>
                    <a:pt x="794341" y="20124"/>
                  </a:lnTo>
                </a:path>
                <a:path w="1419860" h="20320">
                  <a:moveTo>
                    <a:pt x="0" y="20124"/>
                  </a:moveTo>
                  <a:lnTo>
                    <a:pt x="26424" y="20124"/>
                  </a:lnTo>
                </a:path>
                <a:path w="1419860" h="20320">
                  <a:moveTo>
                    <a:pt x="60264" y="20124"/>
                  </a:moveTo>
                  <a:lnTo>
                    <a:pt x="699589" y="20124"/>
                  </a:lnTo>
                </a:path>
                <a:path w="1419860" h="20320">
                  <a:moveTo>
                    <a:pt x="719677" y="20124"/>
                  </a:moveTo>
                  <a:lnTo>
                    <a:pt x="730873" y="20124"/>
                  </a:lnTo>
                </a:path>
                <a:path w="1419860" h="20320">
                  <a:moveTo>
                    <a:pt x="794341" y="20124"/>
                  </a:moveTo>
                  <a:lnTo>
                    <a:pt x="1359002" y="20124"/>
                  </a:lnTo>
                </a:path>
                <a:path w="1419860" h="20320">
                  <a:moveTo>
                    <a:pt x="1392842" y="20124"/>
                  </a:moveTo>
                  <a:lnTo>
                    <a:pt x="1419302" y="20124"/>
                  </a:lnTo>
                </a:path>
                <a:path w="1419860" h="20320">
                  <a:moveTo>
                    <a:pt x="1419302" y="20124"/>
                  </a:moveTo>
                  <a:lnTo>
                    <a:pt x="1419302" y="0"/>
                  </a:lnTo>
                </a:path>
                <a:path w="1419860" h="20320">
                  <a:moveTo>
                    <a:pt x="1419302" y="0"/>
                  </a:moveTo>
                  <a:lnTo>
                    <a:pt x="1392842" y="0"/>
                  </a:lnTo>
                </a:path>
                <a:path w="1419860" h="20320">
                  <a:moveTo>
                    <a:pt x="1359002" y="0"/>
                  </a:moveTo>
                  <a:lnTo>
                    <a:pt x="794341" y="0"/>
                  </a:lnTo>
                </a:path>
                <a:path w="1419860" h="20320">
                  <a:moveTo>
                    <a:pt x="730873" y="0"/>
                  </a:moveTo>
                  <a:lnTo>
                    <a:pt x="719677" y="0"/>
                  </a:lnTo>
                </a:path>
                <a:path w="1419860" h="20320">
                  <a:moveTo>
                    <a:pt x="699589" y="0"/>
                  </a:moveTo>
                  <a:lnTo>
                    <a:pt x="60264" y="0"/>
                  </a:lnTo>
                </a:path>
                <a:path w="1419860" h="20320">
                  <a:moveTo>
                    <a:pt x="26424" y="0"/>
                  </a:moveTo>
                  <a:lnTo>
                    <a:pt x="0" y="0"/>
                  </a:lnTo>
                </a:path>
                <a:path w="1419860" h="20320">
                  <a:moveTo>
                    <a:pt x="0" y="0"/>
                  </a:moveTo>
                  <a:lnTo>
                    <a:pt x="0" y="2012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0" name="object 519">
              <a:extLst>
                <a:ext uri="{FF2B5EF4-FFF2-40B4-BE49-F238E27FC236}">
                  <a16:creationId xmlns="" xmlns:a16="http://schemas.microsoft.com/office/drawing/2014/main" id="{D9113265-6E3E-B50C-DF6C-3F545FB05A92}"/>
                </a:ext>
              </a:extLst>
            </p:cNvPr>
            <p:cNvSpPr/>
            <p:nvPr/>
          </p:nvSpPr>
          <p:spPr>
            <a:xfrm>
              <a:off x="5378005" y="5586171"/>
              <a:ext cx="20320" cy="911225"/>
            </a:xfrm>
            <a:custGeom>
              <a:avLst/>
              <a:gdLst/>
              <a:ahLst/>
              <a:cxnLst/>
              <a:rect l="l" t="t" r="r" b="b"/>
              <a:pathLst>
                <a:path w="20320" h="911225">
                  <a:moveTo>
                    <a:pt x="20091" y="884732"/>
                  </a:moveTo>
                  <a:lnTo>
                    <a:pt x="0" y="884732"/>
                  </a:lnTo>
                  <a:lnTo>
                    <a:pt x="0" y="911199"/>
                  </a:lnTo>
                  <a:lnTo>
                    <a:pt x="20091" y="911199"/>
                  </a:lnTo>
                  <a:lnTo>
                    <a:pt x="20091" y="884732"/>
                  </a:lnTo>
                  <a:close/>
                </a:path>
                <a:path w="20320" h="911225">
                  <a:moveTo>
                    <a:pt x="20091" y="816305"/>
                  </a:moveTo>
                  <a:lnTo>
                    <a:pt x="0" y="816305"/>
                  </a:lnTo>
                  <a:lnTo>
                    <a:pt x="0" y="850900"/>
                  </a:lnTo>
                  <a:lnTo>
                    <a:pt x="20091" y="850900"/>
                  </a:lnTo>
                  <a:lnTo>
                    <a:pt x="20091" y="816305"/>
                  </a:lnTo>
                  <a:close/>
                </a:path>
                <a:path w="20320" h="911225">
                  <a:moveTo>
                    <a:pt x="20091" y="547636"/>
                  </a:moveTo>
                  <a:lnTo>
                    <a:pt x="0" y="547636"/>
                  </a:lnTo>
                  <a:lnTo>
                    <a:pt x="0" y="702754"/>
                  </a:lnTo>
                  <a:lnTo>
                    <a:pt x="20091" y="702754"/>
                  </a:lnTo>
                  <a:lnTo>
                    <a:pt x="20091" y="547636"/>
                  </a:lnTo>
                  <a:close/>
                </a:path>
                <a:path w="20320" h="911225">
                  <a:moveTo>
                    <a:pt x="20091" y="422389"/>
                  </a:moveTo>
                  <a:lnTo>
                    <a:pt x="0" y="422389"/>
                  </a:lnTo>
                  <a:lnTo>
                    <a:pt x="0" y="484162"/>
                  </a:lnTo>
                  <a:lnTo>
                    <a:pt x="20091" y="484162"/>
                  </a:lnTo>
                  <a:lnTo>
                    <a:pt x="20091" y="422389"/>
                  </a:lnTo>
                  <a:close/>
                </a:path>
                <a:path w="20320" h="911225">
                  <a:moveTo>
                    <a:pt x="20091" y="159473"/>
                  </a:moveTo>
                  <a:lnTo>
                    <a:pt x="0" y="159473"/>
                  </a:lnTo>
                  <a:lnTo>
                    <a:pt x="0" y="358914"/>
                  </a:lnTo>
                  <a:lnTo>
                    <a:pt x="20091" y="358914"/>
                  </a:lnTo>
                  <a:lnTo>
                    <a:pt x="20091" y="159473"/>
                  </a:lnTo>
                  <a:close/>
                </a:path>
                <a:path w="20320" h="911225">
                  <a:moveTo>
                    <a:pt x="20091" y="60299"/>
                  </a:moveTo>
                  <a:lnTo>
                    <a:pt x="0" y="60299"/>
                  </a:lnTo>
                  <a:lnTo>
                    <a:pt x="0" y="96012"/>
                  </a:lnTo>
                  <a:lnTo>
                    <a:pt x="20091" y="96012"/>
                  </a:lnTo>
                  <a:lnTo>
                    <a:pt x="20091" y="60299"/>
                  </a:lnTo>
                  <a:close/>
                </a:path>
                <a:path w="20320" h="911225">
                  <a:moveTo>
                    <a:pt x="20091" y="0"/>
                  </a:moveTo>
                  <a:lnTo>
                    <a:pt x="0" y="0"/>
                  </a:lnTo>
                  <a:lnTo>
                    <a:pt x="0" y="26428"/>
                  </a:lnTo>
                  <a:lnTo>
                    <a:pt x="20091" y="26428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1" name="object 520">
              <a:extLst>
                <a:ext uri="{FF2B5EF4-FFF2-40B4-BE49-F238E27FC236}">
                  <a16:creationId xmlns="" xmlns:a16="http://schemas.microsoft.com/office/drawing/2014/main" id="{3C968FAE-5B80-2008-DAC7-AF1571A15C45}"/>
                </a:ext>
              </a:extLst>
            </p:cNvPr>
            <p:cNvSpPr/>
            <p:nvPr/>
          </p:nvSpPr>
          <p:spPr>
            <a:xfrm>
              <a:off x="5378012" y="5586164"/>
              <a:ext cx="20320" cy="911225"/>
            </a:xfrm>
            <a:custGeom>
              <a:avLst/>
              <a:gdLst/>
              <a:ahLst/>
              <a:cxnLst/>
              <a:rect l="l" t="t" r="r" b="b"/>
              <a:pathLst>
                <a:path w="20320" h="911225">
                  <a:moveTo>
                    <a:pt x="20088" y="702757"/>
                  </a:moveTo>
                  <a:lnTo>
                    <a:pt x="0" y="702757"/>
                  </a:lnTo>
                </a:path>
                <a:path w="20320" h="911225">
                  <a:moveTo>
                    <a:pt x="20088" y="816301"/>
                  </a:moveTo>
                  <a:lnTo>
                    <a:pt x="0" y="816301"/>
                  </a:lnTo>
                </a:path>
                <a:path w="20320" h="911225">
                  <a:moveTo>
                    <a:pt x="20088" y="96012"/>
                  </a:moveTo>
                  <a:lnTo>
                    <a:pt x="0" y="96012"/>
                  </a:lnTo>
                </a:path>
                <a:path w="20320" h="911225">
                  <a:moveTo>
                    <a:pt x="20088" y="159480"/>
                  </a:moveTo>
                  <a:lnTo>
                    <a:pt x="0" y="159480"/>
                  </a:lnTo>
                </a:path>
                <a:path w="20320" h="911225">
                  <a:moveTo>
                    <a:pt x="20088" y="358920"/>
                  </a:moveTo>
                  <a:lnTo>
                    <a:pt x="0" y="358920"/>
                  </a:lnTo>
                </a:path>
                <a:path w="20320" h="911225">
                  <a:moveTo>
                    <a:pt x="20088" y="422388"/>
                  </a:moveTo>
                  <a:lnTo>
                    <a:pt x="0" y="422388"/>
                  </a:lnTo>
                </a:path>
                <a:path w="20320" h="911225">
                  <a:moveTo>
                    <a:pt x="20088" y="484164"/>
                  </a:moveTo>
                  <a:lnTo>
                    <a:pt x="0" y="484164"/>
                  </a:lnTo>
                </a:path>
                <a:path w="20320" h="911225">
                  <a:moveTo>
                    <a:pt x="20088" y="547632"/>
                  </a:moveTo>
                  <a:lnTo>
                    <a:pt x="0" y="547632"/>
                  </a:lnTo>
                </a:path>
                <a:path w="20320" h="911225">
                  <a:moveTo>
                    <a:pt x="0" y="0"/>
                  </a:moveTo>
                  <a:lnTo>
                    <a:pt x="0" y="26424"/>
                  </a:lnTo>
                </a:path>
                <a:path w="20320" h="911225">
                  <a:moveTo>
                    <a:pt x="0" y="60300"/>
                  </a:moveTo>
                  <a:lnTo>
                    <a:pt x="0" y="96012"/>
                  </a:lnTo>
                </a:path>
                <a:path w="20320" h="911225">
                  <a:moveTo>
                    <a:pt x="0" y="159480"/>
                  </a:moveTo>
                  <a:lnTo>
                    <a:pt x="0" y="358920"/>
                  </a:lnTo>
                </a:path>
                <a:path w="20320" h="911225">
                  <a:moveTo>
                    <a:pt x="0" y="422388"/>
                  </a:moveTo>
                  <a:lnTo>
                    <a:pt x="0" y="445536"/>
                  </a:lnTo>
                </a:path>
                <a:path w="20320" h="911225">
                  <a:moveTo>
                    <a:pt x="0" y="465660"/>
                  </a:moveTo>
                  <a:lnTo>
                    <a:pt x="0" y="484164"/>
                  </a:lnTo>
                </a:path>
                <a:path w="20320" h="911225">
                  <a:moveTo>
                    <a:pt x="0" y="547632"/>
                  </a:moveTo>
                  <a:lnTo>
                    <a:pt x="0" y="702757"/>
                  </a:lnTo>
                </a:path>
                <a:path w="20320" h="911225">
                  <a:moveTo>
                    <a:pt x="0" y="816301"/>
                  </a:moveTo>
                  <a:lnTo>
                    <a:pt x="0" y="850897"/>
                  </a:lnTo>
                </a:path>
                <a:path w="20320" h="911225">
                  <a:moveTo>
                    <a:pt x="0" y="884737"/>
                  </a:moveTo>
                  <a:lnTo>
                    <a:pt x="0" y="911197"/>
                  </a:lnTo>
                </a:path>
                <a:path w="20320" h="911225">
                  <a:moveTo>
                    <a:pt x="0" y="911197"/>
                  </a:moveTo>
                  <a:lnTo>
                    <a:pt x="20088" y="911197"/>
                  </a:lnTo>
                </a:path>
                <a:path w="20320" h="911225">
                  <a:moveTo>
                    <a:pt x="20088" y="911197"/>
                  </a:moveTo>
                  <a:lnTo>
                    <a:pt x="20088" y="884737"/>
                  </a:lnTo>
                </a:path>
                <a:path w="20320" h="911225">
                  <a:moveTo>
                    <a:pt x="20088" y="850897"/>
                  </a:moveTo>
                  <a:lnTo>
                    <a:pt x="20088" y="816301"/>
                  </a:lnTo>
                </a:path>
                <a:path w="20320" h="911225">
                  <a:moveTo>
                    <a:pt x="20088" y="702757"/>
                  </a:moveTo>
                  <a:lnTo>
                    <a:pt x="20088" y="547632"/>
                  </a:lnTo>
                </a:path>
                <a:path w="20320" h="911225">
                  <a:moveTo>
                    <a:pt x="20088" y="484164"/>
                  </a:moveTo>
                  <a:lnTo>
                    <a:pt x="20088" y="465660"/>
                  </a:lnTo>
                </a:path>
                <a:path w="20320" h="911225">
                  <a:moveTo>
                    <a:pt x="20088" y="445536"/>
                  </a:moveTo>
                  <a:lnTo>
                    <a:pt x="20088" y="422388"/>
                  </a:lnTo>
                </a:path>
                <a:path w="20320" h="911225">
                  <a:moveTo>
                    <a:pt x="20088" y="358920"/>
                  </a:moveTo>
                  <a:lnTo>
                    <a:pt x="20088" y="159480"/>
                  </a:lnTo>
                </a:path>
                <a:path w="20320" h="911225">
                  <a:moveTo>
                    <a:pt x="20088" y="96012"/>
                  </a:moveTo>
                  <a:lnTo>
                    <a:pt x="20088" y="60300"/>
                  </a:lnTo>
                </a:path>
                <a:path w="20320" h="911225">
                  <a:moveTo>
                    <a:pt x="20088" y="26424"/>
                  </a:moveTo>
                  <a:lnTo>
                    <a:pt x="20088" y="0"/>
                  </a:lnTo>
                </a:path>
                <a:path w="20320" h="911225">
                  <a:moveTo>
                    <a:pt x="2008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2" name="object 521">
              <a:extLst>
                <a:ext uri="{FF2B5EF4-FFF2-40B4-BE49-F238E27FC236}">
                  <a16:creationId xmlns="" xmlns:a16="http://schemas.microsoft.com/office/drawing/2014/main" id="{3D3B9A4D-5427-015F-49FE-4FCF882C6728}"/>
                </a:ext>
              </a:extLst>
            </p:cNvPr>
            <p:cNvSpPr/>
            <p:nvPr/>
          </p:nvSpPr>
          <p:spPr>
            <a:xfrm>
              <a:off x="5559956" y="6491026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90">
                  <a:moveTo>
                    <a:pt x="511308" y="33840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477468" y="0"/>
                  </a:lnTo>
                  <a:lnTo>
                    <a:pt x="511308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3" name="object 522">
              <a:extLst>
                <a:ext uri="{FF2B5EF4-FFF2-40B4-BE49-F238E27FC236}">
                  <a16:creationId xmlns="" xmlns:a16="http://schemas.microsoft.com/office/drawing/2014/main" id="{A341D2F0-84C7-13F1-413B-510CAAAFC56C}"/>
                </a:ext>
              </a:extLst>
            </p:cNvPr>
            <p:cNvSpPr/>
            <p:nvPr/>
          </p:nvSpPr>
          <p:spPr>
            <a:xfrm>
              <a:off x="5559956" y="6491026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90">
                  <a:moveTo>
                    <a:pt x="477468" y="0"/>
                  </a:moveTo>
                  <a:lnTo>
                    <a:pt x="33840" y="0"/>
                  </a:lnTo>
                </a:path>
                <a:path w="511810" h="34290">
                  <a:moveTo>
                    <a:pt x="0" y="33840"/>
                  </a:moveTo>
                  <a:lnTo>
                    <a:pt x="511308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4" name="object 523">
              <a:extLst>
                <a:ext uri="{FF2B5EF4-FFF2-40B4-BE49-F238E27FC236}">
                  <a16:creationId xmlns="" xmlns:a16="http://schemas.microsoft.com/office/drawing/2014/main" id="{8AB21DB8-E110-62AD-1EFA-0E051D820F7F}"/>
                </a:ext>
              </a:extLst>
            </p:cNvPr>
            <p:cNvSpPr/>
            <p:nvPr/>
          </p:nvSpPr>
          <p:spPr>
            <a:xfrm>
              <a:off x="5722424" y="6491026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90">
                  <a:moveTo>
                    <a:pt x="79344" y="0"/>
                  </a:moveTo>
                  <a:lnTo>
                    <a:pt x="0" y="0"/>
                  </a:lnTo>
                </a:path>
                <a:path w="79375" h="34290">
                  <a:moveTo>
                    <a:pt x="0" y="33840"/>
                  </a:moveTo>
                  <a:lnTo>
                    <a:pt x="79344" y="33840"/>
                  </a:lnTo>
                </a:path>
                <a:path w="79375" h="34290">
                  <a:moveTo>
                    <a:pt x="79344" y="0"/>
                  </a:moveTo>
                  <a:lnTo>
                    <a:pt x="0" y="0"/>
                  </a:lnTo>
                </a:path>
                <a:path w="79375" h="34290">
                  <a:moveTo>
                    <a:pt x="0" y="33840"/>
                  </a:moveTo>
                  <a:lnTo>
                    <a:pt x="79344" y="3384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5" name="object 524">
              <a:extLst>
                <a:ext uri="{FF2B5EF4-FFF2-40B4-BE49-F238E27FC236}">
                  <a16:creationId xmlns="" xmlns:a16="http://schemas.microsoft.com/office/drawing/2014/main" id="{E58326A6-B9A5-9C51-C283-A3A2FDA29789}"/>
                </a:ext>
              </a:extLst>
            </p:cNvPr>
            <p:cNvSpPr/>
            <p:nvPr/>
          </p:nvSpPr>
          <p:spPr>
            <a:xfrm>
              <a:off x="5559956" y="6437062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5">
                  <a:moveTo>
                    <a:pt x="0" y="87804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33840" y="53964"/>
                  </a:lnTo>
                  <a:lnTo>
                    <a:pt x="0" y="87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6" name="object 525">
              <a:extLst>
                <a:ext uri="{FF2B5EF4-FFF2-40B4-BE49-F238E27FC236}">
                  <a16:creationId xmlns="" xmlns:a16="http://schemas.microsoft.com/office/drawing/2014/main" id="{D3D8FD16-0F15-11E7-400A-340DE136665C}"/>
                </a:ext>
              </a:extLst>
            </p:cNvPr>
            <p:cNvSpPr/>
            <p:nvPr/>
          </p:nvSpPr>
          <p:spPr>
            <a:xfrm>
              <a:off x="5559956" y="6437062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5">
                  <a:moveTo>
                    <a:pt x="33840" y="53964"/>
                  </a:moveTo>
                  <a:lnTo>
                    <a:pt x="33840" y="0"/>
                  </a:lnTo>
                </a:path>
                <a:path w="34289" h="88265">
                  <a:moveTo>
                    <a:pt x="0" y="33840"/>
                  </a:moveTo>
                  <a:lnTo>
                    <a:pt x="0" y="8780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7" name="object 526">
              <a:extLst>
                <a:ext uri="{FF2B5EF4-FFF2-40B4-BE49-F238E27FC236}">
                  <a16:creationId xmlns="" xmlns:a16="http://schemas.microsoft.com/office/drawing/2014/main" id="{51BF7000-1C43-25D5-B0CA-2530A88C8C39}"/>
                </a:ext>
              </a:extLst>
            </p:cNvPr>
            <p:cNvSpPr/>
            <p:nvPr/>
          </p:nvSpPr>
          <p:spPr>
            <a:xfrm>
              <a:off x="5182349" y="6437071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65137" y="0"/>
                  </a:moveTo>
                  <a:lnTo>
                    <a:pt x="0" y="0"/>
                  </a:lnTo>
                  <a:lnTo>
                    <a:pt x="33832" y="33832"/>
                  </a:lnTo>
                  <a:lnTo>
                    <a:pt x="265137" y="33832"/>
                  </a:lnTo>
                  <a:lnTo>
                    <a:pt x="265137" y="0"/>
                  </a:lnTo>
                  <a:close/>
                </a:path>
                <a:path w="411479" h="34289">
                  <a:moveTo>
                    <a:pt x="411441" y="0"/>
                  </a:moveTo>
                  <a:lnTo>
                    <a:pt x="361873" y="0"/>
                  </a:lnTo>
                  <a:lnTo>
                    <a:pt x="361873" y="33832"/>
                  </a:lnTo>
                  <a:lnTo>
                    <a:pt x="377596" y="33832"/>
                  </a:lnTo>
                  <a:lnTo>
                    <a:pt x="4114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8" name="object 527">
              <a:extLst>
                <a:ext uri="{FF2B5EF4-FFF2-40B4-BE49-F238E27FC236}">
                  <a16:creationId xmlns="" xmlns:a16="http://schemas.microsoft.com/office/drawing/2014/main" id="{D85C0BCD-3BD6-34D8-A789-BBB151F223CF}"/>
                </a:ext>
              </a:extLst>
            </p:cNvPr>
            <p:cNvSpPr/>
            <p:nvPr/>
          </p:nvSpPr>
          <p:spPr>
            <a:xfrm>
              <a:off x="5182351" y="6437062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361872" y="0"/>
                  </a:moveTo>
                  <a:lnTo>
                    <a:pt x="361872" y="33840"/>
                  </a:lnTo>
                </a:path>
                <a:path w="411479" h="34289">
                  <a:moveTo>
                    <a:pt x="265140" y="0"/>
                  </a:moveTo>
                  <a:lnTo>
                    <a:pt x="265140" y="33840"/>
                  </a:lnTo>
                </a:path>
                <a:path w="411479" h="34289">
                  <a:moveTo>
                    <a:pt x="411444" y="0"/>
                  </a:moveTo>
                  <a:lnTo>
                    <a:pt x="361872" y="0"/>
                  </a:lnTo>
                </a:path>
                <a:path w="411479" h="34289">
                  <a:moveTo>
                    <a:pt x="265140" y="0"/>
                  </a:moveTo>
                  <a:lnTo>
                    <a:pt x="215748" y="0"/>
                  </a:lnTo>
                </a:path>
                <a:path w="411479" h="34289">
                  <a:moveTo>
                    <a:pt x="195660" y="0"/>
                  </a:moveTo>
                  <a:lnTo>
                    <a:pt x="0" y="0"/>
                  </a:lnTo>
                </a:path>
                <a:path w="411479" h="34289">
                  <a:moveTo>
                    <a:pt x="33840" y="33840"/>
                  </a:moveTo>
                  <a:lnTo>
                    <a:pt x="195660" y="33840"/>
                  </a:lnTo>
                </a:path>
                <a:path w="411479" h="34289">
                  <a:moveTo>
                    <a:pt x="215748" y="33840"/>
                  </a:moveTo>
                  <a:lnTo>
                    <a:pt x="265140" y="33840"/>
                  </a:lnTo>
                </a:path>
                <a:path w="411479" h="34289">
                  <a:moveTo>
                    <a:pt x="361872" y="33840"/>
                  </a:moveTo>
                  <a:lnTo>
                    <a:pt x="377604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399" name="object 528">
              <a:extLst>
                <a:ext uri="{FF2B5EF4-FFF2-40B4-BE49-F238E27FC236}">
                  <a16:creationId xmlns="" xmlns:a16="http://schemas.microsoft.com/office/drawing/2014/main" id="{19EB0D11-CE1C-5649-4705-A5484A1359CA}"/>
                </a:ext>
              </a:extLst>
            </p:cNvPr>
            <p:cNvSpPr/>
            <p:nvPr/>
          </p:nvSpPr>
          <p:spPr>
            <a:xfrm>
              <a:off x="5239195" y="6437062"/>
              <a:ext cx="95250" cy="34290"/>
            </a:xfrm>
            <a:custGeom>
              <a:avLst/>
              <a:gdLst/>
              <a:ahLst/>
              <a:cxnLst/>
              <a:rect l="l" t="t" r="r" b="b"/>
              <a:pathLst>
                <a:path w="95250" h="34289">
                  <a:moveTo>
                    <a:pt x="95184" y="0"/>
                  </a:moveTo>
                  <a:lnTo>
                    <a:pt x="0" y="0"/>
                  </a:lnTo>
                </a:path>
                <a:path w="95250" h="34289">
                  <a:moveTo>
                    <a:pt x="0" y="33840"/>
                  </a:moveTo>
                  <a:lnTo>
                    <a:pt x="95184" y="3384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0" name="object 529">
              <a:extLst>
                <a:ext uri="{FF2B5EF4-FFF2-40B4-BE49-F238E27FC236}">
                  <a16:creationId xmlns="" xmlns:a16="http://schemas.microsoft.com/office/drawing/2014/main" id="{21514F73-4F38-23A9-A5A8-2254502E9528}"/>
                </a:ext>
              </a:extLst>
            </p:cNvPr>
            <p:cNvSpPr/>
            <p:nvPr/>
          </p:nvSpPr>
          <p:spPr>
            <a:xfrm>
              <a:off x="5182351" y="6437062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5">
                  <a:moveTo>
                    <a:pt x="33840" y="87804"/>
                  </a:moveTo>
                  <a:lnTo>
                    <a:pt x="0" y="53964"/>
                  </a:lnTo>
                  <a:lnTo>
                    <a:pt x="0" y="0"/>
                  </a:lnTo>
                  <a:lnTo>
                    <a:pt x="33840" y="33840"/>
                  </a:lnTo>
                  <a:lnTo>
                    <a:pt x="33840" y="87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1" name="object 530">
              <a:extLst>
                <a:ext uri="{FF2B5EF4-FFF2-40B4-BE49-F238E27FC236}">
                  <a16:creationId xmlns="" xmlns:a16="http://schemas.microsoft.com/office/drawing/2014/main" id="{D5CE7DAC-521D-3BB3-D162-5987B0F0B1F1}"/>
                </a:ext>
              </a:extLst>
            </p:cNvPr>
            <p:cNvSpPr/>
            <p:nvPr/>
          </p:nvSpPr>
          <p:spPr>
            <a:xfrm>
              <a:off x="5182351" y="6437062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5">
                  <a:moveTo>
                    <a:pt x="0" y="0"/>
                  </a:moveTo>
                  <a:lnTo>
                    <a:pt x="0" y="53964"/>
                  </a:lnTo>
                </a:path>
                <a:path w="34289" h="88265">
                  <a:moveTo>
                    <a:pt x="33840" y="87804"/>
                  </a:moveTo>
                  <a:lnTo>
                    <a:pt x="33840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2" name="object 531">
              <a:extLst>
                <a:ext uri="{FF2B5EF4-FFF2-40B4-BE49-F238E27FC236}">
                  <a16:creationId xmlns="" xmlns:a16="http://schemas.microsoft.com/office/drawing/2014/main" id="{D33B5854-81E8-D88E-02A3-995891718B82}"/>
                </a:ext>
              </a:extLst>
            </p:cNvPr>
            <p:cNvSpPr/>
            <p:nvPr/>
          </p:nvSpPr>
          <p:spPr>
            <a:xfrm>
              <a:off x="5182351" y="5558660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87804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33840" y="53928"/>
                  </a:lnTo>
                  <a:lnTo>
                    <a:pt x="0" y="87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3" name="object 532">
              <a:extLst>
                <a:ext uri="{FF2B5EF4-FFF2-40B4-BE49-F238E27FC236}">
                  <a16:creationId xmlns="" xmlns:a16="http://schemas.microsoft.com/office/drawing/2014/main" id="{46700056-8E51-45A9-5CC1-526B4F87302A}"/>
                </a:ext>
              </a:extLst>
            </p:cNvPr>
            <p:cNvSpPr/>
            <p:nvPr/>
          </p:nvSpPr>
          <p:spPr>
            <a:xfrm>
              <a:off x="5182351" y="5558660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33840"/>
                  </a:moveTo>
                  <a:lnTo>
                    <a:pt x="0" y="87804"/>
                  </a:lnTo>
                </a:path>
                <a:path w="34289" h="88264">
                  <a:moveTo>
                    <a:pt x="33840" y="53928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4" name="object 533">
              <a:extLst>
                <a:ext uri="{FF2B5EF4-FFF2-40B4-BE49-F238E27FC236}">
                  <a16:creationId xmlns="" xmlns:a16="http://schemas.microsoft.com/office/drawing/2014/main" id="{D70857BE-4CF1-FF2A-A9ED-C94E0557F28B}"/>
                </a:ext>
              </a:extLst>
            </p:cNvPr>
            <p:cNvSpPr/>
            <p:nvPr/>
          </p:nvSpPr>
          <p:spPr>
            <a:xfrm>
              <a:off x="5559956" y="5558660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87804"/>
                  </a:moveTo>
                  <a:lnTo>
                    <a:pt x="0" y="53928"/>
                  </a:lnTo>
                  <a:lnTo>
                    <a:pt x="0" y="0"/>
                  </a:lnTo>
                  <a:lnTo>
                    <a:pt x="33840" y="33840"/>
                  </a:lnTo>
                  <a:lnTo>
                    <a:pt x="33840" y="87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5" name="object 534">
              <a:extLst>
                <a:ext uri="{FF2B5EF4-FFF2-40B4-BE49-F238E27FC236}">
                  <a16:creationId xmlns="" xmlns:a16="http://schemas.microsoft.com/office/drawing/2014/main" id="{C47D0FCC-6FD9-5CFD-ABB1-D814BB7D59C8}"/>
                </a:ext>
              </a:extLst>
            </p:cNvPr>
            <p:cNvSpPr/>
            <p:nvPr/>
          </p:nvSpPr>
          <p:spPr>
            <a:xfrm>
              <a:off x="5559956" y="5558660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87804"/>
                  </a:moveTo>
                  <a:lnTo>
                    <a:pt x="33840" y="33840"/>
                  </a:lnTo>
                </a:path>
                <a:path w="34289" h="88264">
                  <a:moveTo>
                    <a:pt x="0" y="0"/>
                  </a:moveTo>
                  <a:lnTo>
                    <a:pt x="0" y="5392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6" name="object 535">
              <a:extLst>
                <a:ext uri="{FF2B5EF4-FFF2-40B4-BE49-F238E27FC236}">
                  <a16:creationId xmlns="" xmlns:a16="http://schemas.microsoft.com/office/drawing/2014/main" id="{00B0FC6A-0CD7-0FE9-36D7-89C3C670C558}"/>
                </a:ext>
              </a:extLst>
            </p:cNvPr>
            <p:cNvSpPr/>
            <p:nvPr/>
          </p:nvSpPr>
          <p:spPr>
            <a:xfrm>
              <a:off x="6037415" y="6051829"/>
              <a:ext cx="34290" cy="473075"/>
            </a:xfrm>
            <a:custGeom>
              <a:avLst/>
              <a:gdLst/>
              <a:ahLst/>
              <a:cxnLst/>
              <a:rect l="l" t="t" r="r" b="b"/>
              <a:pathLst>
                <a:path w="34289" h="473075">
                  <a:moveTo>
                    <a:pt x="33845" y="376313"/>
                  </a:moveTo>
                  <a:lnTo>
                    <a:pt x="0" y="376313"/>
                  </a:lnTo>
                  <a:lnTo>
                    <a:pt x="0" y="439204"/>
                  </a:lnTo>
                  <a:lnTo>
                    <a:pt x="33845" y="473036"/>
                  </a:lnTo>
                  <a:lnTo>
                    <a:pt x="33845" y="376313"/>
                  </a:lnTo>
                  <a:close/>
                </a:path>
                <a:path w="34289" h="473075">
                  <a:moveTo>
                    <a:pt x="33845" y="204622"/>
                  </a:moveTo>
                  <a:lnTo>
                    <a:pt x="0" y="204622"/>
                  </a:lnTo>
                  <a:lnTo>
                    <a:pt x="0" y="328714"/>
                  </a:lnTo>
                  <a:lnTo>
                    <a:pt x="33845" y="328714"/>
                  </a:lnTo>
                  <a:lnTo>
                    <a:pt x="33845" y="204622"/>
                  </a:lnTo>
                  <a:close/>
                </a:path>
                <a:path w="34289" h="473075">
                  <a:moveTo>
                    <a:pt x="33845" y="0"/>
                  </a:moveTo>
                  <a:lnTo>
                    <a:pt x="0" y="0"/>
                  </a:lnTo>
                  <a:lnTo>
                    <a:pt x="0" y="157035"/>
                  </a:lnTo>
                  <a:lnTo>
                    <a:pt x="33845" y="157035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7" name="object 536">
              <a:extLst>
                <a:ext uri="{FF2B5EF4-FFF2-40B4-BE49-F238E27FC236}">
                  <a16:creationId xmlns="" xmlns:a16="http://schemas.microsoft.com/office/drawing/2014/main" id="{E6481F5D-0B6D-B0B1-AE90-4A4A67DCFF2D}"/>
                </a:ext>
              </a:extLst>
            </p:cNvPr>
            <p:cNvSpPr/>
            <p:nvPr/>
          </p:nvSpPr>
          <p:spPr>
            <a:xfrm>
              <a:off x="6037425" y="6051825"/>
              <a:ext cx="34290" cy="473075"/>
            </a:xfrm>
            <a:custGeom>
              <a:avLst/>
              <a:gdLst/>
              <a:ahLst/>
              <a:cxnLst/>
              <a:rect l="l" t="t" r="r" b="b"/>
              <a:pathLst>
                <a:path w="34289" h="473075">
                  <a:moveTo>
                    <a:pt x="0" y="157032"/>
                  </a:moveTo>
                  <a:lnTo>
                    <a:pt x="33840" y="157032"/>
                  </a:lnTo>
                </a:path>
                <a:path w="34289" h="473075">
                  <a:moveTo>
                    <a:pt x="0" y="204624"/>
                  </a:moveTo>
                  <a:lnTo>
                    <a:pt x="33840" y="204624"/>
                  </a:lnTo>
                </a:path>
                <a:path w="34289" h="473075">
                  <a:moveTo>
                    <a:pt x="0" y="328716"/>
                  </a:moveTo>
                  <a:lnTo>
                    <a:pt x="33840" y="328716"/>
                  </a:lnTo>
                </a:path>
                <a:path w="34289" h="473075">
                  <a:moveTo>
                    <a:pt x="0" y="376308"/>
                  </a:moveTo>
                  <a:lnTo>
                    <a:pt x="33840" y="376308"/>
                  </a:lnTo>
                </a:path>
                <a:path w="34289" h="473075">
                  <a:moveTo>
                    <a:pt x="0" y="0"/>
                  </a:moveTo>
                  <a:lnTo>
                    <a:pt x="0" y="157032"/>
                  </a:lnTo>
                </a:path>
                <a:path w="34289" h="473075">
                  <a:moveTo>
                    <a:pt x="0" y="204624"/>
                  </a:moveTo>
                  <a:lnTo>
                    <a:pt x="0" y="328716"/>
                  </a:lnTo>
                </a:path>
                <a:path w="34289" h="473075">
                  <a:moveTo>
                    <a:pt x="0" y="376308"/>
                  </a:moveTo>
                  <a:lnTo>
                    <a:pt x="0" y="439200"/>
                  </a:lnTo>
                </a:path>
                <a:path w="34289" h="473075">
                  <a:moveTo>
                    <a:pt x="33840" y="473040"/>
                  </a:moveTo>
                  <a:lnTo>
                    <a:pt x="33840" y="376308"/>
                  </a:lnTo>
                </a:path>
                <a:path w="34289" h="473075">
                  <a:moveTo>
                    <a:pt x="33840" y="328716"/>
                  </a:moveTo>
                  <a:lnTo>
                    <a:pt x="33840" y="204624"/>
                  </a:lnTo>
                </a:path>
                <a:path w="34289" h="473075">
                  <a:moveTo>
                    <a:pt x="33840" y="157032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8" name="object 537">
              <a:extLst>
                <a:ext uri="{FF2B5EF4-FFF2-40B4-BE49-F238E27FC236}">
                  <a16:creationId xmlns="" xmlns:a16="http://schemas.microsoft.com/office/drawing/2014/main" id="{A8F7CB8D-76E0-65A7-6DDF-A0395B61ECDC}"/>
                </a:ext>
              </a:extLst>
            </p:cNvPr>
            <p:cNvSpPr/>
            <p:nvPr/>
          </p:nvSpPr>
          <p:spPr>
            <a:xfrm>
              <a:off x="6037425" y="6099921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70">
                  <a:moveTo>
                    <a:pt x="0" y="201312"/>
                  </a:moveTo>
                  <a:lnTo>
                    <a:pt x="0" y="280620"/>
                  </a:lnTo>
                </a:path>
                <a:path w="34289" h="280670">
                  <a:moveTo>
                    <a:pt x="33840" y="280620"/>
                  </a:moveTo>
                  <a:lnTo>
                    <a:pt x="33840" y="201312"/>
                  </a:lnTo>
                </a:path>
                <a:path w="34289" h="280670">
                  <a:moveTo>
                    <a:pt x="0" y="0"/>
                  </a:moveTo>
                  <a:lnTo>
                    <a:pt x="0" y="111024"/>
                  </a:lnTo>
                </a:path>
                <a:path w="34289" h="280670">
                  <a:moveTo>
                    <a:pt x="33840" y="111024"/>
                  </a:moveTo>
                  <a:lnTo>
                    <a:pt x="33840" y="0"/>
                  </a:lnTo>
                </a:path>
                <a:path w="34289" h="280670">
                  <a:moveTo>
                    <a:pt x="0" y="201312"/>
                  </a:moveTo>
                  <a:lnTo>
                    <a:pt x="0" y="280620"/>
                  </a:lnTo>
                </a:path>
                <a:path w="34289" h="280670">
                  <a:moveTo>
                    <a:pt x="33840" y="280620"/>
                  </a:moveTo>
                  <a:lnTo>
                    <a:pt x="33840" y="201312"/>
                  </a:lnTo>
                </a:path>
                <a:path w="34289" h="280670">
                  <a:moveTo>
                    <a:pt x="0" y="0"/>
                  </a:moveTo>
                  <a:lnTo>
                    <a:pt x="0" y="111024"/>
                  </a:lnTo>
                </a:path>
                <a:path w="34289" h="280670">
                  <a:moveTo>
                    <a:pt x="33840" y="111024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09" name="object 538">
              <a:extLst>
                <a:ext uri="{FF2B5EF4-FFF2-40B4-BE49-F238E27FC236}">
                  <a16:creationId xmlns="" xmlns:a16="http://schemas.microsoft.com/office/drawing/2014/main" id="{C5FC67DA-242D-8231-0B1B-FC7F81DFE2B3}"/>
                </a:ext>
              </a:extLst>
            </p:cNvPr>
            <p:cNvSpPr/>
            <p:nvPr/>
          </p:nvSpPr>
          <p:spPr>
            <a:xfrm>
              <a:off x="6037415" y="5558663"/>
              <a:ext cx="34290" cy="473075"/>
            </a:xfrm>
            <a:custGeom>
              <a:avLst/>
              <a:gdLst/>
              <a:ahLst/>
              <a:cxnLst/>
              <a:rect l="l" t="t" r="r" b="b"/>
              <a:pathLst>
                <a:path w="34289" h="473075">
                  <a:moveTo>
                    <a:pt x="33845" y="315976"/>
                  </a:moveTo>
                  <a:lnTo>
                    <a:pt x="0" y="315976"/>
                  </a:lnTo>
                  <a:lnTo>
                    <a:pt x="0" y="473049"/>
                  </a:lnTo>
                  <a:lnTo>
                    <a:pt x="33845" y="473049"/>
                  </a:lnTo>
                  <a:lnTo>
                    <a:pt x="33845" y="315976"/>
                  </a:lnTo>
                  <a:close/>
                </a:path>
                <a:path w="34289" h="473075">
                  <a:moveTo>
                    <a:pt x="33845" y="144322"/>
                  </a:moveTo>
                  <a:lnTo>
                    <a:pt x="0" y="144322"/>
                  </a:lnTo>
                  <a:lnTo>
                    <a:pt x="0" y="268389"/>
                  </a:lnTo>
                  <a:lnTo>
                    <a:pt x="33845" y="268389"/>
                  </a:lnTo>
                  <a:lnTo>
                    <a:pt x="33845" y="144322"/>
                  </a:lnTo>
                  <a:close/>
                </a:path>
                <a:path w="34289" h="473075">
                  <a:moveTo>
                    <a:pt x="33845" y="0"/>
                  </a:moveTo>
                  <a:lnTo>
                    <a:pt x="0" y="33845"/>
                  </a:lnTo>
                  <a:lnTo>
                    <a:pt x="0" y="96735"/>
                  </a:lnTo>
                  <a:lnTo>
                    <a:pt x="33845" y="96735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0" name="object 539">
              <a:extLst>
                <a:ext uri="{FF2B5EF4-FFF2-40B4-BE49-F238E27FC236}">
                  <a16:creationId xmlns="" xmlns:a16="http://schemas.microsoft.com/office/drawing/2014/main" id="{6B4B8558-8C7B-D04F-E505-3A12E63F6325}"/>
                </a:ext>
              </a:extLst>
            </p:cNvPr>
            <p:cNvSpPr/>
            <p:nvPr/>
          </p:nvSpPr>
          <p:spPr>
            <a:xfrm>
              <a:off x="6037425" y="5558660"/>
              <a:ext cx="34290" cy="473075"/>
            </a:xfrm>
            <a:custGeom>
              <a:avLst/>
              <a:gdLst/>
              <a:ahLst/>
              <a:cxnLst/>
              <a:rect l="l" t="t" r="r" b="b"/>
              <a:pathLst>
                <a:path w="34289" h="473075">
                  <a:moveTo>
                    <a:pt x="0" y="96732"/>
                  </a:moveTo>
                  <a:lnTo>
                    <a:pt x="33840" y="96732"/>
                  </a:lnTo>
                </a:path>
                <a:path w="34289" h="473075">
                  <a:moveTo>
                    <a:pt x="0" y="144324"/>
                  </a:moveTo>
                  <a:lnTo>
                    <a:pt x="33840" y="144324"/>
                  </a:lnTo>
                </a:path>
                <a:path w="34289" h="473075">
                  <a:moveTo>
                    <a:pt x="0" y="268380"/>
                  </a:moveTo>
                  <a:lnTo>
                    <a:pt x="33840" y="268380"/>
                  </a:lnTo>
                </a:path>
                <a:path w="34289" h="473075">
                  <a:moveTo>
                    <a:pt x="0" y="315972"/>
                  </a:moveTo>
                  <a:lnTo>
                    <a:pt x="33840" y="315972"/>
                  </a:lnTo>
                </a:path>
                <a:path w="34289" h="473075">
                  <a:moveTo>
                    <a:pt x="33840" y="473040"/>
                  </a:moveTo>
                  <a:lnTo>
                    <a:pt x="33840" y="315972"/>
                  </a:lnTo>
                </a:path>
                <a:path w="34289" h="473075">
                  <a:moveTo>
                    <a:pt x="33840" y="268380"/>
                  </a:moveTo>
                  <a:lnTo>
                    <a:pt x="33840" y="144324"/>
                  </a:lnTo>
                </a:path>
                <a:path w="34289" h="473075">
                  <a:moveTo>
                    <a:pt x="33840" y="96732"/>
                  </a:moveTo>
                  <a:lnTo>
                    <a:pt x="33840" y="0"/>
                  </a:lnTo>
                </a:path>
                <a:path w="34289" h="473075">
                  <a:moveTo>
                    <a:pt x="0" y="33840"/>
                  </a:moveTo>
                  <a:lnTo>
                    <a:pt x="0" y="96732"/>
                  </a:lnTo>
                </a:path>
                <a:path w="34289" h="473075">
                  <a:moveTo>
                    <a:pt x="0" y="144324"/>
                  </a:moveTo>
                  <a:lnTo>
                    <a:pt x="0" y="268380"/>
                  </a:lnTo>
                </a:path>
                <a:path w="34289" h="473075">
                  <a:moveTo>
                    <a:pt x="0" y="315972"/>
                  </a:moveTo>
                  <a:lnTo>
                    <a:pt x="0" y="4730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1" name="object 540">
              <a:extLst>
                <a:ext uri="{FF2B5EF4-FFF2-40B4-BE49-F238E27FC236}">
                  <a16:creationId xmlns="" xmlns:a16="http://schemas.microsoft.com/office/drawing/2014/main" id="{B0C0263F-7290-8F5E-5A08-6B3C92279D0C}"/>
                </a:ext>
              </a:extLst>
            </p:cNvPr>
            <p:cNvSpPr/>
            <p:nvPr/>
          </p:nvSpPr>
          <p:spPr>
            <a:xfrm>
              <a:off x="6037425" y="5702984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70">
                  <a:moveTo>
                    <a:pt x="33840" y="79308"/>
                  </a:moveTo>
                  <a:lnTo>
                    <a:pt x="33840" y="0"/>
                  </a:lnTo>
                </a:path>
                <a:path w="34289" h="280670">
                  <a:moveTo>
                    <a:pt x="0" y="0"/>
                  </a:moveTo>
                  <a:lnTo>
                    <a:pt x="0" y="79308"/>
                  </a:lnTo>
                </a:path>
                <a:path w="34289" h="280670">
                  <a:moveTo>
                    <a:pt x="33840" y="280620"/>
                  </a:moveTo>
                  <a:lnTo>
                    <a:pt x="33840" y="169560"/>
                  </a:lnTo>
                </a:path>
                <a:path w="34289" h="280670">
                  <a:moveTo>
                    <a:pt x="0" y="169560"/>
                  </a:moveTo>
                  <a:lnTo>
                    <a:pt x="0" y="280620"/>
                  </a:lnTo>
                </a:path>
                <a:path w="34289" h="280670">
                  <a:moveTo>
                    <a:pt x="33840" y="79308"/>
                  </a:moveTo>
                  <a:lnTo>
                    <a:pt x="33840" y="0"/>
                  </a:lnTo>
                </a:path>
                <a:path w="34289" h="280670">
                  <a:moveTo>
                    <a:pt x="0" y="0"/>
                  </a:moveTo>
                  <a:lnTo>
                    <a:pt x="0" y="79308"/>
                  </a:lnTo>
                </a:path>
                <a:path w="34289" h="280670">
                  <a:moveTo>
                    <a:pt x="33840" y="280620"/>
                  </a:moveTo>
                  <a:lnTo>
                    <a:pt x="33840" y="169560"/>
                  </a:lnTo>
                </a:path>
                <a:path w="34289" h="280670">
                  <a:moveTo>
                    <a:pt x="0" y="169560"/>
                  </a:moveTo>
                  <a:lnTo>
                    <a:pt x="0" y="28062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2" name="object 541">
              <a:extLst>
                <a:ext uri="{FF2B5EF4-FFF2-40B4-BE49-F238E27FC236}">
                  <a16:creationId xmlns="" xmlns:a16="http://schemas.microsoft.com/office/drawing/2014/main" id="{1576915B-F997-B74E-5989-75EC38593A28}"/>
                </a:ext>
              </a:extLst>
            </p:cNvPr>
            <p:cNvSpPr/>
            <p:nvPr/>
          </p:nvSpPr>
          <p:spPr>
            <a:xfrm>
              <a:off x="4704841" y="6051829"/>
              <a:ext cx="34290" cy="473075"/>
            </a:xfrm>
            <a:custGeom>
              <a:avLst/>
              <a:gdLst/>
              <a:ahLst/>
              <a:cxnLst/>
              <a:rect l="l" t="t" r="r" b="b"/>
              <a:pathLst>
                <a:path w="34289" h="473075">
                  <a:moveTo>
                    <a:pt x="33832" y="376313"/>
                  </a:moveTo>
                  <a:lnTo>
                    <a:pt x="0" y="376313"/>
                  </a:lnTo>
                  <a:lnTo>
                    <a:pt x="0" y="473036"/>
                  </a:lnTo>
                  <a:lnTo>
                    <a:pt x="33832" y="439204"/>
                  </a:lnTo>
                  <a:lnTo>
                    <a:pt x="33832" y="376313"/>
                  </a:lnTo>
                  <a:close/>
                </a:path>
                <a:path w="34289" h="473075">
                  <a:moveTo>
                    <a:pt x="33832" y="204622"/>
                  </a:moveTo>
                  <a:lnTo>
                    <a:pt x="0" y="204622"/>
                  </a:lnTo>
                  <a:lnTo>
                    <a:pt x="0" y="328714"/>
                  </a:lnTo>
                  <a:lnTo>
                    <a:pt x="33832" y="328714"/>
                  </a:lnTo>
                  <a:lnTo>
                    <a:pt x="33832" y="204622"/>
                  </a:lnTo>
                  <a:close/>
                </a:path>
                <a:path w="34289" h="473075">
                  <a:moveTo>
                    <a:pt x="33832" y="0"/>
                  </a:moveTo>
                  <a:lnTo>
                    <a:pt x="0" y="0"/>
                  </a:lnTo>
                  <a:lnTo>
                    <a:pt x="0" y="157035"/>
                  </a:lnTo>
                  <a:lnTo>
                    <a:pt x="33832" y="157035"/>
                  </a:lnTo>
                  <a:lnTo>
                    <a:pt x="338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3" name="object 542">
              <a:extLst>
                <a:ext uri="{FF2B5EF4-FFF2-40B4-BE49-F238E27FC236}">
                  <a16:creationId xmlns="" xmlns:a16="http://schemas.microsoft.com/office/drawing/2014/main" id="{1782F763-66A4-78BB-334D-075A3519CDD7}"/>
                </a:ext>
              </a:extLst>
            </p:cNvPr>
            <p:cNvSpPr/>
            <p:nvPr/>
          </p:nvSpPr>
          <p:spPr>
            <a:xfrm>
              <a:off x="4704847" y="6051825"/>
              <a:ext cx="34290" cy="473075"/>
            </a:xfrm>
            <a:custGeom>
              <a:avLst/>
              <a:gdLst/>
              <a:ahLst/>
              <a:cxnLst/>
              <a:rect l="l" t="t" r="r" b="b"/>
              <a:pathLst>
                <a:path w="34289" h="473075">
                  <a:moveTo>
                    <a:pt x="33840" y="376308"/>
                  </a:moveTo>
                  <a:lnTo>
                    <a:pt x="0" y="376308"/>
                  </a:lnTo>
                </a:path>
                <a:path w="34289" h="473075">
                  <a:moveTo>
                    <a:pt x="33840" y="328716"/>
                  </a:moveTo>
                  <a:lnTo>
                    <a:pt x="0" y="328716"/>
                  </a:lnTo>
                </a:path>
                <a:path w="34289" h="473075">
                  <a:moveTo>
                    <a:pt x="33840" y="204624"/>
                  </a:moveTo>
                  <a:lnTo>
                    <a:pt x="0" y="204624"/>
                  </a:lnTo>
                </a:path>
                <a:path w="34289" h="473075">
                  <a:moveTo>
                    <a:pt x="33840" y="157032"/>
                  </a:moveTo>
                  <a:lnTo>
                    <a:pt x="0" y="157032"/>
                  </a:lnTo>
                </a:path>
                <a:path w="34289" h="473075">
                  <a:moveTo>
                    <a:pt x="0" y="0"/>
                  </a:moveTo>
                  <a:lnTo>
                    <a:pt x="0" y="157032"/>
                  </a:lnTo>
                </a:path>
                <a:path w="34289" h="473075">
                  <a:moveTo>
                    <a:pt x="0" y="204624"/>
                  </a:moveTo>
                  <a:lnTo>
                    <a:pt x="0" y="328716"/>
                  </a:lnTo>
                </a:path>
                <a:path w="34289" h="473075">
                  <a:moveTo>
                    <a:pt x="0" y="376308"/>
                  </a:moveTo>
                  <a:lnTo>
                    <a:pt x="0" y="473040"/>
                  </a:lnTo>
                </a:path>
                <a:path w="34289" h="473075">
                  <a:moveTo>
                    <a:pt x="33840" y="439200"/>
                  </a:moveTo>
                  <a:lnTo>
                    <a:pt x="33840" y="376308"/>
                  </a:lnTo>
                </a:path>
                <a:path w="34289" h="473075">
                  <a:moveTo>
                    <a:pt x="33840" y="328716"/>
                  </a:moveTo>
                  <a:lnTo>
                    <a:pt x="33840" y="204624"/>
                  </a:lnTo>
                </a:path>
                <a:path w="34289" h="473075">
                  <a:moveTo>
                    <a:pt x="33840" y="157032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4" name="object 543">
              <a:extLst>
                <a:ext uri="{FF2B5EF4-FFF2-40B4-BE49-F238E27FC236}">
                  <a16:creationId xmlns="" xmlns:a16="http://schemas.microsoft.com/office/drawing/2014/main" id="{4F546683-D958-36CD-574D-B50AAD519DDE}"/>
                </a:ext>
              </a:extLst>
            </p:cNvPr>
            <p:cNvSpPr/>
            <p:nvPr/>
          </p:nvSpPr>
          <p:spPr>
            <a:xfrm>
              <a:off x="4704847" y="6099921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70">
                  <a:moveTo>
                    <a:pt x="0" y="201312"/>
                  </a:moveTo>
                  <a:lnTo>
                    <a:pt x="0" y="280620"/>
                  </a:lnTo>
                </a:path>
                <a:path w="34289" h="280670">
                  <a:moveTo>
                    <a:pt x="33840" y="280620"/>
                  </a:moveTo>
                  <a:lnTo>
                    <a:pt x="33840" y="201312"/>
                  </a:lnTo>
                </a:path>
                <a:path w="34289" h="280670">
                  <a:moveTo>
                    <a:pt x="0" y="0"/>
                  </a:moveTo>
                  <a:lnTo>
                    <a:pt x="0" y="111024"/>
                  </a:lnTo>
                </a:path>
                <a:path w="34289" h="280670">
                  <a:moveTo>
                    <a:pt x="33840" y="111024"/>
                  </a:moveTo>
                  <a:lnTo>
                    <a:pt x="33840" y="0"/>
                  </a:lnTo>
                </a:path>
                <a:path w="34289" h="280670">
                  <a:moveTo>
                    <a:pt x="0" y="201312"/>
                  </a:moveTo>
                  <a:lnTo>
                    <a:pt x="0" y="280620"/>
                  </a:lnTo>
                </a:path>
                <a:path w="34289" h="280670">
                  <a:moveTo>
                    <a:pt x="33840" y="280620"/>
                  </a:moveTo>
                  <a:lnTo>
                    <a:pt x="33840" y="201312"/>
                  </a:lnTo>
                </a:path>
                <a:path w="34289" h="280670">
                  <a:moveTo>
                    <a:pt x="0" y="0"/>
                  </a:moveTo>
                  <a:lnTo>
                    <a:pt x="0" y="111024"/>
                  </a:lnTo>
                </a:path>
                <a:path w="34289" h="280670">
                  <a:moveTo>
                    <a:pt x="33840" y="111024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5" name="object 544">
              <a:extLst>
                <a:ext uri="{FF2B5EF4-FFF2-40B4-BE49-F238E27FC236}">
                  <a16:creationId xmlns="" xmlns:a16="http://schemas.microsoft.com/office/drawing/2014/main" id="{2FC51352-5DB1-3C0E-571E-91FE7EC709FD}"/>
                </a:ext>
              </a:extLst>
            </p:cNvPr>
            <p:cNvSpPr/>
            <p:nvPr/>
          </p:nvSpPr>
          <p:spPr>
            <a:xfrm>
              <a:off x="4704841" y="5558663"/>
              <a:ext cx="34290" cy="473075"/>
            </a:xfrm>
            <a:custGeom>
              <a:avLst/>
              <a:gdLst/>
              <a:ahLst/>
              <a:cxnLst/>
              <a:rect l="l" t="t" r="r" b="b"/>
              <a:pathLst>
                <a:path w="34289" h="473075">
                  <a:moveTo>
                    <a:pt x="33832" y="315976"/>
                  </a:moveTo>
                  <a:lnTo>
                    <a:pt x="0" y="315976"/>
                  </a:lnTo>
                  <a:lnTo>
                    <a:pt x="0" y="473049"/>
                  </a:lnTo>
                  <a:lnTo>
                    <a:pt x="33832" y="473049"/>
                  </a:lnTo>
                  <a:lnTo>
                    <a:pt x="33832" y="315976"/>
                  </a:lnTo>
                  <a:close/>
                </a:path>
                <a:path w="34289" h="473075">
                  <a:moveTo>
                    <a:pt x="33832" y="144322"/>
                  </a:moveTo>
                  <a:lnTo>
                    <a:pt x="0" y="144322"/>
                  </a:lnTo>
                  <a:lnTo>
                    <a:pt x="0" y="268389"/>
                  </a:lnTo>
                  <a:lnTo>
                    <a:pt x="33832" y="268389"/>
                  </a:lnTo>
                  <a:lnTo>
                    <a:pt x="33832" y="144322"/>
                  </a:lnTo>
                  <a:close/>
                </a:path>
                <a:path w="34289" h="473075">
                  <a:moveTo>
                    <a:pt x="33832" y="33845"/>
                  </a:moveTo>
                  <a:lnTo>
                    <a:pt x="0" y="0"/>
                  </a:lnTo>
                  <a:lnTo>
                    <a:pt x="0" y="96735"/>
                  </a:lnTo>
                  <a:lnTo>
                    <a:pt x="33832" y="96735"/>
                  </a:lnTo>
                  <a:lnTo>
                    <a:pt x="33832" y="33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6" name="object 545">
              <a:extLst>
                <a:ext uri="{FF2B5EF4-FFF2-40B4-BE49-F238E27FC236}">
                  <a16:creationId xmlns="" xmlns:a16="http://schemas.microsoft.com/office/drawing/2014/main" id="{8AD0179B-2D1E-5B65-B19A-A4E53EE878F6}"/>
                </a:ext>
              </a:extLst>
            </p:cNvPr>
            <p:cNvSpPr/>
            <p:nvPr/>
          </p:nvSpPr>
          <p:spPr>
            <a:xfrm>
              <a:off x="4704847" y="5558660"/>
              <a:ext cx="34290" cy="473075"/>
            </a:xfrm>
            <a:custGeom>
              <a:avLst/>
              <a:gdLst/>
              <a:ahLst/>
              <a:cxnLst/>
              <a:rect l="l" t="t" r="r" b="b"/>
              <a:pathLst>
                <a:path w="34289" h="473075">
                  <a:moveTo>
                    <a:pt x="33840" y="315972"/>
                  </a:moveTo>
                  <a:lnTo>
                    <a:pt x="0" y="315972"/>
                  </a:lnTo>
                </a:path>
                <a:path w="34289" h="473075">
                  <a:moveTo>
                    <a:pt x="33840" y="268380"/>
                  </a:moveTo>
                  <a:lnTo>
                    <a:pt x="0" y="268380"/>
                  </a:lnTo>
                </a:path>
                <a:path w="34289" h="473075">
                  <a:moveTo>
                    <a:pt x="33840" y="144324"/>
                  </a:moveTo>
                  <a:lnTo>
                    <a:pt x="0" y="144324"/>
                  </a:lnTo>
                </a:path>
                <a:path w="34289" h="473075">
                  <a:moveTo>
                    <a:pt x="33840" y="96732"/>
                  </a:moveTo>
                  <a:lnTo>
                    <a:pt x="0" y="96732"/>
                  </a:lnTo>
                </a:path>
                <a:path w="34289" h="473075">
                  <a:moveTo>
                    <a:pt x="33840" y="473040"/>
                  </a:moveTo>
                  <a:lnTo>
                    <a:pt x="33840" y="315972"/>
                  </a:lnTo>
                </a:path>
                <a:path w="34289" h="473075">
                  <a:moveTo>
                    <a:pt x="33840" y="268380"/>
                  </a:moveTo>
                  <a:lnTo>
                    <a:pt x="33840" y="144324"/>
                  </a:lnTo>
                </a:path>
                <a:path w="34289" h="473075">
                  <a:moveTo>
                    <a:pt x="33840" y="96732"/>
                  </a:moveTo>
                  <a:lnTo>
                    <a:pt x="33840" y="33840"/>
                  </a:lnTo>
                </a:path>
                <a:path w="34289" h="473075">
                  <a:moveTo>
                    <a:pt x="0" y="0"/>
                  </a:moveTo>
                  <a:lnTo>
                    <a:pt x="0" y="96732"/>
                  </a:lnTo>
                </a:path>
                <a:path w="34289" h="473075">
                  <a:moveTo>
                    <a:pt x="0" y="144324"/>
                  </a:moveTo>
                  <a:lnTo>
                    <a:pt x="0" y="268380"/>
                  </a:lnTo>
                </a:path>
                <a:path w="34289" h="473075">
                  <a:moveTo>
                    <a:pt x="0" y="315972"/>
                  </a:moveTo>
                  <a:lnTo>
                    <a:pt x="0" y="4730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7" name="object 546">
              <a:extLst>
                <a:ext uri="{FF2B5EF4-FFF2-40B4-BE49-F238E27FC236}">
                  <a16:creationId xmlns="" xmlns:a16="http://schemas.microsoft.com/office/drawing/2014/main" id="{A0C56941-4A0E-2814-8094-E8BB662246DC}"/>
                </a:ext>
              </a:extLst>
            </p:cNvPr>
            <p:cNvSpPr/>
            <p:nvPr/>
          </p:nvSpPr>
          <p:spPr>
            <a:xfrm>
              <a:off x="4704847" y="5702984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70">
                  <a:moveTo>
                    <a:pt x="33840" y="79308"/>
                  </a:moveTo>
                  <a:lnTo>
                    <a:pt x="33840" y="0"/>
                  </a:lnTo>
                </a:path>
                <a:path w="34289" h="280670">
                  <a:moveTo>
                    <a:pt x="0" y="0"/>
                  </a:moveTo>
                  <a:lnTo>
                    <a:pt x="0" y="79308"/>
                  </a:lnTo>
                </a:path>
                <a:path w="34289" h="280670">
                  <a:moveTo>
                    <a:pt x="33840" y="280620"/>
                  </a:moveTo>
                  <a:lnTo>
                    <a:pt x="33840" y="169560"/>
                  </a:lnTo>
                </a:path>
                <a:path w="34289" h="280670">
                  <a:moveTo>
                    <a:pt x="0" y="169560"/>
                  </a:moveTo>
                  <a:lnTo>
                    <a:pt x="0" y="280620"/>
                  </a:lnTo>
                </a:path>
                <a:path w="34289" h="280670">
                  <a:moveTo>
                    <a:pt x="33840" y="79308"/>
                  </a:moveTo>
                  <a:lnTo>
                    <a:pt x="33840" y="0"/>
                  </a:lnTo>
                </a:path>
                <a:path w="34289" h="280670">
                  <a:moveTo>
                    <a:pt x="0" y="0"/>
                  </a:moveTo>
                  <a:lnTo>
                    <a:pt x="0" y="79308"/>
                  </a:lnTo>
                </a:path>
                <a:path w="34289" h="280670">
                  <a:moveTo>
                    <a:pt x="33840" y="280620"/>
                  </a:moveTo>
                  <a:lnTo>
                    <a:pt x="33840" y="169560"/>
                  </a:lnTo>
                </a:path>
                <a:path w="34289" h="280670">
                  <a:moveTo>
                    <a:pt x="0" y="169560"/>
                  </a:moveTo>
                  <a:lnTo>
                    <a:pt x="0" y="28062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8" name="object 547">
              <a:extLst>
                <a:ext uri="{FF2B5EF4-FFF2-40B4-BE49-F238E27FC236}">
                  <a16:creationId xmlns="" xmlns:a16="http://schemas.microsoft.com/office/drawing/2014/main" id="{BC21325C-0E31-65CF-45B4-E4063557A331}"/>
                </a:ext>
              </a:extLst>
            </p:cNvPr>
            <p:cNvSpPr/>
            <p:nvPr/>
          </p:nvSpPr>
          <p:spPr>
            <a:xfrm>
              <a:off x="4704847" y="6491026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90">
                  <a:moveTo>
                    <a:pt x="511344" y="33840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477504" y="0"/>
                  </a:lnTo>
                  <a:lnTo>
                    <a:pt x="511344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19" name="object 548">
              <a:extLst>
                <a:ext uri="{FF2B5EF4-FFF2-40B4-BE49-F238E27FC236}">
                  <a16:creationId xmlns="" xmlns:a16="http://schemas.microsoft.com/office/drawing/2014/main" id="{D045A6CF-5D2E-B721-6A90-E0F40B6E3471}"/>
                </a:ext>
              </a:extLst>
            </p:cNvPr>
            <p:cNvSpPr/>
            <p:nvPr/>
          </p:nvSpPr>
          <p:spPr>
            <a:xfrm>
              <a:off x="4704847" y="6491026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90">
                  <a:moveTo>
                    <a:pt x="0" y="33840"/>
                  </a:moveTo>
                  <a:lnTo>
                    <a:pt x="511344" y="33840"/>
                  </a:lnTo>
                </a:path>
                <a:path w="511810" h="34290">
                  <a:moveTo>
                    <a:pt x="477504" y="0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0" name="object 549">
              <a:extLst>
                <a:ext uri="{FF2B5EF4-FFF2-40B4-BE49-F238E27FC236}">
                  <a16:creationId xmlns="" xmlns:a16="http://schemas.microsoft.com/office/drawing/2014/main" id="{E9684B5A-4B88-C4DA-F0B6-A8A4A9804390}"/>
                </a:ext>
              </a:extLst>
            </p:cNvPr>
            <p:cNvSpPr/>
            <p:nvPr/>
          </p:nvSpPr>
          <p:spPr>
            <a:xfrm>
              <a:off x="4974379" y="6491026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90">
                  <a:moveTo>
                    <a:pt x="0" y="33840"/>
                  </a:moveTo>
                  <a:lnTo>
                    <a:pt x="79308" y="33840"/>
                  </a:lnTo>
                </a:path>
                <a:path w="79375" h="34290">
                  <a:moveTo>
                    <a:pt x="79308" y="0"/>
                  </a:moveTo>
                  <a:lnTo>
                    <a:pt x="0" y="0"/>
                  </a:lnTo>
                </a:path>
                <a:path w="79375" h="34290">
                  <a:moveTo>
                    <a:pt x="0" y="33840"/>
                  </a:moveTo>
                  <a:lnTo>
                    <a:pt x="79308" y="33840"/>
                  </a:lnTo>
                </a:path>
                <a:path w="79375" h="34290">
                  <a:moveTo>
                    <a:pt x="793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1" name="object 550">
              <a:extLst>
                <a:ext uri="{FF2B5EF4-FFF2-40B4-BE49-F238E27FC236}">
                  <a16:creationId xmlns="" xmlns:a16="http://schemas.microsoft.com/office/drawing/2014/main" id="{0FEB3F9A-C6CD-9F04-AD93-83549BA90678}"/>
                </a:ext>
              </a:extLst>
            </p:cNvPr>
            <p:cNvSpPr/>
            <p:nvPr/>
          </p:nvSpPr>
          <p:spPr>
            <a:xfrm>
              <a:off x="5559956" y="5558660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477468" y="33840"/>
                  </a:moveTo>
                  <a:lnTo>
                    <a:pt x="33840" y="33840"/>
                  </a:lnTo>
                  <a:lnTo>
                    <a:pt x="0" y="0"/>
                  </a:lnTo>
                  <a:lnTo>
                    <a:pt x="511308" y="0"/>
                  </a:lnTo>
                  <a:lnTo>
                    <a:pt x="477468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2" name="object 551">
              <a:extLst>
                <a:ext uri="{FF2B5EF4-FFF2-40B4-BE49-F238E27FC236}">
                  <a16:creationId xmlns="" xmlns:a16="http://schemas.microsoft.com/office/drawing/2014/main" id="{7B163788-30C7-1839-AC71-95E03CB427BA}"/>
                </a:ext>
              </a:extLst>
            </p:cNvPr>
            <p:cNvSpPr/>
            <p:nvPr/>
          </p:nvSpPr>
          <p:spPr>
            <a:xfrm>
              <a:off x="5559956" y="5558660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511308" y="0"/>
                  </a:moveTo>
                  <a:lnTo>
                    <a:pt x="0" y="0"/>
                  </a:lnTo>
                </a:path>
                <a:path w="511810" h="34289">
                  <a:moveTo>
                    <a:pt x="33840" y="33840"/>
                  </a:moveTo>
                  <a:lnTo>
                    <a:pt x="477468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3" name="object 552">
              <a:extLst>
                <a:ext uri="{FF2B5EF4-FFF2-40B4-BE49-F238E27FC236}">
                  <a16:creationId xmlns="" xmlns:a16="http://schemas.microsoft.com/office/drawing/2014/main" id="{F173768F-5874-06C8-4FFE-169EA85B5939}"/>
                </a:ext>
              </a:extLst>
            </p:cNvPr>
            <p:cNvSpPr/>
            <p:nvPr/>
          </p:nvSpPr>
          <p:spPr>
            <a:xfrm>
              <a:off x="5722424" y="5558660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44" y="33840"/>
                  </a:lnTo>
                </a:path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44" y="3384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4" name="object 553">
              <a:extLst>
                <a:ext uri="{FF2B5EF4-FFF2-40B4-BE49-F238E27FC236}">
                  <a16:creationId xmlns="" xmlns:a16="http://schemas.microsoft.com/office/drawing/2014/main" id="{F35FAE3A-9AE1-98B1-AA91-76D07E7F5278}"/>
                </a:ext>
              </a:extLst>
            </p:cNvPr>
            <p:cNvSpPr/>
            <p:nvPr/>
          </p:nvSpPr>
          <p:spPr>
            <a:xfrm>
              <a:off x="4704847" y="5558660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477504" y="33840"/>
                  </a:moveTo>
                  <a:lnTo>
                    <a:pt x="33840" y="33840"/>
                  </a:lnTo>
                  <a:lnTo>
                    <a:pt x="0" y="0"/>
                  </a:lnTo>
                  <a:lnTo>
                    <a:pt x="511344" y="0"/>
                  </a:lnTo>
                  <a:lnTo>
                    <a:pt x="477504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5" name="object 554">
              <a:extLst>
                <a:ext uri="{FF2B5EF4-FFF2-40B4-BE49-F238E27FC236}">
                  <a16:creationId xmlns="" xmlns:a16="http://schemas.microsoft.com/office/drawing/2014/main" id="{49EC4721-854E-7BA8-17AC-9701AAAF2FF3}"/>
                </a:ext>
              </a:extLst>
            </p:cNvPr>
            <p:cNvSpPr/>
            <p:nvPr/>
          </p:nvSpPr>
          <p:spPr>
            <a:xfrm>
              <a:off x="4704847" y="5558660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33840" y="33840"/>
                  </a:moveTo>
                  <a:lnTo>
                    <a:pt x="477504" y="33840"/>
                  </a:lnTo>
                </a:path>
                <a:path w="511810" h="34289">
                  <a:moveTo>
                    <a:pt x="51134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6" name="object 555">
              <a:extLst>
                <a:ext uri="{FF2B5EF4-FFF2-40B4-BE49-F238E27FC236}">
                  <a16:creationId xmlns="" xmlns:a16="http://schemas.microsoft.com/office/drawing/2014/main" id="{E9C5A51C-9C26-39C0-68BA-90BFAE557A1A}"/>
                </a:ext>
              </a:extLst>
            </p:cNvPr>
            <p:cNvSpPr/>
            <p:nvPr/>
          </p:nvSpPr>
          <p:spPr>
            <a:xfrm>
              <a:off x="4974379" y="5558660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0" y="33840"/>
                  </a:moveTo>
                  <a:lnTo>
                    <a:pt x="79308" y="33840"/>
                  </a:lnTo>
                </a:path>
                <a:path w="79375" h="34289">
                  <a:moveTo>
                    <a:pt x="79308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08" y="33840"/>
                  </a:lnTo>
                </a:path>
                <a:path w="79375" h="34289">
                  <a:moveTo>
                    <a:pt x="793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7" name="object 556">
              <a:extLst>
                <a:ext uri="{FF2B5EF4-FFF2-40B4-BE49-F238E27FC236}">
                  <a16:creationId xmlns="" xmlns:a16="http://schemas.microsoft.com/office/drawing/2014/main" id="{B3D56F9A-45F1-05A9-D41D-4DEB65CFE6C9}"/>
                </a:ext>
              </a:extLst>
            </p:cNvPr>
            <p:cNvSpPr/>
            <p:nvPr/>
          </p:nvSpPr>
          <p:spPr>
            <a:xfrm>
              <a:off x="5182349" y="5612599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25717" y="0"/>
                  </a:moveTo>
                  <a:lnTo>
                    <a:pt x="33832" y="0"/>
                  </a:lnTo>
                  <a:lnTo>
                    <a:pt x="0" y="33870"/>
                  </a:lnTo>
                  <a:lnTo>
                    <a:pt x="225717" y="33870"/>
                  </a:lnTo>
                  <a:lnTo>
                    <a:pt x="225717" y="0"/>
                  </a:lnTo>
                  <a:close/>
                </a:path>
                <a:path w="411479" h="34289">
                  <a:moveTo>
                    <a:pt x="411441" y="33870"/>
                  </a:moveTo>
                  <a:lnTo>
                    <a:pt x="377596" y="0"/>
                  </a:lnTo>
                  <a:lnTo>
                    <a:pt x="294474" y="0"/>
                  </a:lnTo>
                  <a:lnTo>
                    <a:pt x="294474" y="33870"/>
                  </a:lnTo>
                  <a:lnTo>
                    <a:pt x="411441" y="338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8" name="object 557">
              <a:extLst>
                <a:ext uri="{FF2B5EF4-FFF2-40B4-BE49-F238E27FC236}">
                  <a16:creationId xmlns="" xmlns:a16="http://schemas.microsoft.com/office/drawing/2014/main" id="{8EB4B952-4FFB-BA4D-280D-0342344B2261}"/>
                </a:ext>
              </a:extLst>
            </p:cNvPr>
            <p:cNvSpPr/>
            <p:nvPr/>
          </p:nvSpPr>
          <p:spPr>
            <a:xfrm>
              <a:off x="5182351" y="5612588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25720" y="33876"/>
                  </a:moveTo>
                  <a:lnTo>
                    <a:pt x="225720" y="0"/>
                  </a:lnTo>
                </a:path>
                <a:path w="411479" h="34289">
                  <a:moveTo>
                    <a:pt x="294480" y="33876"/>
                  </a:moveTo>
                  <a:lnTo>
                    <a:pt x="294480" y="0"/>
                  </a:lnTo>
                </a:path>
                <a:path w="411479" h="34289">
                  <a:moveTo>
                    <a:pt x="377604" y="0"/>
                  </a:moveTo>
                  <a:lnTo>
                    <a:pt x="294480" y="0"/>
                  </a:lnTo>
                </a:path>
                <a:path w="411479" h="34289">
                  <a:moveTo>
                    <a:pt x="225720" y="0"/>
                  </a:moveTo>
                  <a:lnTo>
                    <a:pt x="215748" y="0"/>
                  </a:lnTo>
                </a:path>
                <a:path w="411479" h="34289">
                  <a:moveTo>
                    <a:pt x="195660" y="0"/>
                  </a:moveTo>
                  <a:lnTo>
                    <a:pt x="33840" y="0"/>
                  </a:lnTo>
                </a:path>
                <a:path w="411479" h="34289">
                  <a:moveTo>
                    <a:pt x="0" y="33876"/>
                  </a:moveTo>
                  <a:lnTo>
                    <a:pt x="195660" y="33876"/>
                  </a:lnTo>
                </a:path>
                <a:path w="411479" h="34289">
                  <a:moveTo>
                    <a:pt x="215748" y="33876"/>
                  </a:moveTo>
                  <a:lnTo>
                    <a:pt x="225720" y="33876"/>
                  </a:lnTo>
                </a:path>
                <a:path w="411479" h="34289">
                  <a:moveTo>
                    <a:pt x="294480" y="33876"/>
                  </a:moveTo>
                  <a:lnTo>
                    <a:pt x="411444" y="3387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29" name="object 558">
              <a:extLst>
                <a:ext uri="{FF2B5EF4-FFF2-40B4-BE49-F238E27FC236}">
                  <a16:creationId xmlns="" xmlns:a16="http://schemas.microsoft.com/office/drawing/2014/main" id="{09A13F79-8C6B-0E3D-E150-92DFE95E8738}"/>
                </a:ext>
              </a:extLst>
            </p:cNvPr>
            <p:cNvSpPr/>
            <p:nvPr/>
          </p:nvSpPr>
          <p:spPr>
            <a:xfrm>
              <a:off x="5284628" y="5612588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76"/>
                  </a:moveTo>
                  <a:lnTo>
                    <a:pt x="79344" y="33876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0" name="object 559">
              <a:extLst>
                <a:ext uri="{FF2B5EF4-FFF2-40B4-BE49-F238E27FC236}">
                  <a16:creationId xmlns="" xmlns:a16="http://schemas.microsoft.com/office/drawing/2014/main" id="{166B0869-781E-DF3F-D2F0-E19CF5B7A9FA}"/>
                </a:ext>
              </a:extLst>
            </p:cNvPr>
            <p:cNvSpPr/>
            <p:nvPr/>
          </p:nvSpPr>
          <p:spPr>
            <a:xfrm>
              <a:off x="6171237" y="6510646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-3600" y="5292"/>
                  </a:moveTo>
                  <a:lnTo>
                    <a:pt x="3600" y="5292"/>
                  </a:lnTo>
                </a:path>
              </a:pathLst>
            </a:custGeom>
            <a:ln w="10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1" name="object 560">
              <a:extLst>
                <a:ext uri="{FF2B5EF4-FFF2-40B4-BE49-F238E27FC236}">
                  <a16:creationId xmlns="" xmlns:a16="http://schemas.microsoft.com/office/drawing/2014/main" id="{FD695ACA-C493-B8C3-85BD-DE068FFB0AF9}"/>
                </a:ext>
              </a:extLst>
            </p:cNvPr>
            <p:cNvSpPr/>
            <p:nvPr/>
          </p:nvSpPr>
          <p:spPr>
            <a:xfrm>
              <a:off x="4479054" y="5567588"/>
              <a:ext cx="1818639" cy="953769"/>
            </a:xfrm>
            <a:custGeom>
              <a:avLst/>
              <a:gdLst/>
              <a:ahLst/>
              <a:cxnLst/>
              <a:rect l="l" t="t" r="r" b="b"/>
              <a:pathLst>
                <a:path w="1818639" h="953770">
                  <a:moveTo>
                    <a:pt x="1702766" y="953641"/>
                  </a:moveTo>
                  <a:lnTo>
                    <a:pt x="1692182" y="953641"/>
                  </a:lnTo>
                </a:path>
                <a:path w="1818639" h="953770">
                  <a:moveTo>
                    <a:pt x="1702766" y="953641"/>
                  </a:moveTo>
                  <a:lnTo>
                    <a:pt x="1702766" y="631872"/>
                  </a:lnTo>
                </a:path>
                <a:path w="1818639" h="953770">
                  <a:moveTo>
                    <a:pt x="1692182" y="631872"/>
                  </a:moveTo>
                  <a:lnTo>
                    <a:pt x="1702766" y="631872"/>
                  </a:lnTo>
                </a:path>
                <a:path w="1818639" h="953770">
                  <a:moveTo>
                    <a:pt x="1692182" y="631872"/>
                  </a:moveTo>
                  <a:lnTo>
                    <a:pt x="1692182" y="943057"/>
                  </a:lnTo>
                </a:path>
                <a:path w="1818639" h="953770">
                  <a:moveTo>
                    <a:pt x="1818038" y="631872"/>
                  </a:moveTo>
                  <a:lnTo>
                    <a:pt x="1818038" y="474156"/>
                  </a:lnTo>
                </a:path>
                <a:path w="1818639" h="953770">
                  <a:moveTo>
                    <a:pt x="1807454" y="474156"/>
                  </a:moveTo>
                  <a:lnTo>
                    <a:pt x="1807454" y="631872"/>
                  </a:lnTo>
                </a:path>
                <a:path w="1818639" h="953770">
                  <a:moveTo>
                    <a:pt x="1807454" y="631872"/>
                  </a:moveTo>
                  <a:lnTo>
                    <a:pt x="1818038" y="631872"/>
                  </a:lnTo>
                </a:path>
                <a:path w="1818639" h="953770">
                  <a:moveTo>
                    <a:pt x="1692182" y="0"/>
                  </a:moveTo>
                  <a:lnTo>
                    <a:pt x="1692182" y="316476"/>
                  </a:lnTo>
                </a:path>
                <a:path w="1818639" h="953770">
                  <a:moveTo>
                    <a:pt x="1692182" y="316476"/>
                  </a:moveTo>
                  <a:lnTo>
                    <a:pt x="1702766" y="316476"/>
                  </a:lnTo>
                </a:path>
                <a:path w="1818639" h="953770">
                  <a:moveTo>
                    <a:pt x="1702766" y="316476"/>
                  </a:moveTo>
                  <a:lnTo>
                    <a:pt x="1702766" y="0"/>
                  </a:lnTo>
                </a:path>
                <a:path w="1818639" h="953770">
                  <a:moveTo>
                    <a:pt x="1702766" y="0"/>
                  </a:moveTo>
                  <a:lnTo>
                    <a:pt x="1692182" y="0"/>
                  </a:lnTo>
                </a:path>
                <a:path w="1818639" h="953770">
                  <a:moveTo>
                    <a:pt x="1807454" y="316476"/>
                  </a:moveTo>
                  <a:lnTo>
                    <a:pt x="1807454" y="474156"/>
                  </a:lnTo>
                </a:path>
                <a:path w="1818639" h="953770">
                  <a:moveTo>
                    <a:pt x="1818038" y="474156"/>
                  </a:moveTo>
                  <a:lnTo>
                    <a:pt x="1818038" y="316476"/>
                  </a:lnTo>
                </a:path>
                <a:path w="1818639" h="953770">
                  <a:moveTo>
                    <a:pt x="1818038" y="316476"/>
                  </a:moveTo>
                  <a:lnTo>
                    <a:pt x="1807454" y="316476"/>
                  </a:lnTo>
                </a:path>
                <a:path w="1818639" h="953770">
                  <a:moveTo>
                    <a:pt x="125856" y="948349"/>
                  </a:moveTo>
                  <a:lnTo>
                    <a:pt x="125856" y="631872"/>
                  </a:lnTo>
                </a:path>
                <a:path w="1818639" h="953770">
                  <a:moveTo>
                    <a:pt x="125856" y="631872"/>
                  </a:moveTo>
                  <a:lnTo>
                    <a:pt x="115272" y="631872"/>
                  </a:lnTo>
                </a:path>
                <a:path w="1818639" h="953770">
                  <a:moveTo>
                    <a:pt x="115272" y="631872"/>
                  </a:moveTo>
                  <a:lnTo>
                    <a:pt x="115272" y="948349"/>
                  </a:lnTo>
                </a:path>
                <a:path w="1818639" h="953770">
                  <a:moveTo>
                    <a:pt x="115272" y="948349"/>
                  </a:moveTo>
                  <a:lnTo>
                    <a:pt x="125856" y="948349"/>
                  </a:lnTo>
                </a:path>
                <a:path w="1818639" h="953770">
                  <a:moveTo>
                    <a:pt x="10548" y="631872"/>
                  </a:moveTo>
                  <a:lnTo>
                    <a:pt x="10548" y="474156"/>
                  </a:lnTo>
                </a:path>
                <a:path w="1818639" h="953770">
                  <a:moveTo>
                    <a:pt x="0" y="474156"/>
                  </a:moveTo>
                  <a:lnTo>
                    <a:pt x="0" y="631872"/>
                  </a:lnTo>
                </a:path>
                <a:path w="1818639" h="953770">
                  <a:moveTo>
                    <a:pt x="0" y="631872"/>
                  </a:moveTo>
                  <a:lnTo>
                    <a:pt x="10548" y="631872"/>
                  </a:lnTo>
                </a:path>
                <a:path w="1818639" h="953770">
                  <a:moveTo>
                    <a:pt x="115272" y="0"/>
                  </a:moveTo>
                  <a:lnTo>
                    <a:pt x="115272" y="316476"/>
                  </a:lnTo>
                </a:path>
                <a:path w="1818639" h="953770">
                  <a:moveTo>
                    <a:pt x="115272" y="316476"/>
                  </a:moveTo>
                  <a:lnTo>
                    <a:pt x="125856" y="316476"/>
                  </a:lnTo>
                </a:path>
                <a:path w="1818639" h="953770">
                  <a:moveTo>
                    <a:pt x="125856" y="316476"/>
                  </a:moveTo>
                  <a:lnTo>
                    <a:pt x="125856" y="0"/>
                  </a:lnTo>
                </a:path>
                <a:path w="1818639" h="953770">
                  <a:moveTo>
                    <a:pt x="125856" y="0"/>
                  </a:moveTo>
                  <a:lnTo>
                    <a:pt x="115272" y="0"/>
                  </a:lnTo>
                </a:path>
                <a:path w="1818639" h="953770">
                  <a:moveTo>
                    <a:pt x="0" y="316476"/>
                  </a:moveTo>
                  <a:lnTo>
                    <a:pt x="0" y="474156"/>
                  </a:lnTo>
                </a:path>
                <a:path w="1818639" h="953770">
                  <a:moveTo>
                    <a:pt x="10548" y="474156"/>
                  </a:moveTo>
                  <a:lnTo>
                    <a:pt x="10548" y="316476"/>
                  </a:lnTo>
                </a:path>
                <a:path w="1818639" h="953770">
                  <a:moveTo>
                    <a:pt x="10548" y="316476"/>
                  </a:moveTo>
                  <a:lnTo>
                    <a:pt x="0" y="31647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2" name="object 561">
              <a:extLst>
                <a:ext uri="{FF2B5EF4-FFF2-40B4-BE49-F238E27FC236}">
                  <a16:creationId xmlns="" xmlns:a16="http://schemas.microsoft.com/office/drawing/2014/main" id="{54D6A42E-D375-DDBE-986F-61F6FAF0A113}"/>
                </a:ext>
              </a:extLst>
            </p:cNvPr>
            <p:cNvSpPr/>
            <p:nvPr/>
          </p:nvSpPr>
          <p:spPr>
            <a:xfrm>
              <a:off x="6071265" y="6510646"/>
              <a:ext cx="100330" cy="10795"/>
            </a:xfrm>
            <a:custGeom>
              <a:avLst/>
              <a:gdLst/>
              <a:ahLst/>
              <a:cxnLst/>
              <a:rect l="l" t="t" r="r" b="b"/>
              <a:pathLst>
                <a:path w="100329" h="10795">
                  <a:moveTo>
                    <a:pt x="99972" y="10584"/>
                  </a:moveTo>
                  <a:lnTo>
                    <a:pt x="0" y="10584"/>
                  </a:lnTo>
                  <a:lnTo>
                    <a:pt x="0" y="0"/>
                  </a:lnTo>
                  <a:lnTo>
                    <a:pt x="99972" y="0"/>
                  </a:lnTo>
                  <a:lnTo>
                    <a:pt x="99972" y="10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3" name="object 562">
              <a:extLst>
                <a:ext uri="{FF2B5EF4-FFF2-40B4-BE49-F238E27FC236}">
                  <a16:creationId xmlns="" xmlns:a16="http://schemas.microsoft.com/office/drawing/2014/main" id="{012A5C11-5588-5EC5-D44A-E192780A0942}"/>
                </a:ext>
              </a:extLst>
            </p:cNvPr>
            <p:cNvSpPr/>
            <p:nvPr/>
          </p:nvSpPr>
          <p:spPr>
            <a:xfrm>
              <a:off x="6171237" y="6510646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-3600" y="5292"/>
                  </a:moveTo>
                  <a:lnTo>
                    <a:pt x="3600" y="5292"/>
                  </a:lnTo>
                </a:path>
              </a:pathLst>
            </a:custGeom>
            <a:ln w="10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4" name="object 563">
              <a:extLst>
                <a:ext uri="{FF2B5EF4-FFF2-40B4-BE49-F238E27FC236}">
                  <a16:creationId xmlns="" xmlns:a16="http://schemas.microsoft.com/office/drawing/2014/main" id="{4ED1CB2D-2F7F-A959-15D0-5119D83584EB}"/>
                </a:ext>
              </a:extLst>
            </p:cNvPr>
            <p:cNvSpPr/>
            <p:nvPr/>
          </p:nvSpPr>
          <p:spPr>
            <a:xfrm>
              <a:off x="6071265" y="6510646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29">
                  <a:moveTo>
                    <a:pt x="9997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5" name="object 564">
              <a:extLst>
                <a:ext uri="{FF2B5EF4-FFF2-40B4-BE49-F238E27FC236}">
                  <a16:creationId xmlns="" xmlns:a16="http://schemas.microsoft.com/office/drawing/2014/main" id="{C1217C35-4B68-C57B-E4A9-6A8EB093612F}"/>
                </a:ext>
              </a:extLst>
            </p:cNvPr>
            <p:cNvSpPr/>
            <p:nvPr/>
          </p:nvSpPr>
          <p:spPr>
            <a:xfrm>
              <a:off x="6071265" y="6510646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-3600" y="5292"/>
                  </a:moveTo>
                  <a:lnTo>
                    <a:pt x="3600" y="5292"/>
                  </a:lnTo>
                </a:path>
              </a:pathLst>
            </a:custGeom>
            <a:ln w="10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6" name="object 565">
              <a:extLst>
                <a:ext uri="{FF2B5EF4-FFF2-40B4-BE49-F238E27FC236}">
                  <a16:creationId xmlns="" xmlns:a16="http://schemas.microsoft.com/office/drawing/2014/main" id="{DA185B7F-ECD1-1A33-31C4-53CD9754D43B}"/>
                </a:ext>
              </a:extLst>
            </p:cNvPr>
            <p:cNvSpPr/>
            <p:nvPr/>
          </p:nvSpPr>
          <p:spPr>
            <a:xfrm>
              <a:off x="6071265" y="6521230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29">
                  <a:moveTo>
                    <a:pt x="0" y="0"/>
                  </a:moveTo>
                  <a:lnTo>
                    <a:pt x="9997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7" name="object 566">
              <a:extLst>
                <a:ext uri="{FF2B5EF4-FFF2-40B4-BE49-F238E27FC236}">
                  <a16:creationId xmlns="" xmlns:a16="http://schemas.microsoft.com/office/drawing/2014/main" id="{C98AA3AB-64AC-F9EE-688A-8836EF8A5CF5}"/>
                </a:ext>
              </a:extLst>
            </p:cNvPr>
            <p:cNvSpPr/>
            <p:nvPr/>
          </p:nvSpPr>
          <p:spPr>
            <a:xfrm>
              <a:off x="4738674" y="4376458"/>
              <a:ext cx="1299210" cy="20320"/>
            </a:xfrm>
            <a:custGeom>
              <a:avLst/>
              <a:gdLst/>
              <a:ahLst/>
              <a:cxnLst/>
              <a:rect l="l" t="t" r="r" b="b"/>
              <a:pathLst>
                <a:path w="1299210" h="20320">
                  <a:moveTo>
                    <a:pt x="639330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639330" y="20091"/>
                  </a:lnTo>
                  <a:lnTo>
                    <a:pt x="639330" y="0"/>
                  </a:lnTo>
                  <a:close/>
                </a:path>
                <a:path w="1299210" h="20320">
                  <a:moveTo>
                    <a:pt x="670610" y="0"/>
                  </a:moveTo>
                  <a:lnTo>
                    <a:pt x="659422" y="0"/>
                  </a:lnTo>
                  <a:lnTo>
                    <a:pt x="659422" y="20091"/>
                  </a:lnTo>
                  <a:lnTo>
                    <a:pt x="670610" y="20091"/>
                  </a:lnTo>
                  <a:lnTo>
                    <a:pt x="670610" y="0"/>
                  </a:lnTo>
                  <a:close/>
                </a:path>
                <a:path w="1299210" h="20320">
                  <a:moveTo>
                    <a:pt x="1298740" y="0"/>
                  </a:moveTo>
                  <a:lnTo>
                    <a:pt x="734085" y="0"/>
                  </a:lnTo>
                  <a:lnTo>
                    <a:pt x="734085" y="20091"/>
                  </a:lnTo>
                  <a:lnTo>
                    <a:pt x="1298740" y="20091"/>
                  </a:lnTo>
                  <a:lnTo>
                    <a:pt x="12987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8" name="object 567">
              <a:extLst>
                <a:ext uri="{FF2B5EF4-FFF2-40B4-BE49-F238E27FC236}">
                  <a16:creationId xmlns="" xmlns:a16="http://schemas.microsoft.com/office/drawing/2014/main" id="{07DC22AB-228F-9932-6B08-3FC33DDEBD5A}"/>
                </a:ext>
              </a:extLst>
            </p:cNvPr>
            <p:cNvSpPr/>
            <p:nvPr/>
          </p:nvSpPr>
          <p:spPr>
            <a:xfrm>
              <a:off x="4738687" y="4376455"/>
              <a:ext cx="1299210" cy="20320"/>
            </a:xfrm>
            <a:custGeom>
              <a:avLst/>
              <a:gdLst/>
              <a:ahLst/>
              <a:cxnLst/>
              <a:rect l="l" t="t" r="r" b="b"/>
              <a:pathLst>
                <a:path w="1299210" h="20320">
                  <a:moveTo>
                    <a:pt x="670609" y="0"/>
                  </a:moveTo>
                  <a:lnTo>
                    <a:pt x="670609" y="20088"/>
                  </a:lnTo>
                </a:path>
                <a:path w="1299210" h="20320">
                  <a:moveTo>
                    <a:pt x="734077" y="0"/>
                  </a:moveTo>
                  <a:lnTo>
                    <a:pt x="734077" y="20088"/>
                  </a:lnTo>
                </a:path>
                <a:path w="1299210" h="20320">
                  <a:moveTo>
                    <a:pt x="0" y="20088"/>
                  </a:moveTo>
                  <a:lnTo>
                    <a:pt x="639324" y="20088"/>
                  </a:lnTo>
                </a:path>
                <a:path w="1299210" h="20320">
                  <a:moveTo>
                    <a:pt x="659413" y="20088"/>
                  </a:moveTo>
                  <a:lnTo>
                    <a:pt x="670609" y="20088"/>
                  </a:lnTo>
                </a:path>
                <a:path w="1299210" h="20320">
                  <a:moveTo>
                    <a:pt x="734077" y="20088"/>
                  </a:moveTo>
                  <a:lnTo>
                    <a:pt x="1298738" y="20088"/>
                  </a:lnTo>
                </a:path>
                <a:path w="1299210" h="20320">
                  <a:moveTo>
                    <a:pt x="1298738" y="0"/>
                  </a:moveTo>
                  <a:lnTo>
                    <a:pt x="734077" y="0"/>
                  </a:lnTo>
                </a:path>
                <a:path w="1299210" h="20320">
                  <a:moveTo>
                    <a:pt x="670609" y="0"/>
                  </a:moveTo>
                  <a:lnTo>
                    <a:pt x="659413" y="0"/>
                  </a:lnTo>
                </a:path>
                <a:path w="1299210" h="20320">
                  <a:moveTo>
                    <a:pt x="63932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39" name="object 568">
              <a:extLst>
                <a:ext uri="{FF2B5EF4-FFF2-40B4-BE49-F238E27FC236}">
                  <a16:creationId xmlns="" xmlns:a16="http://schemas.microsoft.com/office/drawing/2014/main" id="{B72FCDB3-E849-1715-B898-767D096FD750}"/>
                </a:ext>
              </a:extLst>
            </p:cNvPr>
            <p:cNvSpPr/>
            <p:nvPr/>
          </p:nvSpPr>
          <p:spPr>
            <a:xfrm>
              <a:off x="5378005" y="3186810"/>
              <a:ext cx="20320" cy="1655445"/>
            </a:xfrm>
            <a:custGeom>
              <a:avLst/>
              <a:gdLst/>
              <a:ahLst/>
              <a:cxnLst/>
              <a:rect l="l" t="t" r="r" b="b"/>
              <a:pathLst>
                <a:path w="20320" h="1655445">
                  <a:moveTo>
                    <a:pt x="20091" y="1628851"/>
                  </a:moveTo>
                  <a:lnTo>
                    <a:pt x="0" y="1628851"/>
                  </a:lnTo>
                  <a:lnTo>
                    <a:pt x="0" y="1655279"/>
                  </a:lnTo>
                  <a:lnTo>
                    <a:pt x="20091" y="1655279"/>
                  </a:lnTo>
                  <a:lnTo>
                    <a:pt x="20091" y="1628851"/>
                  </a:lnTo>
                  <a:close/>
                </a:path>
                <a:path w="20320" h="1655445">
                  <a:moveTo>
                    <a:pt x="20091" y="1578483"/>
                  </a:moveTo>
                  <a:lnTo>
                    <a:pt x="0" y="1578483"/>
                  </a:lnTo>
                  <a:lnTo>
                    <a:pt x="0" y="1594980"/>
                  </a:lnTo>
                  <a:lnTo>
                    <a:pt x="20091" y="1594980"/>
                  </a:lnTo>
                  <a:lnTo>
                    <a:pt x="20091" y="1578483"/>
                  </a:lnTo>
                  <a:close/>
                </a:path>
                <a:path w="20320" h="1655445">
                  <a:moveTo>
                    <a:pt x="20091" y="1291704"/>
                  </a:moveTo>
                  <a:lnTo>
                    <a:pt x="0" y="1291704"/>
                  </a:lnTo>
                  <a:lnTo>
                    <a:pt x="0" y="1515021"/>
                  </a:lnTo>
                  <a:lnTo>
                    <a:pt x="20091" y="1515021"/>
                  </a:lnTo>
                  <a:lnTo>
                    <a:pt x="20091" y="1291704"/>
                  </a:lnTo>
                  <a:close/>
                </a:path>
                <a:path w="20320" h="1655445">
                  <a:moveTo>
                    <a:pt x="20091" y="1166469"/>
                  </a:moveTo>
                  <a:lnTo>
                    <a:pt x="0" y="1166469"/>
                  </a:lnTo>
                  <a:lnTo>
                    <a:pt x="0" y="1228280"/>
                  </a:lnTo>
                  <a:lnTo>
                    <a:pt x="20091" y="1228280"/>
                  </a:lnTo>
                  <a:lnTo>
                    <a:pt x="20091" y="1166469"/>
                  </a:lnTo>
                  <a:close/>
                </a:path>
                <a:path w="20320" h="1655445">
                  <a:moveTo>
                    <a:pt x="20091" y="903554"/>
                  </a:moveTo>
                  <a:lnTo>
                    <a:pt x="0" y="903554"/>
                  </a:lnTo>
                  <a:lnTo>
                    <a:pt x="0" y="1102995"/>
                  </a:lnTo>
                  <a:lnTo>
                    <a:pt x="20091" y="1102995"/>
                  </a:lnTo>
                  <a:lnTo>
                    <a:pt x="20091" y="903554"/>
                  </a:lnTo>
                  <a:close/>
                </a:path>
                <a:path w="20320" h="1655445">
                  <a:moveTo>
                    <a:pt x="20091" y="804379"/>
                  </a:moveTo>
                  <a:lnTo>
                    <a:pt x="0" y="804379"/>
                  </a:lnTo>
                  <a:lnTo>
                    <a:pt x="0" y="840092"/>
                  </a:lnTo>
                  <a:lnTo>
                    <a:pt x="20091" y="840092"/>
                  </a:lnTo>
                  <a:lnTo>
                    <a:pt x="20091" y="804379"/>
                  </a:lnTo>
                  <a:close/>
                </a:path>
                <a:path w="20320" h="1655445">
                  <a:moveTo>
                    <a:pt x="20091" y="719772"/>
                  </a:moveTo>
                  <a:lnTo>
                    <a:pt x="0" y="719772"/>
                  </a:lnTo>
                  <a:lnTo>
                    <a:pt x="0" y="770534"/>
                  </a:lnTo>
                  <a:lnTo>
                    <a:pt x="20091" y="770534"/>
                  </a:lnTo>
                  <a:lnTo>
                    <a:pt x="20091" y="719772"/>
                  </a:lnTo>
                  <a:close/>
                </a:path>
                <a:path w="20320" h="1655445">
                  <a:moveTo>
                    <a:pt x="20091" y="448589"/>
                  </a:moveTo>
                  <a:lnTo>
                    <a:pt x="0" y="448589"/>
                  </a:lnTo>
                  <a:lnTo>
                    <a:pt x="0" y="656310"/>
                  </a:lnTo>
                  <a:lnTo>
                    <a:pt x="20091" y="656310"/>
                  </a:lnTo>
                  <a:lnTo>
                    <a:pt x="20091" y="448589"/>
                  </a:lnTo>
                  <a:close/>
                </a:path>
                <a:path w="20320" h="1655445">
                  <a:moveTo>
                    <a:pt x="20091" y="286626"/>
                  </a:moveTo>
                  <a:lnTo>
                    <a:pt x="0" y="286626"/>
                  </a:lnTo>
                  <a:lnTo>
                    <a:pt x="0" y="385114"/>
                  </a:lnTo>
                  <a:lnTo>
                    <a:pt x="20091" y="385114"/>
                  </a:lnTo>
                  <a:lnTo>
                    <a:pt x="20091" y="286626"/>
                  </a:lnTo>
                  <a:close/>
                </a:path>
                <a:path w="20320" h="1655445">
                  <a:moveTo>
                    <a:pt x="20091" y="102514"/>
                  </a:moveTo>
                  <a:lnTo>
                    <a:pt x="0" y="102514"/>
                  </a:lnTo>
                  <a:lnTo>
                    <a:pt x="0" y="223177"/>
                  </a:lnTo>
                  <a:lnTo>
                    <a:pt x="20091" y="223177"/>
                  </a:lnTo>
                  <a:lnTo>
                    <a:pt x="20091" y="102514"/>
                  </a:lnTo>
                  <a:close/>
                </a:path>
                <a:path w="20320" h="1655445">
                  <a:moveTo>
                    <a:pt x="20091" y="0"/>
                  </a:moveTo>
                  <a:lnTo>
                    <a:pt x="0" y="0"/>
                  </a:lnTo>
                  <a:lnTo>
                    <a:pt x="0" y="39052"/>
                  </a:lnTo>
                  <a:lnTo>
                    <a:pt x="20091" y="39052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0" name="object 569">
              <a:extLst>
                <a:ext uri="{FF2B5EF4-FFF2-40B4-BE49-F238E27FC236}">
                  <a16:creationId xmlns="" xmlns:a16="http://schemas.microsoft.com/office/drawing/2014/main" id="{A3FD4C53-B023-3729-17D2-B3F8DB71CEB2}"/>
                </a:ext>
              </a:extLst>
            </p:cNvPr>
            <p:cNvSpPr/>
            <p:nvPr/>
          </p:nvSpPr>
          <p:spPr>
            <a:xfrm>
              <a:off x="5378012" y="3186807"/>
              <a:ext cx="20320" cy="1655445"/>
            </a:xfrm>
            <a:custGeom>
              <a:avLst/>
              <a:gdLst/>
              <a:ahLst/>
              <a:cxnLst/>
              <a:rect l="l" t="t" r="r" b="b"/>
              <a:pathLst>
                <a:path w="20320" h="1655445">
                  <a:moveTo>
                    <a:pt x="20088" y="840086"/>
                  </a:moveTo>
                  <a:lnTo>
                    <a:pt x="0" y="840086"/>
                  </a:lnTo>
                </a:path>
                <a:path w="20320" h="1655445">
                  <a:moveTo>
                    <a:pt x="20088" y="903554"/>
                  </a:moveTo>
                  <a:lnTo>
                    <a:pt x="0" y="903554"/>
                  </a:lnTo>
                </a:path>
                <a:path w="20320" h="1655445">
                  <a:moveTo>
                    <a:pt x="20088" y="1102994"/>
                  </a:moveTo>
                  <a:lnTo>
                    <a:pt x="0" y="1102994"/>
                  </a:lnTo>
                </a:path>
                <a:path w="20320" h="1655445">
                  <a:moveTo>
                    <a:pt x="20088" y="1166462"/>
                  </a:moveTo>
                  <a:lnTo>
                    <a:pt x="0" y="1166462"/>
                  </a:lnTo>
                </a:path>
                <a:path w="20320" h="1655445">
                  <a:moveTo>
                    <a:pt x="20088" y="1228275"/>
                  </a:moveTo>
                  <a:lnTo>
                    <a:pt x="0" y="1228275"/>
                  </a:lnTo>
                </a:path>
                <a:path w="20320" h="1655445">
                  <a:moveTo>
                    <a:pt x="20088" y="1291707"/>
                  </a:moveTo>
                  <a:lnTo>
                    <a:pt x="0" y="1291707"/>
                  </a:lnTo>
                </a:path>
                <a:path w="20320" h="1655445">
                  <a:moveTo>
                    <a:pt x="20088" y="286628"/>
                  </a:moveTo>
                  <a:lnTo>
                    <a:pt x="0" y="286628"/>
                  </a:lnTo>
                </a:path>
                <a:path w="20320" h="1655445">
                  <a:moveTo>
                    <a:pt x="20088" y="223167"/>
                  </a:moveTo>
                  <a:lnTo>
                    <a:pt x="0" y="223167"/>
                  </a:lnTo>
                </a:path>
                <a:path w="20320" h="1655445">
                  <a:moveTo>
                    <a:pt x="20088" y="102506"/>
                  </a:moveTo>
                  <a:lnTo>
                    <a:pt x="0" y="102506"/>
                  </a:lnTo>
                </a:path>
                <a:path w="20320" h="1655445">
                  <a:moveTo>
                    <a:pt x="20088" y="39045"/>
                  </a:moveTo>
                  <a:lnTo>
                    <a:pt x="0" y="39045"/>
                  </a:lnTo>
                </a:path>
                <a:path w="20320" h="1655445">
                  <a:moveTo>
                    <a:pt x="20088" y="448585"/>
                  </a:moveTo>
                  <a:lnTo>
                    <a:pt x="0" y="448585"/>
                  </a:lnTo>
                </a:path>
                <a:path w="20320" h="1655445">
                  <a:moveTo>
                    <a:pt x="20088" y="385114"/>
                  </a:moveTo>
                  <a:lnTo>
                    <a:pt x="0" y="385114"/>
                  </a:lnTo>
                </a:path>
                <a:path w="20320" h="1655445">
                  <a:moveTo>
                    <a:pt x="20088" y="719774"/>
                  </a:moveTo>
                  <a:lnTo>
                    <a:pt x="0" y="719774"/>
                  </a:lnTo>
                </a:path>
                <a:path w="20320" h="1655445">
                  <a:moveTo>
                    <a:pt x="20088" y="656306"/>
                  </a:moveTo>
                  <a:lnTo>
                    <a:pt x="0" y="656306"/>
                  </a:lnTo>
                </a:path>
                <a:path w="20320" h="1655445">
                  <a:moveTo>
                    <a:pt x="20088" y="1515015"/>
                  </a:moveTo>
                  <a:lnTo>
                    <a:pt x="0" y="1515015"/>
                  </a:lnTo>
                </a:path>
                <a:path w="20320" h="1655445">
                  <a:moveTo>
                    <a:pt x="20088" y="1578483"/>
                  </a:moveTo>
                  <a:lnTo>
                    <a:pt x="0" y="1578483"/>
                  </a:lnTo>
                </a:path>
                <a:path w="20320" h="1655445">
                  <a:moveTo>
                    <a:pt x="0" y="0"/>
                  </a:moveTo>
                  <a:lnTo>
                    <a:pt x="0" y="39045"/>
                  </a:lnTo>
                </a:path>
                <a:path w="20320" h="1655445">
                  <a:moveTo>
                    <a:pt x="0" y="102506"/>
                  </a:moveTo>
                  <a:lnTo>
                    <a:pt x="0" y="223167"/>
                  </a:lnTo>
                </a:path>
                <a:path w="20320" h="1655445">
                  <a:moveTo>
                    <a:pt x="0" y="286628"/>
                  </a:moveTo>
                  <a:lnTo>
                    <a:pt x="0" y="385114"/>
                  </a:lnTo>
                </a:path>
                <a:path w="20320" h="1655445">
                  <a:moveTo>
                    <a:pt x="0" y="448585"/>
                  </a:moveTo>
                  <a:lnTo>
                    <a:pt x="0" y="656306"/>
                  </a:lnTo>
                </a:path>
                <a:path w="20320" h="1655445">
                  <a:moveTo>
                    <a:pt x="0" y="719774"/>
                  </a:moveTo>
                  <a:lnTo>
                    <a:pt x="0" y="770534"/>
                  </a:lnTo>
                </a:path>
                <a:path w="20320" h="1655445">
                  <a:moveTo>
                    <a:pt x="0" y="804374"/>
                  </a:moveTo>
                  <a:lnTo>
                    <a:pt x="0" y="840086"/>
                  </a:lnTo>
                </a:path>
                <a:path w="20320" h="1655445">
                  <a:moveTo>
                    <a:pt x="0" y="903554"/>
                  </a:moveTo>
                  <a:lnTo>
                    <a:pt x="0" y="1102994"/>
                  </a:lnTo>
                </a:path>
                <a:path w="20320" h="1655445">
                  <a:moveTo>
                    <a:pt x="0" y="1166462"/>
                  </a:moveTo>
                  <a:lnTo>
                    <a:pt x="0" y="1189647"/>
                  </a:lnTo>
                </a:path>
                <a:path w="20320" h="1655445">
                  <a:moveTo>
                    <a:pt x="0" y="1209735"/>
                  </a:moveTo>
                  <a:lnTo>
                    <a:pt x="0" y="1228275"/>
                  </a:lnTo>
                </a:path>
                <a:path w="20320" h="1655445">
                  <a:moveTo>
                    <a:pt x="0" y="1291707"/>
                  </a:moveTo>
                  <a:lnTo>
                    <a:pt x="0" y="1515015"/>
                  </a:lnTo>
                </a:path>
                <a:path w="20320" h="1655445">
                  <a:moveTo>
                    <a:pt x="0" y="1578483"/>
                  </a:moveTo>
                  <a:lnTo>
                    <a:pt x="0" y="1594971"/>
                  </a:lnTo>
                </a:path>
                <a:path w="20320" h="1655445">
                  <a:moveTo>
                    <a:pt x="0" y="1628847"/>
                  </a:moveTo>
                  <a:lnTo>
                    <a:pt x="0" y="1655271"/>
                  </a:lnTo>
                </a:path>
                <a:path w="20320" h="1655445">
                  <a:moveTo>
                    <a:pt x="0" y="1655271"/>
                  </a:moveTo>
                  <a:lnTo>
                    <a:pt x="20088" y="1655271"/>
                  </a:lnTo>
                </a:path>
                <a:path w="20320" h="1655445">
                  <a:moveTo>
                    <a:pt x="20088" y="1655271"/>
                  </a:moveTo>
                  <a:lnTo>
                    <a:pt x="20088" y="1628847"/>
                  </a:lnTo>
                </a:path>
                <a:path w="20320" h="1655445">
                  <a:moveTo>
                    <a:pt x="20088" y="1594971"/>
                  </a:moveTo>
                  <a:lnTo>
                    <a:pt x="20088" y="1578483"/>
                  </a:lnTo>
                </a:path>
                <a:path w="20320" h="1655445">
                  <a:moveTo>
                    <a:pt x="20088" y="1515015"/>
                  </a:moveTo>
                  <a:lnTo>
                    <a:pt x="20088" y="1291707"/>
                  </a:lnTo>
                </a:path>
                <a:path w="20320" h="1655445">
                  <a:moveTo>
                    <a:pt x="20088" y="1228275"/>
                  </a:moveTo>
                  <a:lnTo>
                    <a:pt x="20088" y="1209735"/>
                  </a:lnTo>
                </a:path>
                <a:path w="20320" h="1655445">
                  <a:moveTo>
                    <a:pt x="20088" y="1189647"/>
                  </a:moveTo>
                  <a:lnTo>
                    <a:pt x="20088" y="1166462"/>
                  </a:lnTo>
                </a:path>
                <a:path w="20320" h="1655445">
                  <a:moveTo>
                    <a:pt x="20088" y="1102994"/>
                  </a:moveTo>
                  <a:lnTo>
                    <a:pt x="20088" y="903554"/>
                  </a:lnTo>
                </a:path>
                <a:path w="20320" h="1655445">
                  <a:moveTo>
                    <a:pt x="20088" y="840086"/>
                  </a:moveTo>
                  <a:lnTo>
                    <a:pt x="20088" y="804374"/>
                  </a:lnTo>
                </a:path>
                <a:path w="20320" h="1655445">
                  <a:moveTo>
                    <a:pt x="20088" y="770534"/>
                  </a:moveTo>
                  <a:lnTo>
                    <a:pt x="20088" y="719774"/>
                  </a:lnTo>
                </a:path>
                <a:path w="20320" h="1655445">
                  <a:moveTo>
                    <a:pt x="20088" y="656306"/>
                  </a:moveTo>
                  <a:lnTo>
                    <a:pt x="20088" y="448585"/>
                  </a:lnTo>
                </a:path>
                <a:path w="20320" h="1655445">
                  <a:moveTo>
                    <a:pt x="20088" y="385114"/>
                  </a:moveTo>
                  <a:lnTo>
                    <a:pt x="20088" y="286628"/>
                  </a:lnTo>
                </a:path>
                <a:path w="20320" h="1655445">
                  <a:moveTo>
                    <a:pt x="20088" y="223167"/>
                  </a:moveTo>
                  <a:lnTo>
                    <a:pt x="20088" y="102506"/>
                  </a:lnTo>
                </a:path>
                <a:path w="20320" h="1655445">
                  <a:moveTo>
                    <a:pt x="20088" y="39045"/>
                  </a:moveTo>
                  <a:lnTo>
                    <a:pt x="2008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1" name="object 570">
              <a:extLst>
                <a:ext uri="{FF2B5EF4-FFF2-40B4-BE49-F238E27FC236}">
                  <a16:creationId xmlns="" xmlns:a16="http://schemas.microsoft.com/office/drawing/2014/main" id="{728279D4-57F0-E883-19AF-448FCECAD014}"/>
                </a:ext>
              </a:extLst>
            </p:cNvPr>
            <p:cNvSpPr/>
            <p:nvPr/>
          </p:nvSpPr>
          <p:spPr>
            <a:xfrm>
              <a:off x="5559956" y="4835743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511308" y="33840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477468" y="0"/>
                  </a:lnTo>
                  <a:lnTo>
                    <a:pt x="511308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2" name="object 571">
              <a:extLst>
                <a:ext uri="{FF2B5EF4-FFF2-40B4-BE49-F238E27FC236}">
                  <a16:creationId xmlns="" xmlns:a16="http://schemas.microsoft.com/office/drawing/2014/main" id="{2FCA01FC-FE18-89D3-4C62-7F12F9B57411}"/>
                </a:ext>
              </a:extLst>
            </p:cNvPr>
            <p:cNvSpPr/>
            <p:nvPr/>
          </p:nvSpPr>
          <p:spPr>
            <a:xfrm>
              <a:off x="5559956" y="4835743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477468" y="0"/>
                  </a:moveTo>
                  <a:lnTo>
                    <a:pt x="33840" y="0"/>
                  </a:lnTo>
                </a:path>
                <a:path w="511810" h="34289">
                  <a:moveTo>
                    <a:pt x="0" y="33840"/>
                  </a:moveTo>
                  <a:lnTo>
                    <a:pt x="511308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3" name="object 572">
              <a:extLst>
                <a:ext uri="{FF2B5EF4-FFF2-40B4-BE49-F238E27FC236}">
                  <a16:creationId xmlns="" xmlns:a16="http://schemas.microsoft.com/office/drawing/2014/main" id="{3BE3C164-3965-41C9-6203-0BCDD0574362}"/>
                </a:ext>
              </a:extLst>
            </p:cNvPr>
            <p:cNvSpPr/>
            <p:nvPr/>
          </p:nvSpPr>
          <p:spPr>
            <a:xfrm>
              <a:off x="5722424" y="4835743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44" y="33840"/>
                  </a:lnTo>
                </a:path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44" y="3384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4" name="object 573">
              <a:extLst>
                <a:ext uri="{FF2B5EF4-FFF2-40B4-BE49-F238E27FC236}">
                  <a16:creationId xmlns="" xmlns:a16="http://schemas.microsoft.com/office/drawing/2014/main" id="{D95E3C5B-09EB-0F0E-0DB0-B2C03C61C21D}"/>
                </a:ext>
              </a:extLst>
            </p:cNvPr>
            <p:cNvSpPr/>
            <p:nvPr/>
          </p:nvSpPr>
          <p:spPr>
            <a:xfrm>
              <a:off x="5559956" y="4781779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87804"/>
                  </a:moveTo>
                  <a:lnTo>
                    <a:pt x="0" y="33876"/>
                  </a:lnTo>
                  <a:lnTo>
                    <a:pt x="33840" y="0"/>
                  </a:lnTo>
                  <a:lnTo>
                    <a:pt x="33840" y="53964"/>
                  </a:lnTo>
                  <a:lnTo>
                    <a:pt x="0" y="87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5" name="object 574">
              <a:extLst>
                <a:ext uri="{FF2B5EF4-FFF2-40B4-BE49-F238E27FC236}">
                  <a16:creationId xmlns="" xmlns:a16="http://schemas.microsoft.com/office/drawing/2014/main" id="{0C4EDB70-A40A-825E-E0A6-D11D9C14121E}"/>
                </a:ext>
              </a:extLst>
            </p:cNvPr>
            <p:cNvSpPr/>
            <p:nvPr/>
          </p:nvSpPr>
          <p:spPr>
            <a:xfrm>
              <a:off x="5559956" y="4781779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53964"/>
                  </a:moveTo>
                  <a:lnTo>
                    <a:pt x="33840" y="0"/>
                  </a:lnTo>
                </a:path>
                <a:path w="34289" h="88264">
                  <a:moveTo>
                    <a:pt x="0" y="33876"/>
                  </a:moveTo>
                  <a:lnTo>
                    <a:pt x="0" y="8780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6" name="object 575">
              <a:extLst>
                <a:ext uri="{FF2B5EF4-FFF2-40B4-BE49-F238E27FC236}">
                  <a16:creationId xmlns="" xmlns:a16="http://schemas.microsoft.com/office/drawing/2014/main" id="{B3FF253E-DFCE-6847-84B0-B421D5DA1A4A}"/>
                </a:ext>
              </a:extLst>
            </p:cNvPr>
            <p:cNvSpPr/>
            <p:nvPr/>
          </p:nvSpPr>
          <p:spPr>
            <a:xfrm>
              <a:off x="5182349" y="4781791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22046" y="0"/>
                  </a:moveTo>
                  <a:lnTo>
                    <a:pt x="0" y="0"/>
                  </a:lnTo>
                  <a:lnTo>
                    <a:pt x="33832" y="33870"/>
                  </a:lnTo>
                  <a:lnTo>
                    <a:pt x="222046" y="33870"/>
                  </a:lnTo>
                  <a:lnTo>
                    <a:pt x="222046" y="0"/>
                  </a:lnTo>
                  <a:close/>
                </a:path>
                <a:path w="411479" h="34289">
                  <a:moveTo>
                    <a:pt x="411441" y="0"/>
                  </a:moveTo>
                  <a:lnTo>
                    <a:pt x="296100" y="0"/>
                  </a:lnTo>
                  <a:lnTo>
                    <a:pt x="296100" y="33870"/>
                  </a:lnTo>
                  <a:lnTo>
                    <a:pt x="377596" y="33870"/>
                  </a:lnTo>
                  <a:lnTo>
                    <a:pt x="4114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7" name="object 576">
              <a:extLst>
                <a:ext uri="{FF2B5EF4-FFF2-40B4-BE49-F238E27FC236}">
                  <a16:creationId xmlns="" xmlns:a16="http://schemas.microsoft.com/office/drawing/2014/main" id="{A740E2F6-2D73-246B-0F5C-635B22F43181}"/>
                </a:ext>
              </a:extLst>
            </p:cNvPr>
            <p:cNvSpPr/>
            <p:nvPr/>
          </p:nvSpPr>
          <p:spPr>
            <a:xfrm>
              <a:off x="5182351" y="4781779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96100" y="0"/>
                  </a:moveTo>
                  <a:lnTo>
                    <a:pt x="296100" y="33876"/>
                  </a:lnTo>
                </a:path>
                <a:path w="411479" h="34289">
                  <a:moveTo>
                    <a:pt x="222048" y="0"/>
                  </a:moveTo>
                  <a:lnTo>
                    <a:pt x="222048" y="33876"/>
                  </a:lnTo>
                </a:path>
                <a:path w="411479" h="34289">
                  <a:moveTo>
                    <a:pt x="411444" y="0"/>
                  </a:moveTo>
                  <a:lnTo>
                    <a:pt x="296100" y="0"/>
                  </a:lnTo>
                </a:path>
                <a:path w="411479" h="34289">
                  <a:moveTo>
                    <a:pt x="222048" y="0"/>
                  </a:moveTo>
                  <a:lnTo>
                    <a:pt x="215748" y="0"/>
                  </a:lnTo>
                </a:path>
                <a:path w="411479" h="34289">
                  <a:moveTo>
                    <a:pt x="195660" y="0"/>
                  </a:moveTo>
                  <a:lnTo>
                    <a:pt x="0" y="0"/>
                  </a:lnTo>
                </a:path>
                <a:path w="411479" h="34289">
                  <a:moveTo>
                    <a:pt x="33840" y="33876"/>
                  </a:moveTo>
                  <a:lnTo>
                    <a:pt x="195660" y="33876"/>
                  </a:lnTo>
                </a:path>
                <a:path w="411479" h="34289">
                  <a:moveTo>
                    <a:pt x="215748" y="33876"/>
                  </a:moveTo>
                  <a:lnTo>
                    <a:pt x="222048" y="33876"/>
                  </a:lnTo>
                </a:path>
                <a:path w="411479" h="34289">
                  <a:moveTo>
                    <a:pt x="296100" y="33876"/>
                  </a:moveTo>
                  <a:lnTo>
                    <a:pt x="377604" y="3387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8" name="object 577">
              <a:extLst>
                <a:ext uri="{FF2B5EF4-FFF2-40B4-BE49-F238E27FC236}">
                  <a16:creationId xmlns="" xmlns:a16="http://schemas.microsoft.com/office/drawing/2014/main" id="{E6916D14-73E3-72FB-C5FD-E01D7C8168ED}"/>
                </a:ext>
              </a:extLst>
            </p:cNvPr>
            <p:cNvSpPr/>
            <p:nvPr/>
          </p:nvSpPr>
          <p:spPr>
            <a:xfrm>
              <a:off x="5182351" y="4781779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87804"/>
                  </a:moveTo>
                  <a:lnTo>
                    <a:pt x="0" y="53964"/>
                  </a:lnTo>
                  <a:lnTo>
                    <a:pt x="0" y="0"/>
                  </a:lnTo>
                  <a:lnTo>
                    <a:pt x="33840" y="33876"/>
                  </a:lnTo>
                  <a:lnTo>
                    <a:pt x="33840" y="87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49" name="object 578">
              <a:extLst>
                <a:ext uri="{FF2B5EF4-FFF2-40B4-BE49-F238E27FC236}">
                  <a16:creationId xmlns="" xmlns:a16="http://schemas.microsoft.com/office/drawing/2014/main" id="{AD69735F-69C3-D5F2-F80F-76E8011ACD8C}"/>
                </a:ext>
              </a:extLst>
            </p:cNvPr>
            <p:cNvSpPr/>
            <p:nvPr/>
          </p:nvSpPr>
          <p:spPr>
            <a:xfrm>
              <a:off x="5182351" y="4781779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0"/>
                  </a:moveTo>
                  <a:lnTo>
                    <a:pt x="0" y="53964"/>
                  </a:lnTo>
                </a:path>
                <a:path w="34289" h="88264">
                  <a:moveTo>
                    <a:pt x="33840" y="87804"/>
                  </a:moveTo>
                  <a:lnTo>
                    <a:pt x="33840" y="3387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0" name="object 579">
              <a:extLst>
                <a:ext uri="{FF2B5EF4-FFF2-40B4-BE49-F238E27FC236}">
                  <a16:creationId xmlns="" xmlns:a16="http://schemas.microsoft.com/office/drawing/2014/main" id="{1A85E7A7-F947-6176-A936-B828FC3333AC}"/>
                </a:ext>
              </a:extLst>
            </p:cNvPr>
            <p:cNvSpPr/>
            <p:nvPr/>
          </p:nvSpPr>
          <p:spPr>
            <a:xfrm>
              <a:off x="5182351" y="3903378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87804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33840" y="53964"/>
                  </a:lnTo>
                  <a:lnTo>
                    <a:pt x="0" y="87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1" name="object 580">
              <a:extLst>
                <a:ext uri="{FF2B5EF4-FFF2-40B4-BE49-F238E27FC236}">
                  <a16:creationId xmlns="" xmlns:a16="http://schemas.microsoft.com/office/drawing/2014/main" id="{211DD6FD-A61F-C20A-592B-1FB5C1D7B4B0}"/>
                </a:ext>
              </a:extLst>
            </p:cNvPr>
            <p:cNvSpPr/>
            <p:nvPr/>
          </p:nvSpPr>
          <p:spPr>
            <a:xfrm>
              <a:off x="5182351" y="3903378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33840"/>
                  </a:moveTo>
                  <a:lnTo>
                    <a:pt x="0" y="87804"/>
                  </a:lnTo>
                </a:path>
                <a:path w="34289" h="88264">
                  <a:moveTo>
                    <a:pt x="33840" y="53964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2" name="object 581">
              <a:extLst>
                <a:ext uri="{FF2B5EF4-FFF2-40B4-BE49-F238E27FC236}">
                  <a16:creationId xmlns="" xmlns:a16="http://schemas.microsoft.com/office/drawing/2014/main" id="{2F9F0CE8-3B2F-ECB1-59F2-AF059B0631FC}"/>
                </a:ext>
              </a:extLst>
            </p:cNvPr>
            <p:cNvSpPr/>
            <p:nvPr/>
          </p:nvSpPr>
          <p:spPr>
            <a:xfrm>
              <a:off x="5559956" y="3903378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87804"/>
                  </a:moveTo>
                  <a:lnTo>
                    <a:pt x="0" y="53964"/>
                  </a:lnTo>
                  <a:lnTo>
                    <a:pt x="0" y="0"/>
                  </a:lnTo>
                  <a:lnTo>
                    <a:pt x="33840" y="33840"/>
                  </a:lnTo>
                  <a:lnTo>
                    <a:pt x="33840" y="87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3" name="object 582">
              <a:extLst>
                <a:ext uri="{FF2B5EF4-FFF2-40B4-BE49-F238E27FC236}">
                  <a16:creationId xmlns="" xmlns:a16="http://schemas.microsoft.com/office/drawing/2014/main" id="{02D325D9-3924-4FBB-6AB5-9EEC019F9492}"/>
                </a:ext>
              </a:extLst>
            </p:cNvPr>
            <p:cNvSpPr/>
            <p:nvPr/>
          </p:nvSpPr>
          <p:spPr>
            <a:xfrm>
              <a:off x="5559956" y="3903378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87804"/>
                  </a:moveTo>
                  <a:lnTo>
                    <a:pt x="33840" y="33840"/>
                  </a:lnTo>
                </a:path>
                <a:path w="34289" h="88264">
                  <a:moveTo>
                    <a:pt x="0" y="0"/>
                  </a:moveTo>
                  <a:lnTo>
                    <a:pt x="0" y="5396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4" name="object 583">
              <a:extLst>
                <a:ext uri="{FF2B5EF4-FFF2-40B4-BE49-F238E27FC236}">
                  <a16:creationId xmlns="" xmlns:a16="http://schemas.microsoft.com/office/drawing/2014/main" id="{7328F61F-3E68-CA3E-5CC7-B8CE0C70D4FD}"/>
                </a:ext>
              </a:extLst>
            </p:cNvPr>
            <p:cNvSpPr/>
            <p:nvPr/>
          </p:nvSpPr>
          <p:spPr>
            <a:xfrm>
              <a:off x="6037425" y="4386498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83084"/>
                  </a:moveTo>
                  <a:lnTo>
                    <a:pt x="0" y="449244"/>
                  </a:lnTo>
                  <a:lnTo>
                    <a:pt x="0" y="0"/>
                  </a:lnTo>
                  <a:lnTo>
                    <a:pt x="33840" y="0"/>
                  </a:lnTo>
                  <a:lnTo>
                    <a:pt x="33840" y="4830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5" name="object 584">
              <a:extLst>
                <a:ext uri="{FF2B5EF4-FFF2-40B4-BE49-F238E27FC236}">
                  <a16:creationId xmlns="" xmlns:a16="http://schemas.microsoft.com/office/drawing/2014/main" id="{DE2EEBC4-D242-3800-A010-B08D400AAEDD}"/>
                </a:ext>
              </a:extLst>
            </p:cNvPr>
            <p:cNvSpPr/>
            <p:nvPr/>
          </p:nvSpPr>
          <p:spPr>
            <a:xfrm>
              <a:off x="6037425" y="4386498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0" y="10044"/>
                  </a:moveTo>
                  <a:lnTo>
                    <a:pt x="0" y="449244"/>
                  </a:lnTo>
                </a:path>
                <a:path w="34289" h="483235">
                  <a:moveTo>
                    <a:pt x="33840" y="483084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6" name="object 585">
              <a:extLst>
                <a:ext uri="{FF2B5EF4-FFF2-40B4-BE49-F238E27FC236}">
                  <a16:creationId xmlns="" xmlns:a16="http://schemas.microsoft.com/office/drawing/2014/main" id="{DFE8DF1A-4C4A-2E64-632D-CE203814DFCF}"/>
                </a:ext>
              </a:extLst>
            </p:cNvPr>
            <p:cNvSpPr/>
            <p:nvPr/>
          </p:nvSpPr>
          <p:spPr>
            <a:xfrm>
              <a:off x="6037425" y="4444638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70">
                  <a:moveTo>
                    <a:pt x="0" y="201312"/>
                  </a:moveTo>
                  <a:lnTo>
                    <a:pt x="0" y="280620"/>
                  </a:lnTo>
                </a:path>
                <a:path w="34289" h="280670">
                  <a:moveTo>
                    <a:pt x="33840" y="280620"/>
                  </a:moveTo>
                  <a:lnTo>
                    <a:pt x="33840" y="201312"/>
                  </a:lnTo>
                </a:path>
                <a:path w="34289" h="280670">
                  <a:moveTo>
                    <a:pt x="0" y="0"/>
                  </a:moveTo>
                  <a:lnTo>
                    <a:pt x="0" y="111060"/>
                  </a:lnTo>
                </a:path>
                <a:path w="34289" h="280670">
                  <a:moveTo>
                    <a:pt x="33840" y="111060"/>
                  </a:moveTo>
                  <a:lnTo>
                    <a:pt x="33840" y="0"/>
                  </a:lnTo>
                </a:path>
                <a:path w="34289" h="280670">
                  <a:moveTo>
                    <a:pt x="0" y="201312"/>
                  </a:moveTo>
                  <a:lnTo>
                    <a:pt x="0" y="280620"/>
                  </a:lnTo>
                </a:path>
                <a:path w="34289" h="280670">
                  <a:moveTo>
                    <a:pt x="33840" y="280620"/>
                  </a:moveTo>
                  <a:lnTo>
                    <a:pt x="33840" y="201312"/>
                  </a:lnTo>
                </a:path>
                <a:path w="34289" h="280670">
                  <a:moveTo>
                    <a:pt x="0" y="0"/>
                  </a:moveTo>
                  <a:lnTo>
                    <a:pt x="0" y="111060"/>
                  </a:lnTo>
                </a:path>
                <a:path w="34289" h="280670">
                  <a:moveTo>
                    <a:pt x="33840" y="111060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7" name="object 586">
              <a:extLst>
                <a:ext uri="{FF2B5EF4-FFF2-40B4-BE49-F238E27FC236}">
                  <a16:creationId xmlns="" xmlns:a16="http://schemas.microsoft.com/office/drawing/2014/main" id="{CF5F806A-F66E-0185-03EC-167A5D4F9EDA}"/>
                </a:ext>
              </a:extLst>
            </p:cNvPr>
            <p:cNvSpPr/>
            <p:nvPr/>
          </p:nvSpPr>
          <p:spPr>
            <a:xfrm>
              <a:off x="6037425" y="3903378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83120"/>
                  </a:moveTo>
                  <a:lnTo>
                    <a:pt x="0" y="483120"/>
                  </a:lnTo>
                  <a:lnTo>
                    <a:pt x="0" y="33840"/>
                  </a:lnTo>
                  <a:lnTo>
                    <a:pt x="33840" y="0"/>
                  </a:lnTo>
                  <a:lnTo>
                    <a:pt x="33840" y="4831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8" name="object 587">
              <a:extLst>
                <a:ext uri="{FF2B5EF4-FFF2-40B4-BE49-F238E27FC236}">
                  <a16:creationId xmlns="" xmlns:a16="http://schemas.microsoft.com/office/drawing/2014/main" id="{4296C87C-A314-12DF-839D-1289EEEEDA31}"/>
                </a:ext>
              </a:extLst>
            </p:cNvPr>
            <p:cNvSpPr/>
            <p:nvPr/>
          </p:nvSpPr>
          <p:spPr>
            <a:xfrm>
              <a:off x="6037425" y="3903378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83120"/>
                  </a:moveTo>
                  <a:lnTo>
                    <a:pt x="33840" y="0"/>
                  </a:lnTo>
                </a:path>
                <a:path w="34289" h="483235">
                  <a:moveTo>
                    <a:pt x="0" y="33840"/>
                  </a:moveTo>
                  <a:lnTo>
                    <a:pt x="0" y="47307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59" name="object 588">
              <a:extLst>
                <a:ext uri="{FF2B5EF4-FFF2-40B4-BE49-F238E27FC236}">
                  <a16:creationId xmlns="" xmlns:a16="http://schemas.microsoft.com/office/drawing/2014/main" id="{8269D3D1-FDE5-38E9-D5DF-3E84891B0054}"/>
                </a:ext>
              </a:extLst>
            </p:cNvPr>
            <p:cNvSpPr/>
            <p:nvPr/>
          </p:nvSpPr>
          <p:spPr>
            <a:xfrm>
              <a:off x="6037425" y="4047702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70">
                  <a:moveTo>
                    <a:pt x="33840" y="79344"/>
                  </a:moveTo>
                  <a:lnTo>
                    <a:pt x="33840" y="0"/>
                  </a:lnTo>
                </a:path>
                <a:path w="34289" h="280670">
                  <a:moveTo>
                    <a:pt x="0" y="0"/>
                  </a:moveTo>
                  <a:lnTo>
                    <a:pt x="0" y="79344"/>
                  </a:lnTo>
                </a:path>
                <a:path w="34289" h="280670">
                  <a:moveTo>
                    <a:pt x="33840" y="280620"/>
                  </a:moveTo>
                  <a:lnTo>
                    <a:pt x="33840" y="169596"/>
                  </a:lnTo>
                </a:path>
                <a:path w="34289" h="280670">
                  <a:moveTo>
                    <a:pt x="0" y="169596"/>
                  </a:moveTo>
                  <a:lnTo>
                    <a:pt x="0" y="280620"/>
                  </a:lnTo>
                </a:path>
                <a:path w="34289" h="280670">
                  <a:moveTo>
                    <a:pt x="33840" y="79344"/>
                  </a:moveTo>
                  <a:lnTo>
                    <a:pt x="33840" y="0"/>
                  </a:lnTo>
                </a:path>
                <a:path w="34289" h="280670">
                  <a:moveTo>
                    <a:pt x="0" y="0"/>
                  </a:moveTo>
                  <a:lnTo>
                    <a:pt x="0" y="79344"/>
                  </a:lnTo>
                </a:path>
                <a:path w="34289" h="280670">
                  <a:moveTo>
                    <a:pt x="33840" y="280620"/>
                  </a:moveTo>
                  <a:lnTo>
                    <a:pt x="33840" y="169596"/>
                  </a:lnTo>
                </a:path>
                <a:path w="34289" h="280670">
                  <a:moveTo>
                    <a:pt x="0" y="169596"/>
                  </a:moveTo>
                  <a:lnTo>
                    <a:pt x="0" y="28062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0" name="object 589">
              <a:extLst>
                <a:ext uri="{FF2B5EF4-FFF2-40B4-BE49-F238E27FC236}">
                  <a16:creationId xmlns="" xmlns:a16="http://schemas.microsoft.com/office/drawing/2014/main" id="{BB891A20-4691-5355-2E97-AF9E391EBCB1}"/>
                </a:ext>
              </a:extLst>
            </p:cNvPr>
            <p:cNvSpPr/>
            <p:nvPr/>
          </p:nvSpPr>
          <p:spPr>
            <a:xfrm>
              <a:off x="4704847" y="4386498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0" y="483084"/>
                  </a:moveTo>
                  <a:lnTo>
                    <a:pt x="0" y="0"/>
                  </a:lnTo>
                  <a:lnTo>
                    <a:pt x="33840" y="0"/>
                  </a:lnTo>
                  <a:lnTo>
                    <a:pt x="33840" y="449244"/>
                  </a:lnTo>
                  <a:lnTo>
                    <a:pt x="0" y="4830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1" name="object 590">
              <a:extLst>
                <a:ext uri="{FF2B5EF4-FFF2-40B4-BE49-F238E27FC236}">
                  <a16:creationId xmlns="" xmlns:a16="http://schemas.microsoft.com/office/drawing/2014/main" id="{20B56F8E-00B2-6373-99F1-E974F62749DA}"/>
                </a:ext>
              </a:extLst>
            </p:cNvPr>
            <p:cNvSpPr/>
            <p:nvPr/>
          </p:nvSpPr>
          <p:spPr>
            <a:xfrm>
              <a:off x="4704847" y="4386498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0" y="0"/>
                  </a:moveTo>
                  <a:lnTo>
                    <a:pt x="0" y="483084"/>
                  </a:lnTo>
                </a:path>
                <a:path w="34289" h="483235">
                  <a:moveTo>
                    <a:pt x="33840" y="449244"/>
                  </a:moveTo>
                  <a:lnTo>
                    <a:pt x="33840" y="1004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2" name="object 591">
              <a:extLst>
                <a:ext uri="{FF2B5EF4-FFF2-40B4-BE49-F238E27FC236}">
                  <a16:creationId xmlns="" xmlns:a16="http://schemas.microsoft.com/office/drawing/2014/main" id="{AD02A028-F204-98DF-2E1A-5CF450625B34}"/>
                </a:ext>
              </a:extLst>
            </p:cNvPr>
            <p:cNvSpPr/>
            <p:nvPr/>
          </p:nvSpPr>
          <p:spPr>
            <a:xfrm>
              <a:off x="4704847" y="4444638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70">
                  <a:moveTo>
                    <a:pt x="0" y="201312"/>
                  </a:moveTo>
                  <a:lnTo>
                    <a:pt x="0" y="280620"/>
                  </a:lnTo>
                </a:path>
                <a:path w="34289" h="280670">
                  <a:moveTo>
                    <a:pt x="33840" y="280620"/>
                  </a:moveTo>
                  <a:lnTo>
                    <a:pt x="33840" y="201312"/>
                  </a:lnTo>
                </a:path>
                <a:path w="34289" h="280670">
                  <a:moveTo>
                    <a:pt x="0" y="0"/>
                  </a:moveTo>
                  <a:lnTo>
                    <a:pt x="0" y="111060"/>
                  </a:lnTo>
                </a:path>
                <a:path w="34289" h="280670">
                  <a:moveTo>
                    <a:pt x="33840" y="111060"/>
                  </a:moveTo>
                  <a:lnTo>
                    <a:pt x="33840" y="0"/>
                  </a:lnTo>
                </a:path>
                <a:path w="34289" h="280670">
                  <a:moveTo>
                    <a:pt x="0" y="201312"/>
                  </a:moveTo>
                  <a:lnTo>
                    <a:pt x="0" y="280620"/>
                  </a:lnTo>
                </a:path>
                <a:path w="34289" h="280670">
                  <a:moveTo>
                    <a:pt x="33840" y="280620"/>
                  </a:moveTo>
                  <a:lnTo>
                    <a:pt x="33840" y="201312"/>
                  </a:lnTo>
                </a:path>
                <a:path w="34289" h="280670">
                  <a:moveTo>
                    <a:pt x="0" y="0"/>
                  </a:moveTo>
                  <a:lnTo>
                    <a:pt x="0" y="111060"/>
                  </a:lnTo>
                </a:path>
                <a:path w="34289" h="280670">
                  <a:moveTo>
                    <a:pt x="33840" y="111060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3" name="object 592">
              <a:extLst>
                <a:ext uri="{FF2B5EF4-FFF2-40B4-BE49-F238E27FC236}">
                  <a16:creationId xmlns="" xmlns:a16="http://schemas.microsoft.com/office/drawing/2014/main" id="{93F15CAC-C368-AAF2-254F-0DFFC6BC353C}"/>
                </a:ext>
              </a:extLst>
            </p:cNvPr>
            <p:cNvSpPr/>
            <p:nvPr/>
          </p:nvSpPr>
          <p:spPr>
            <a:xfrm>
              <a:off x="4704847" y="3903378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83120"/>
                  </a:moveTo>
                  <a:lnTo>
                    <a:pt x="0" y="483120"/>
                  </a:lnTo>
                  <a:lnTo>
                    <a:pt x="0" y="0"/>
                  </a:lnTo>
                  <a:lnTo>
                    <a:pt x="33840" y="33840"/>
                  </a:lnTo>
                  <a:lnTo>
                    <a:pt x="33840" y="4831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4" name="object 593">
              <a:extLst>
                <a:ext uri="{FF2B5EF4-FFF2-40B4-BE49-F238E27FC236}">
                  <a16:creationId xmlns="" xmlns:a16="http://schemas.microsoft.com/office/drawing/2014/main" id="{297DDE0E-D5E5-C5C3-55A3-74D03FB91729}"/>
                </a:ext>
              </a:extLst>
            </p:cNvPr>
            <p:cNvSpPr/>
            <p:nvPr/>
          </p:nvSpPr>
          <p:spPr>
            <a:xfrm>
              <a:off x="4704847" y="3903378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73076"/>
                  </a:moveTo>
                  <a:lnTo>
                    <a:pt x="33840" y="33840"/>
                  </a:lnTo>
                </a:path>
                <a:path w="34289" h="483235">
                  <a:moveTo>
                    <a:pt x="0" y="0"/>
                  </a:moveTo>
                  <a:lnTo>
                    <a:pt x="0" y="48312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5" name="object 594">
              <a:extLst>
                <a:ext uri="{FF2B5EF4-FFF2-40B4-BE49-F238E27FC236}">
                  <a16:creationId xmlns="" xmlns:a16="http://schemas.microsoft.com/office/drawing/2014/main" id="{9D96A23C-081F-DC8A-394B-261A8A154904}"/>
                </a:ext>
              </a:extLst>
            </p:cNvPr>
            <p:cNvSpPr/>
            <p:nvPr/>
          </p:nvSpPr>
          <p:spPr>
            <a:xfrm>
              <a:off x="4704847" y="4047702"/>
              <a:ext cx="34290" cy="281940"/>
            </a:xfrm>
            <a:custGeom>
              <a:avLst/>
              <a:gdLst/>
              <a:ahLst/>
              <a:cxnLst/>
              <a:rect l="l" t="t" r="r" b="b"/>
              <a:pathLst>
                <a:path w="34289" h="281939">
                  <a:moveTo>
                    <a:pt x="33840" y="79344"/>
                  </a:moveTo>
                  <a:lnTo>
                    <a:pt x="33840" y="0"/>
                  </a:lnTo>
                </a:path>
                <a:path w="34289" h="281939">
                  <a:moveTo>
                    <a:pt x="0" y="0"/>
                  </a:moveTo>
                  <a:lnTo>
                    <a:pt x="0" y="79344"/>
                  </a:lnTo>
                </a:path>
                <a:path w="34289" h="281939">
                  <a:moveTo>
                    <a:pt x="33840" y="280620"/>
                  </a:moveTo>
                  <a:lnTo>
                    <a:pt x="33840" y="169596"/>
                  </a:lnTo>
                </a:path>
                <a:path w="34289" h="281939">
                  <a:moveTo>
                    <a:pt x="0" y="169596"/>
                  </a:moveTo>
                  <a:lnTo>
                    <a:pt x="0" y="280620"/>
                  </a:lnTo>
                </a:path>
                <a:path w="34289" h="281939">
                  <a:moveTo>
                    <a:pt x="33840" y="79344"/>
                  </a:moveTo>
                  <a:lnTo>
                    <a:pt x="33840" y="0"/>
                  </a:lnTo>
                </a:path>
                <a:path w="34289" h="281939">
                  <a:moveTo>
                    <a:pt x="0" y="0"/>
                  </a:moveTo>
                  <a:lnTo>
                    <a:pt x="0" y="79344"/>
                  </a:lnTo>
                </a:path>
                <a:path w="34289" h="281939">
                  <a:moveTo>
                    <a:pt x="33840" y="280620"/>
                  </a:moveTo>
                  <a:lnTo>
                    <a:pt x="33840" y="169596"/>
                  </a:lnTo>
                </a:path>
                <a:path w="34289" h="281939">
                  <a:moveTo>
                    <a:pt x="0" y="169596"/>
                  </a:moveTo>
                  <a:lnTo>
                    <a:pt x="0" y="280620"/>
                  </a:lnTo>
                </a:path>
                <a:path w="34289" h="281939">
                  <a:moveTo>
                    <a:pt x="33840" y="80568"/>
                  </a:moveTo>
                  <a:lnTo>
                    <a:pt x="33840" y="1224"/>
                  </a:lnTo>
                </a:path>
                <a:path w="34289" h="281939">
                  <a:moveTo>
                    <a:pt x="0" y="1224"/>
                  </a:moveTo>
                  <a:lnTo>
                    <a:pt x="0" y="80568"/>
                  </a:lnTo>
                </a:path>
                <a:path w="34289" h="281939">
                  <a:moveTo>
                    <a:pt x="33840" y="281880"/>
                  </a:moveTo>
                  <a:lnTo>
                    <a:pt x="33840" y="170820"/>
                  </a:lnTo>
                </a:path>
                <a:path w="34289" h="281939">
                  <a:moveTo>
                    <a:pt x="0" y="170820"/>
                  </a:moveTo>
                  <a:lnTo>
                    <a:pt x="0" y="28188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6" name="object 595">
              <a:extLst>
                <a:ext uri="{FF2B5EF4-FFF2-40B4-BE49-F238E27FC236}">
                  <a16:creationId xmlns="" xmlns:a16="http://schemas.microsoft.com/office/drawing/2014/main" id="{CE1AAEF0-E8D3-05A2-C0B1-068F88F96D3F}"/>
                </a:ext>
              </a:extLst>
            </p:cNvPr>
            <p:cNvSpPr/>
            <p:nvPr/>
          </p:nvSpPr>
          <p:spPr>
            <a:xfrm>
              <a:off x="4704847" y="4835743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511344" y="33840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477504" y="0"/>
                  </a:lnTo>
                  <a:lnTo>
                    <a:pt x="511344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7" name="object 596">
              <a:extLst>
                <a:ext uri="{FF2B5EF4-FFF2-40B4-BE49-F238E27FC236}">
                  <a16:creationId xmlns="" xmlns:a16="http://schemas.microsoft.com/office/drawing/2014/main" id="{44C3547F-C014-CDC4-1821-7863E6C53BF9}"/>
                </a:ext>
              </a:extLst>
            </p:cNvPr>
            <p:cNvSpPr/>
            <p:nvPr/>
          </p:nvSpPr>
          <p:spPr>
            <a:xfrm>
              <a:off x="4704847" y="4835743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0" y="33840"/>
                  </a:moveTo>
                  <a:lnTo>
                    <a:pt x="511344" y="33840"/>
                  </a:lnTo>
                </a:path>
                <a:path w="511810" h="34289">
                  <a:moveTo>
                    <a:pt x="477504" y="0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8" name="object 597">
              <a:extLst>
                <a:ext uri="{FF2B5EF4-FFF2-40B4-BE49-F238E27FC236}">
                  <a16:creationId xmlns="" xmlns:a16="http://schemas.microsoft.com/office/drawing/2014/main" id="{3E7730B6-C56F-6789-57D4-CD29C53C40A5}"/>
                </a:ext>
              </a:extLst>
            </p:cNvPr>
            <p:cNvSpPr/>
            <p:nvPr/>
          </p:nvSpPr>
          <p:spPr>
            <a:xfrm>
              <a:off x="4974379" y="4835743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0" y="33840"/>
                  </a:moveTo>
                  <a:lnTo>
                    <a:pt x="79308" y="33840"/>
                  </a:lnTo>
                </a:path>
                <a:path w="79375" h="34289">
                  <a:moveTo>
                    <a:pt x="79308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08" y="33840"/>
                  </a:lnTo>
                </a:path>
                <a:path w="79375" h="34289">
                  <a:moveTo>
                    <a:pt x="793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69" name="object 598">
              <a:extLst>
                <a:ext uri="{FF2B5EF4-FFF2-40B4-BE49-F238E27FC236}">
                  <a16:creationId xmlns="" xmlns:a16="http://schemas.microsoft.com/office/drawing/2014/main" id="{F199954E-3739-A1D8-1195-A4012FF7B1EC}"/>
                </a:ext>
              </a:extLst>
            </p:cNvPr>
            <p:cNvSpPr/>
            <p:nvPr/>
          </p:nvSpPr>
          <p:spPr>
            <a:xfrm>
              <a:off x="5912792" y="3903378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24632" y="33840"/>
                  </a:moveTo>
                  <a:lnTo>
                    <a:pt x="0" y="33840"/>
                  </a:lnTo>
                  <a:lnTo>
                    <a:pt x="0" y="0"/>
                  </a:lnTo>
                  <a:lnTo>
                    <a:pt x="158472" y="0"/>
                  </a:lnTo>
                  <a:lnTo>
                    <a:pt x="124632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0" name="object 599">
              <a:extLst>
                <a:ext uri="{FF2B5EF4-FFF2-40B4-BE49-F238E27FC236}">
                  <a16:creationId xmlns="" xmlns:a16="http://schemas.microsoft.com/office/drawing/2014/main" id="{8C2ED590-4F14-27F7-B912-F8B882199F16}"/>
                </a:ext>
              </a:extLst>
            </p:cNvPr>
            <p:cNvSpPr/>
            <p:nvPr/>
          </p:nvSpPr>
          <p:spPr>
            <a:xfrm>
              <a:off x="5912792" y="3903378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58472" y="0"/>
                  </a:moveTo>
                  <a:lnTo>
                    <a:pt x="0" y="0"/>
                  </a:lnTo>
                </a:path>
                <a:path w="158750" h="34289">
                  <a:moveTo>
                    <a:pt x="0" y="0"/>
                  </a:moveTo>
                  <a:lnTo>
                    <a:pt x="0" y="33840"/>
                  </a:lnTo>
                </a:path>
                <a:path w="158750" h="34289">
                  <a:moveTo>
                    <a:pt x="0" y="33840"/>
                  </a:moveTo>
                  <a:lnTo>
                    <a:pt x="124632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1" name="object 600">
              <a:extLst>
                <a:ext uri="{FF2B5EF4-FFF2-40B4-BE49-F238E27FC236}">
                  <a16:creationId xmlns="" xmlns:a16="http://schemas.microsoft.com/office/drawing/2014/main" id="{B4B1B047-7E56-F704-4684-F4E3970BEAFE}"/>
                </a:ext>
              </a:extLst>
            </p:cNvPr>
            <p:cNvSpPr/>
            <p:nvPr/>
          </p:nvSpPr>
          <p:spPr>
            <a:xfrm>
              <a:off x="5941880" y="3903378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44" y="33840"/>
                  </a:lnTo>
                </a:path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44" y="3384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2" name="object 601">
              <a:extLst>
                <a:ext uri="{FF2B5EF4-FFF2-40B4-BE49-F238E27FC236}">
                  <a16:creationId xmlns="" xmlns:a16="http://schemas.microsoft.com/office/drawing/2014/main" id="{D71A4D88-A706-AC1A-524C-CBA7D459B83B}"/>
                </a:ext>
              </a:extLst>
            </p:cNvPr>
            <p:cNvSpPr/>
            <p:nvPr/>
          </p:nvSpPr>
          <p:spPr>
            <a:xfrm>
              <a:off x="4704847" y="3903378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477504" y="33840"/>
                  </a:moveTo>
                  <a:lnTo>
                    <a:pt x="33840" y="33840"/>
                  </a:lnTo>
                  <a:lnTo>
                    <a:pt x="0" y="0"/>
                  </a:lnTo>
                  <a:lnTo>
                    <a:pt x="511344" y="0"/>
                  </a:lnTo>
                  <a:lnTo>
                    <a:pt x="477504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3" name="object 602">
              <a:extLst>
                <a:ext uri="{FF2B5EF4-FFF2-40B4-BE49-F238E27FC236}">
                  <a16:creationId xmlns="" xmlns:a16="http://schemas.microsoft.com/office/drawing/2014/main" id="{79CB5DC4-FD8F-CC0E-DB36-F95A86AAAE95}"/>
                </a:ext>
              </a:extLst>
            </p:cNvPr>
            <p:cNvSpPr/>
            <p:nvPr/>
          </p:nvSpPr>
          <p:spPr>
            <a:xfrm>
              <a:off x="4704847" y="3903378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33840" y="33840"/>
                  </a:moveTo>
                  <a:lnTo>
                    <a:pt x="477504" y="33840"/>
                  </a:lnTo>
                </a:path>
                <a:path w="511810" h="34289">
                  <a:moveTo>
                    <a:pt x="511344" y="0"/>
                  </a:moveTo>
                  <a:lnTo>
                    <a:pt x="113184" y="0"/>
                  </a:lnTo>
                </a:path>
                <a:path w="511810" h="34289">
                  <a:moveTo>
                    <a:pt x="7934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4" name="object 603">
              <a:extLst>
                <a:ext uri="{FF2B5EF4-FFF2-40B4-BE49-F238E27FC236}">
                  <a16:creationId xmlns="" xmlns:a16="http://schemas.microsoft.com/office/drawing/2014/main" id="{F73C8CD2-31B2-13D8-BC95-182F1073EE75}"/>
                </a:ext>
              </a:extLst>
            </p:cNvPr>
            <p:cNvSpPr/>
            <p:nvPr/>
          </p:nvSpPr>
          <p:spPr>
            <a:xfrm>
              <a:off x="4974379" y="3903378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0" y="33840"/>
                  </a:moveTo>
                  <a:lnTo>
                    <a:pt x="79308" y="33840"/>
                  </a:lnTo>
                </a:path>
                <a:path w="79375" h="34289">
                  <a:moveTo>
                    <a:pt x="79308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08" y="33840"/>
                  </a:lnTo>
                </a:path>
                <a:path w="79375" h="34289">
                  <a:moveTo>
                    <a:pt x="793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5" name="object 604">
              <a:extLst>
                <a:ext uri="{FF2B5EF4-FFF2-40B4-BE49-F238E27FC236}">
                  <a16:creationId xmlns="" xmlns:a16="http://schemas.microsoft.com/office/drawing/2014/main" id="{F12741DE-8C43-EFA5-23C9-979A87E20E47}"/>
                </a:ext>
              </a:extLst>
            </p:cNvPr>
            <p:cNvSpPr/>
            <p:nvPr/>
          </p:nvSpPr>
          <p:spPr>
            <a:xfrm>
              <a:off x="5182349" y="3957345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25717" y="0"/>
                  </a:moveTo>
                  <a:lnTo>
                    <a:pt x="33832" y="0"/>
                  </a:lnTo>
                  <a:lnTo>
                    <a:pt x="0" y="33845"/>
                  </a:lnTo>
                  <a:lnTo>
                    <a:pt x="225717" y="33845"/>
                  </a:lnTo>
                  <a:lnTo>
                    <a:pt x="225717" y="0"/>
                  </a:lnTo>
                  <a:close/>
                </a:path>
                <a:path w="411479" h="34289">
                  <a:moveTo>
                    <a:pt x="411441" y="33845"/>
                  </a:moveTo>
                  <a:lnTo>
                    <a:pt x="377596" y="0"/>
                  </a:lnTo>
                  <a:lnTo>
                    <a:pt x="294474" y="0"/>
                  </a:lnTo>
                  <a:lnTo>
                    <a:pt x="294474" y="33845"/>
                  </a:lnTo>
                  <a:lnTo>
                    <a:pt x="411441" y="33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6" name="object 605">
              <a:extLst>
                <a:ext uri="{FF2B5EF4-FFF2-40B4-BE49-F238E27FC236}">
                  <a16:creationId xmlns="" xmlns:a16="http://schemas.microsoft.com/office/drawing/2014/main" id="{9E96F2F5-EBC1-0249-B6D3-1437CA71A6EA}"/>
                </a:ext>
              </a:extLst>
            </p:cNvPr>
            <p:cNvSpPr/>
            <p:nvPr/>
          </p:nvSpPr>
          <p:spPr>
            <a:xfrm>
              <a:off x="5182351" y="3957342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25720" y="33840"/>
                  </a:moveTo>
                  <a:lnTo>
                    <a:pt x="225720" y="0"/>
                  </a:lnTo>
                </a:path>
                <a:path w="411479" h="34289">
                  <a:moveTo>
                    <a:pt x="294480" y="33840"/>
                  </a:moveTo>
                  <a:lnTo>
                    <a:pt x="294480" y="0"/>
                  </a:lnTo>
                </a:path>
                <a:path w="411479" h="34289">
                  <a:moveTo>
                    <a:pt x="377604" y="0"/>
                  </a:moveTo>
                  <a:lnTo>
                    <a:pt x="294480" y="0"/>
                  </a:lnTo>
                </a:path>
                <a:path w="411479" h="34289">
                  <a:moveTo>
                    <a:pt x="225720" y="0"/>
                  </a:moveTo>
                  <a:lnTo>
                    <a:pt x="215748" y="0"/>
                  </a:lnTo>
                </a:path>
                <a:path w="411479" h="34289">
                  <a:moveTo>
                    <a:pt x="195660" y="0"/>
                  </a:moveTo>
                  <a:lnTo>
                    <a:pt x="33840" y="0"/>
                  </a:lnTo>
                </a:path>
                <a:path w="411479" h="34289">
                  <a:moveTo>
                    <a:pt x="0" y="33840"/>
                  </a:moveTo>
                  <a:lnTo>
                    <a:pt x="195660" y="33840"/>
                  </a:lnTo>
                </a:path>
                <a:path w="411479" h="34289">
                  <a:moveTo>
                    <a:pt x="215748" y="33840"/>
                  </a:moveTo>
                  <a:lnTo>
                    <a:pt x="225720" y="33840"/>
                  </a:lnTo>
                </a:path>
                <a:path w="411479" h="34289">
                  <a:moveTo>
                    <a:pt x="294480" y="33840"/>
                  </a:moveTo>
                  <a:lnTo>
                    <a:pt x="411444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7" name="object 606">
              <a:extLst>
                <a:ext uri="{FF2B5EF4-FFF2-40B4-BE49-F238E27FC236}">
                  <a16:creationId xmlns="" xmlns:a16="http://schemas.microsoft.com/office/drawing/2014/main" id="{C58FF849-98D2-DB2D-87C8-A2FB119C1A43}"/>
                </a:ext>
              </a:extLst>
            </p:cNvPr>
            <p:cNvSpPr/>
            <p:nvPr/>
          </p:nvSpPr>
          <p:spPr>
            <a:xfrm>
              <a:off x="5284628" y="3957342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0"/>
                  </a:moveTo>
                  <a:lnTo>
                    <a:pt x="79344" y="3384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8" name="object 607">
              <a:extLst>
                <a:ext uri="{FF2B5EF4-FFF2-40B4-BE49-F238E27FC236}">
                  <a16:creationId xmlns="" xmlns:a16="http://schemas.microsoft.com/office/drawing/2014/main" id="{43A447B5-9149-E941-37D5-06BFEAF9065B}"/>
                </a:ext>
              </a:extLst>
            </p:cNvPr>
            <p:cNvSpPr/>
            <p:nvPr/>
          </p:nvSpPr>
          <p:spPr>
            <a:xfrm>
              <a:off x="4738674" y="2721165"/>
              <a:ext cx="1299210" cy="20320"/>
            </a:xfrm>
            <a:custGeom>
              <a:avLst/>
              <a:gdLst/>
              <a:ahLst/>
              <a:cxnLst/>
              <a:rect l="l" t="t" r="r" b="b"/>
              <a:pathLst>
                <a:path w="1299210" h="20319">
                  <a:moveTo>
                    <a:pt x="639330" y="0"/>
                  </a:moveTo>
                  <a:lnTo>
                    <a:pt x="0" y="0"/>
                  </a:lnTo>
                  <a:lnTo>
                    <a:pt x="0" y="20104"/>
                  </a:lnTo>
                  <a:lnTo>
                    <a:pt x="639330" y="20104"/>
                  </a:lnTo>
                  <a:lnTo>
                    <a:pt x="639330" y="0"/>
                  </a:lnTo>
                  <a:close/>
                </a:path>
                <a:path w="1299210" h="20319">
                  <a:moveTo>
                    <a:pt x="670610" y="0"/>
                  </a:moveTo>
                  <a:lnTo>
                    <a:pt x="659422" y="0"/>
                  </a:lnTo>
                  <a:lnTo>
                    <a:pt x="659422" y="20104"/>
                  </a:lnTo>
                  <a:lnTo>
                    <a:pt x="670610" y="20104"/>
                  </a:lnTo>
                  <a:lnTo>
                    <a:pt x="670610" y="0"/>
                  </a:lnTo>
                  <a:close/>
                </a:path>
                <a:path w="1299210" h="20319">
                  <a:moveTo>
                    <a:pt x="1298740" y="0"/>
                  </a:moveTo>
                  <a:lnTo>
                    <a:pt x="734085" y="0"/>
                  </a:lnTo>
                  <a:lnTo>
                    <a:pt x="734085" y="20104"/>
                  </a:lnTo>
                  <a:lnTo>
                    <a:pt x="1298740" y="20104"/>
                  </a:lnTo>
                  <a:lnTo>
                    <a:pt x="12987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79" name="object 608">
              <a:extLst>
                <a:ext uri="{FF2B5EF4-FFF2-40B4-BE49-F238E27FC236}">
                  <a16:creationId xmlns="" xmlns:a16="http://schemas.microsoft.com/office/drawing/2014/main" id="{68A3A9AF-D151-8F54-D26D-5B2558419E1C}"/>
                </a:ext>
              </a:extLst>
            </p:cNvPr>
            <p:cNvSpPr/>
            <p:nvPr/>
          </p:nvSpPr>
          <p:spPr>
            <a:xfrm>
              <a:off x="4738687" y="2721165"/>
              <a:ext cx="1299210" cy="20320"/>
            </a:xfrm>
            <a:custGeom>
              <a:avLst/>
              <a:gdLst/>
              <a:ahLst/>
              <a:cxnLst/>
              <a:rect l="l" t="t" r="r" b="b"/>
              <a:pathLst>
                <a:path w="1299210" h="20319">
                  <a:moveTo>
                    <a:pt x="670609" y="0"/>
                  </a:moveTo>
                  <a:lnTo>
                    <a:pt x="670609" y="20095"/>
                  </a:lnTo>
                </a:path>
                <a:path w="1299210" h="20319">
                  <a:moveTo>
                    <a:pt x="734077" y="0"/>
                  </a:moveTo>
                  <a:lnTo>
                    <a:pt x="734077" y="20095"/>
                  </a:lnTo>
                </a:path>
                <a:path w="1299210" h="20319">
                  <a:moveTo>
                    <a:pt x="0" y="20095"/>
                  </a:moveTo>
                  <a:lnTo>
                    <a:pt x="639324" y="20095"/>
                  </a:lnTo>
                </a:path>
                <a:path w="1299210" h="20319">
                  <a:moveTo>
                    <a:pt x="659413" y="20095"/>
                  </a:moveTo>
                  <a:lnTo>
                    <a:pt x="670609" y="20095"/>
                  </a:lnTo>
                </a:path>
                <a:path w="1299210" h="20319">
                  <a:moveTo>
                    <a:pt x="734077" y="20095"/>
                  </a:moveTo>
                  <a:lnTo>
                    <a:pt x="1298738" y="20095"/>
                  </a:lnTo>
                </a:path>
                <a:path w="1299210" h="20319">
                  <a:moveTo>
                    <a:pt x="1298738" y="0"/>
                  </a:moveTo>
                  <a:lnTo>
                    <a:pt x="734077" y="0"/>
                  </a:lnTo>
                </a:path>
                <a:path w="1299210" h="20319">
                  <a:moveTo>
                    <a:pt x="670609" y="0"/>
                  </a:moveTo>
                  <a:lnTo>
                    <a:pt x="659413" y="0"/>
                  </a:lnTo>
                </a:path>
                <a:path w="1299210" h="20319">
                  <a:moveTo>
                    <a:pt x="63932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0" name="object 609">
              <a:extLst>
                <a:ext uri="{FF2B5EF4-FFF2-40B4-BE49-F238E27FC236}">
                  <a16:creationId xmlns="" xmlns:a16="http://schemas.microsoft.com/office/drawing/2014/main" id="{57862E26-38A8-8DFC-3506-634800711E61}"/>
                </a:ext>
              </a:extLst>
            </p:cNvPr>
            <p:cNvSpPr/>
            <p:nvPr/>
          </p:nvSpPr>
          <p:spPr>
            <a:xfrm>
              <a:off x="5378005" y="2335910"/>
              <a:ext cx="20320" cy="850900"/>
            </a:xfrm>
            <a:custGeom>
              <a:avLst/>
              <a:gdLst/>
              <a:ahLst/>
              <a:cxnLst/>
              <a:rect l="l" t="t" r="r" b="b"/>
              <a:pathLst>
                <a:path w="20320" h="850900">
                  <a:moveTo>
                    <a:pt x="20091" y="824458"/>
                  </a:moveTo>
                  <a:lnTo>
                    <a:pt x="0" y="824458"/>
                  </a:lnTo>
                  <a:lnTo>
                    <a:pt x="0" y="850900"/>
                  </a:lnTo>
                  <a:lnTo>
                    <a:pt x="20091" y="850900"/>
                  </a:lnTo>
                  <a:lnTo>
                    <a:pt x="20091" y="824458"/>
                  </a:lnTo>
                  <a:close/>
                </a:path>
                <a:path w="20320" h="850900">
                  <a:moveTo>
                    <a:pt x="20091" y="769010"/>
                  </a:moveTo>
                  <a:lnTo>
                    <a:pt x="0" y="769010"/>
                  </a:lnTo>
                  <a:lnTo>
                    <a:pt x="0" y="790613"/>
                  </a:lnTo>
                  <a:lnTo>
                    <a:pt x="20091" y="790613"/>
                  </a:lnTo>
                  <a:lnTo>
                    <a:pt x="20091" y="769010"/>
                  </a:lnTo>
                  <a:close/>
                </a:path>
                <a:path w="20320" h="850900">
                  <a:moveTo>
                    <a:pt x="20091" y="487349"/>
                  </a:moveTo>
                  <a:lnTo>
                    <a:pt x="0" y="487349"/>
                  </a:lnTo>
                  <a:lnTo>
                    <a:pt x="0" y="705548"/>
                  </a:lnTo>
                  <a:lnTo>
                    <a:pt x="20091" y="705548"/>
                  </a:lnTo>
                  <a:lnTo>
                    <a:pt x="20091" y="487349"/>
                  </a:lnTo>
                  <a:close/>
                </a:path>
                <a:path w="20320" h="850900">
                  <a:moveTo>
                    <a:pt x="20091" y="362089"/>
                  </a:moveTo>
                  <a:lnTo>
                    <a:pt x="0" y="362089"/>
                  </a:lnTo>
                  <a:lnTo>
                    <a:pt x="0" y="423887"/>
                  </a:lnTo>
                  <a:lnTo>
                    <a:pt x="20091" y="423887"/>
                  </a:lnTo>
                  <a:lnTo>
                    <a:pt x="20091" y="362089"/>
                  </a:lnTo>
                  <a:close/>
                </a:path>
                <a:path w="20320" h="850900">
                  <a:moveTo>
                    <a:pt x="20091" y="80225"/>
                  </a:moveTo>
                  <a:lnTo>
                    <a:pt x="0" y="80225"/>
                  </a:lnTo>
                  <a:lnTo>
                    <a:pt x="0" y="298627"/>
                  </a:lnTo>
                  <a:lnTo>
                    <a:pt x="20091" y="298627"/>
                  </a:lnTo>
                  <a:lnTo>
                    <a:pt x="20091" y="80225"/>
                  </a:lnTo>
                  <a:close/>
                </a:path>
                <a:path w="20320" h="850900">
                  <a:moveTo>
                    <a:pt x="20091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20091" y="16764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1" name="object 610">
              <a:extLst>
                <a:ext uri="{FF2B5EF4-FFF2-40B4-BE49-F238E27FC236}">
                  <a16:creationId xmlns="" xmlns:a16="http://schemas.microsoft.com/office/drawing/2014/main" id="{363B39D8-5373-0FE4-7002-B55D55CA9FDE}"/>
                </a:ext>
              </a:extLst>
            </p:cNvPr>
            <p:cNvSpPr/>
            <p:nvPr/>
          </p:nvSpPr>
          <p:spPr>
            <a:xfrm>
              <a:off x="5378012" y="2335903"/>
              <a:ext cx="20320" cy="850900"/>
            </a:xfrm>
            <a:custGeom>
              <a:avLst/>
              <a:gdLst/>
              <a:ahLst/>
              <a:cxnLst/>
              <a:rect l="l" t="t" r="r" b="b"/>
              <a:pathLst>
                <a:path w="20320" h="850900">
                  <a:moveTo>
                    <a:pt x="20088" y="705550"/>
                  </a:moveTo>
                  <a:lnTo>
                    <a:pt x="0" y="705550"/>
                  </a:lnTo>
                </a:path>
                <a:path w="20320" h="850900">
                  <a:moveTo>
                    <a:pt x="20088" y="769011"/>
                  </a:moveTo>
                  <a:lnTo>
                    <a:pt x="0" y="769011"/>
                  </a:lnTo>
                </a:path>
                <a:path w="20320" h="850900">
                  <a:moveTo>
                    <a:pt x="20088" y="16768"/>
                  </a:moveTo>
                  <a:lnTo>
                    <a:pt x="0" y="16768"/>
                  </a:lnTo>
                </a:path>
                <a:path w="20320" h="850900">
                  <a:moveTo>
                    <a:pt x="20088" y="80229"/>
                  </a:moveTo>
                  <a:lnTo>
                    <a:pt x="0" y="80229"/>
                  </a:lnTo>
                </a:path>
                <a:path w="20320" h="850900">
                  <a:moveTo>
                    <a:pt x="20088" y="298634"/>
                  </a:moveTo>
                  <a:lnTo>
                    <a:pt x="0" y="298634"/>
                  </a:lnTo>
                </a:path>
                <a:path w="20320" h="850900">
                  <a:moveTo>
                    <a:pt x="20088" y="362095"/>
                  </a:moveTo>
                  <a:lnTo>
                    <a:pt x="0" y="362095"/>
                  </a:lnTo>
                </a:path>
                <a:path w="20320" h="850900">
                  <a:moveTo>
                    <a:pt x="20088" y="423889"/>
                  </a:moveTo>
                  <a:lnTo>
                    <a:pt x="0" y="423889"/>
                  </a:lnTo>
                </a:path>
                <a:path w="20320" h="850900">
                  <a:moveTo>
                    <a:pt x="20088" y="487350"/>
                  </a:moveTo>
                  <a:lnTo>
                    <a:pt x="0" y="487350"/>
                  </a:lnTo>
                </a:path>
                <a:path w="20320" h="850900">
                  <a:moveTo>
                    <a:pt x="0" y="0"/>
                  </a:moveTo>
                  <a:lnTo>
                    <a:pt x="0" y="16768"/>
                  </a:lnTo>
                </a:path>
                <a:path w="20320" h="850900">
                  <a:moveTo>
                    <a:pt x="0" y="80229"/>
                  </a:moveTo>
                  <a:lnTo>
                    <a:pt x="0" y="298634"/>
                  </a:lnTo>
                </a:path>
                <a:path w="20320" h="850900">
                  <a:moveTo>
                    <a:pt x="0" y="362095"/>
                  </a:moveTo>
                  <a:lnTo>
                    <a:pt x="0" y="385261"/>
                  </a:lnTo>
                </a:path>
                <a:path w="20320" h="850900">
                  <a:moveTo>
                    <a:pt x="0" y="405357"/>
                  </a:moveTo>
                  <a:lnTo>
                    <a:pt x="0" y="423889"/>
                  </a:lnTo>
                </a:path>
                <a:path w="20320" h="850900">
                  <a:moveTo>
                    <a:pt x="0" y="487350"/>
                  </a:moveTo>
                  <a:lnTo>
                    <a:pt x="0" y="705550"/>
                  </a:lnTo>
                </a:path>
                <a:path w="20320" h="850900">
                  <a:moveTo>
                    <a:pt x="0" y="769011"/>
                  </a:moveTo>
                  <a:lnTo>
                    <a:pt x="0" y="790618"/>
                  </a:lnTo>
                </a:path>
                <a:path w="20320" h="850900">
                  <a:moveTo>
                    <a:pt x="0" y="824462"/>
                  </a:moveTo>
                  <a:lnTo>
                    <a:pt x="0" y="850904"/>
                  </a:lnTo>
                </a:path>
                <a:path w="20320" h="850900">
                  <a:moveTo>
                    <a:pt x="20088" y="850904"/>
                  </a:moveTo>
                  <a:lnTo>
                    <a:pt x="20088" y="824462"/>
                  </a:lnTo>
                </a:path>
                <a:path w="20320" h="850900">
                  <a:moveTo>
                    <a:pt x="20088" y="790618"/>
                  </a:moveTo>
                  <a:lnTo>
                    <a:pt x="20088" y="769011"/>
                  </a:lnTo>
                </a:path>
                <a:path w="20320" h="850900">
                  <a:moveTo>
                    <a:pt x="20088" y="705550"/>
                  </a:moveTo>
                  <a:lnTo>
                    <a:pt x="20088" y="487350"/>
                  </a:lnTo>
                </a:path>
                <a:path w="20320" h="850900">
                  <a:moveTo>
                    <a:pt x="20088" y="423889"/>
                  </a:moveTo>
                  <a:lnTo>
                    <a:pt x="20088" y="405357"/>
                  </a:lnTo>
                </a:path>
                <a:path w="20320" h="850900">
                  <a:moveTo>
                    <a:pt x="20088" y="385261"/>
                  </a:moveTo>
                  <a:lnTo>
                    <a:pt x="20088" y="362095"/>
                  </a:lnTo>
                </a:path>
                <a:path w="20320" h="850900">
                  <a:moveTo>
                    <a:pt x="20088" y="298634"/>
                  </a:moveTo>
                  <a:lnTo>
                    <a:pt x="20088" y="80229"/>
                  </a:lnTo>
                </a:path>
                <a:path w="20320" h="850900">
                  <a:moveTo>
                    <a:pt x="20088" y="16768"/>
                  </a:moveTo>
                  <a:lnTo>
                    <a:pt x="2008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2" name="object 611">
              <a:extLst>
                <a:ext uri="{FF2B5EF4-FFF2-40B4-BE49-F238E27FC236}">
                  <a16:creationId xmlns="" xmlns:a16="http://schemas.microsoft.com/office/drawing/2014/main" id="{B4D892D4-91C3-320A-D67B-B1D0CE5FAA60}"/>
                </a:ext>
              </a:extLst>
            </p:cNvPr>
            <p:cNvSpPr/>
            <p:nvPr/>
          </p:nvSpPr>
          <p:spPr>
            <a:xfrm>
              <a:off x="5912684" y="3180464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58580" y="33843"/>
                  </a:moveTo>
                  <a:lnTo>
                    <a:pt x="0" y="33843"/>
                  </a:lnTo>
                  <a:lnTo>
                    <a:pt x="0" y="0"/>
                  </a:lnTo>
                  <a:lnTo>
                    <a:pt x="124740" y="0"/>
                  </a:lnTo>
                  <a:lnTo>
                    <a:pt x="158580" y="338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3" name="object 612">
              <a:extLst>
                <a:ext uri="{FF2B5EF4-FFF2-40B4-BE49-F238E27FC236}">
                  <a16:creationId xmlns="" xmlns:a16="http://schemas.microsoft.com/office/drawing/2014/main" id="{A4B39207-3D27-4EC8-4628-1739C39A4CDA}"/>
                </a:ext>
              </a:extLst>
            </p:cNvPr>
            <p:cNvSpPr/>
            <p:nvPr/>
          </p:nvSpPr>
          <p:spPr>
            <a:xfrm>
              <a:off x="5912684" y="3180464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24740" y="0"/>
                  </a:moveTo>
                  <a:lnTo>
                    <a:pt x="0" y="0"/>
                  </a:lnTo>
                </a:path>
                <a:path w="158750" h="34289">
                  <a:moveTo>
                    <a:pt x="0" y="0"/>
                  </a:moveTo>
                  <a:lnTo>
                    <a:pt x="0" y="33843"/>
                  </a:lnTo>
                </a:path>
                <a:path w="158750" h="34289">
                  <a:moveTo>
                    <a:pt x="0" y="33843"/>
                  </a:moveTo>
                  <a:lnTo>
                    <a:pt x="158580" y="3384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4" name="object 613">
              <a:extLst>
                <a:ext uri="{FF2B5EF4-FFF2-40B4-BE49-F238E27FC236}">
                  <a16:creationId xmlns="" xmlns:a16="http://schemas.microsoft.com/office/drawing/2014/main" id="{2228BE6B-2331-29D2-FE62-8B01B2D8E1B1}"/>
                </a:ext>
              </a:extLst>
            </p:cNvPr>
            <p:cNvSpPr/>
            <p:nvPr/>
          </p:nvSpPr>
          <p:spPr>
            <a:xfrm>
              <a:off x="5941880" y="3180464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3"/>
                  </a:moveTo>
                  <a:lnTo>
                    <a:pt x="79344" y="33843"/>
                  </a:lnTo>
                </a:path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3"/>
                  </a:moveTo>
                  <a:lnTo>
                    <a:pt x="79344" y="33843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5" name="object 614">
              <a:extLst>
                <a:ext uri="{FF2B5EF4-FFF2-40B4-BE49-F238E27FC236}">
                  <a16:creationId xmlns="" xmlns:a16="http://schemas.microsoft.com/office/drawing/2014/main" id="{D12A50F8-236F-BE01-6AE8-6566B0B643EF}"/>
                </a:ext>
              </a:extLst>
            </p:cNvPr>
            <p:cNvSpPr/>
            <p:nvPr/>
          </p:nvSpPr>
          <p:spPr>
            <a:xfrm>
              <a:off x="5559956" y="3126522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87786"/>
                  </a:moveTo>
                  <a:lnTo>
                    <a:pt x="0" y="33843"/>
                  </a:lnTo>
                  <a:lnTo>
                    <a:pt x="33840" y="0"/>
                  </a:lnTo>
                  <a:lnTo>
                    <a:pt x="33840" y="53942"/>
                  </a:lnTo>
                  <a:lnTo>
                    <a:pt x="0" y="87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6" name="object 615">
              <a:extLst>
                <a:ext uri="{FF2B5EF4-FFF2-40B4-BE49-F238E27FC236}">
                  <a16:creationId xmlns="" xmlns:a16="http://schemas.microsoft.com/office/drawing/2014/main" id="{7083B788-6295-CC30-F010-19F867B458CA}"/>
                </a:ext>
              </a:extLst>
            </p:cNvPr>
            <p:cNvSpPr/>
            <p:nvPr/>
          </p:nvSpPr>
          <p:spPr>
            <a:xfrm>
              <a:off x="5559956" y="3126522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53942"/>
                  </a:moveTo>
                  <a:lnTo>
                    <a:pt x="33840" y="0"/>
                  </a:lnTo>
                </a:path>
                <a:path w="34289" h="88264">
                  <a:moveTo>
                    <a:pt x="0" y="33843"/>
                  </a:moveTo>
                  <a:lnTo>
                    <a:pt x="0" y="8778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7" name="object 616">
              <a:extLst>
                <a:ext uri="{FF2B5EF4-FFF2-40B4-BE49-F238E27FC236}">
                  <a16:creationId xmlns="" xmlns:a16="http://schemas.microsoft.com/office/drawing/2014/main" id="{DECA2FEE-1CAE-4EBF-1990-426489AB7989}"/>
                </a:ext>
              </a:extLst>
            </p:cNvPr>
            <p:cNvSpPr/>
            <p:nvPr/>
          </p:nvSpPr>
          <p:spPr>
            <a:xfrm>
              <a:off x="5182349" y="3126523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28701" y="0"/>
                  </a:moveTo>
                  <a:lnTo>
                    <a:pt x="0" y="0"/>
                  </a:lnTo>
                  <a:lnTo>
                    <a:pt x="33832" y="33845"/>
                  </a:lnTo>
                  <a:lnTo>
                    <a:pt x="228701" y="33845"/>
                  </a:lnTo>
                  <a:lnTo>
                    <a:pt x="228701" y="0"/>
                  </a:lnTo>
                  <a:close/>
                </a:path>
                <a:path w="411479" h="34289">
                  <a:moveTo>
                    <a:pt x="411441" y="0"/>
                  </a:moveTo>
                  <a:lnTo>
                    <a:pt x="292138" y="0"/>
                  </a:lnTo>
                  <a:lnTo>
                    <a:pt x="292138" y="33845"/>
                  </a:lnTo>
                  <a:lnTo>
                    <a:pt x="377596" y="33845"/>
                  </a:lnTo>
                  <a:lnTo>
                    <a:pt x="4114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8" name="object 617">
              <a:extLst>
                <a:ext uri="{FF2B5EF4-FFF2-40B4-BE49-F238E27FC236}">
                  <a16:creationId xmlns="" xmlns:a16="http://schemas.microsoft.com/office/drawing/2014/main" id="{267F9FD7-EACB-3C0B-20B6-7566D93EAC7B}"/>
                </a:ext>
              </a:extLst>
            </p:cNvPr>
            <p:cNvSpPr/>
            <p:nvPr/>
          </p:nvSpPr>
          <p:spPr>
            <a:xfrm>
              <a:off x="5182351" y="3126522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92140" y="33843"/>
                  </a:moveTo>
                  <a:lnTo>
                    <a:pt x="292140" y="0"/>
                  </a:lnTo>
                </a:path>
                <a:path w="411479" h="34289">
                  <a:moveTo>
                    <a:pt x="228708" y="33843"/>
                  </a:moveTo>
                  <a:lnTo>
                    <a:pt x="228708" y="0"/>
                  </a:lnTo>
                </a:path>
                <a:path w="411479" h="34289">
                  <a:moveTo>
                    <a:pt x="411444" y="0"/>
                  </a:moveTo>
                  <a:lnTo>
                    <a:pt x="292140" y="0"/>
                  </a:lnTo>
                </a:path>
                <a:path w="411479" h="34289">
                  <a:moveTo>
                    <a:pt x="228708" y="0"/>
                  </a:moveTo>
                  <a:lnTo>
                    <a:pt x="215748" y="0"/>
                  </a:lnTo>
                </a:path>
                <a:path w="411479" h="34289">
                  <a:moveTo>
                    <a:pt x="195660" y="0"/>
                  </a:moveTo>
                  <a:lnTo>
                    <a:pt x="0" y="0"/>
                  </a:lnTo>
                </a:path>
                <a:path w="411479" h="34289">
                  <a:moveTo>
                    <a:pt x="33840" y="33843"/>
                  </a:moveTo>
                  <a:lnTo>
                    <a:pt x="195660" y="33843"/>
                  </a:lnTo>
                </a:path>
                <a:path w="411479" h="34289">
                  <a:moveTo>
                    <a:pt x="215748" y="33843"/>
                  </a:moveTo>
                  <a:lnTo>
                    <a:pt x="228708" y="33843"/>
                  </a:lnTo>
                </a:path>
                <a:path w="411479" h="34289">
                  <a:moveTo>
                    <a:pt x="292140" y="33843"/>
                  </a:moveTo>
                  <a:lnTo>
                    <a:pt x="377604" y="3384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89" name="object 618">
              <a:extLst>
                <a:ext uri="{FF2B5EF4-FFF2-40B4-BE49-F238E27FC236}">
                  <a16:creationId xmlns="" xmlns:a16="http://schemas.microsoft.com/office/drawing/2014/main" id="{A043BF63-B166-402A-28C8-154377CD1208}"/>
                </a:ext>
              </a:extLst>
            </p:cNvPr>
            <p:cNvSpPr/>
            <p:nvPr/>
          </p:nvSpPr>
          <p:spPr>
            <a:xfrm>
              <a:off x="5182351" y="3126522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87786"/>
                  </a:moveTo>
                  <a:lnTo>
                    <a:pt x="0" y="53942"/>
                  </a:lnTo>
                  <a:lnTo>
                    <a:pt x="0" y="0"/>
                  </a:lnTo>
                  <a:lnTo>
                    <a:pt x="33840" y="33843"/>
                  </a:lnTo>
                  <a:lnTo>
                    <a:pt x="33840" y="87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0" name="object 619">
              <a:extLst>
                <a:ext uri="{FF2B5EF4-FFF2-40B4-BE49-F238E27FC236}">
                  <a16:creationId xmlns="" xmlns:a16="http://schemas.microsoft.com/office/drawing/2014/main" id="{2C220DE6-122E-B0AC-DC02-4AD838CF2E22}"/>
                </a:ext>
              </a:extLst>
            </p:cNvPr>
            <p:cNvSpPr/>
            <p:nvPr/>
          </p:nvSpPr>
          <p:spPr>
            <a:xfrm>
              <a:off x="5182351" y="3126522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0"/>
                  </a:moveTo>
                  <a:lnTo>
                    <a:pt x="0" y="53942"/>
                  </a:lnTo>
                </a:path>
                <a:path w="34289" h="88264">
                  <a:moveTo>
                    <a:pt x="33840" y="87786"/>
                  </a:moveTo>
                  <a:lnTo>
                    <a:pt x="33840" y="3384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1" name="object 620">
              <a:extLst>
                <a:ext uri="{FF2B5EF4-FFF2-40B4-BE49-F238E27FC236}">
                  <a16:creationId xmlns="" xmlns:a16="http://schemas.microsoft.com/office/drawing/2014/main" id="{1F27EB19-EDE4-0BC2-0501-51D94CB212B2}"/>
                </a:ext>
              </a:extLst>
            </p:cNvPr>
            <p:cNvSpPr/>
            <p:nvPr/>
          </p:nvSpPr>
          <p:spPr>
            <a:xfrm>
              <a:off x="5182351" y="2248117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87786"/>
                  </a:moveTo>
                  <a:lnTo>
                    <a:pt x="0" y="33843"/>
                  </a:lnTo>
                  <a:lnTo>
                    <a:pt x="33840" y="0"/>
                  </a:lnTo>
                  <a:lnTo>
                    <a:pt x="33840" y="53938"/>
                  </a:lnTo>
                  <a:lnTo>
                    <a:pt x="0" y="87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2" name="object 621">
              <a:extLst>
                <a:ext uri="{FF2B5EF4-FFF2-40B4-BE49-F238E27FC236}">
                  <a16:creationId xmlns="" xmlns:a16="http://schemas.microsoft.com/office/drawing/2014/main" id="{657EB59F-A135-1044-E917-516FC9A74190}"/>
                </a:ext>
              </a:extLst>
            </p:cNvPr>
            <p:cNvSpPr/>
            <p:nvPr/>
          </p:nvSpPr>
          <p:spPr>
            <a:xfrm>
              <a:off x="5182351" y="2248117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0" y="33843"/>
                  </a:moveTo>
                  <a:lnTo>
                    <a:pt x="0" y="87786"/>
                  </a:lnTo>
                </a:path>
                <a:path w="34289" h="88264">
                  <a:moveTo>
                    <a:pt x="33840" y="53938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3" name="object 622">
              <a:extLst>
                <a:ext uri="{FF2B5EF4-FFF2-40B4-BE49-F238E27FC236}">
                  <a16:creationId xmlns="" xmlns:a16="http://schemas.microsoft.com/office/drawing/2014/main" id="{7FCA2EA9-C53C-A2D3-DD93-77085D9C1B55}"/>
                </a:ext>
              </a:extLst>
            </p:cNvPr>
            <p:cNvSpPr/>
            <p:nvPr/>
          </p:nvSpPr>
          <p:spPr>
            <a:xfrm>
              <a:off x="5559956" y="2248117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87786"/>
                  </a:moveTo>
                  <a:lnTo>
                    <a:pt x="0" y="53938"/>
                  </a:lnTo>
                  <a:lnTo>
                    <a:pt x="0" y="0"/>
                  </a:lnTo>
                  <a:lnTo>
                    <a:pt x="33840" y="33843"/>
                  </a:lnTo>
                  <a:lnTo>
                    <a:pt x="33840" y="87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4" name="object 623">
              <a:extLst>
                <a:ext uri="{FF2B5EF4-FFF2-40B4-BE49-F238E27FC236}">
                  <a16:creationId xmlns="" xmlns:a16="http://schemas.microsoft.com/office/drawing/2014/main" id="{86BDC83A-8131-2EFF-AD5B-ED269C1377B0}"/>
                </a:ext>
              </a:extLst>
            </p:cNvPr>
            <p:cNvSpPr/>
            <p:nvPr/>
          </p:nvSpPr>
          <p:spPr>
            <a:xfrm>
              <a:off x="5559956" y="2248117"/>
              <a:ext cx="34290" cy="88265"/>
            </a:xfrm>
            <a:custGeom>
              <a:avLst/>
              <a:gdLst/>
              <a:ahLst/>
              <a:cxnLst/>
              <a:rect l="l" t="t" r="r" b="b"/>
              <a:pathLst>
                <a:path w="34289" h="88264">
                  <a:moveTo>
                    <a:pt x="33840" y="87786"/>
                  </a:moveTo>
                  <a:lnTo>
                    <a:pt x="33840" y="33843"/>
                  </a:lnTo>
                </a:path>
                <a:path w="34289" h="88264">
                  <a:moveTo>
                    <a:pt x="0" y="0"/>
                  </a:moveTo>
                  <a:lnTo>
                    <a:pt x="0" y="5393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5" name="object 624">
              <a:extLst>
                <a:ext uri="{FF2B5EF4-FFF2-40B4-BE49-F238E27FC236}">
                  <a16:creationId xmlns="" xmlns:a16="http://schemas.microsoft.com/office/drawing/2014/main" id="{1C456FC3-EF98-6255-3829-B30EDC1AEBA8}"/>
                </a:ext>
              </a:extLst>
            </p:cNvPr>
            <p:cNvSpPr/>
            <p:nvPr/>
          </p:nvSpPr>
          <p:spPr>
            <a:xfrm>
              <a:off x="6037425" y="2731212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83095"/>
                  </a:moveTo>
                  <a:lnTo>
                    <a:pt x="0" y="449251"/>
                  </a:lnTo>
                  <a:lnTo>
                    <a:pt x="0" y="0"/>
                  </a:lnTo>
                  <a:lnTo>
                    <a:pt x="33840" y="0"/>
                  </a:lnTo>
                  <a:lnTo>
                    <a:pt x="33840" y="483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6" name="object 625">
              <a:extLst>
                <a:ext uri="{FF2B5EF4-FFF2-40B4-BE49-F238E27FC236}">
                  <a16:creationId xmlns="" xmlns:a16="http://schemas.microsoft.com/office/drawing/2014/main" id="{4E9B13FA-BFFC-7D01-448B-3501D3219CCF}"/>
                </a:ext>
              </a:extLst>
            </p:cNvPr>
            <p:cNvSpPr/>
            <p:nvPr/>
          </p:nvSpPr>
          <p:spPr>
            <a:xfrm>
              <a:off x="6037425" y="2731212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0" y="10047"/>
                  </a:moveTo>
                  <a:lnTo>
                    <a:pt x="0" y="449251"/>
                  </a:lnTo>
                </a:path>
                <a:path w="34289" h="483235">
                  <a:moveTo>
                    <a:pt x="33840" y="483095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7" name="object 626">
              <a:extLst>
                <a:ext uri="{FF2B5EF4-FFF2-40B4-BE49-F238E27FC236}">
                  <a16:creationId xmlns="" xmlns:a16="http://schemas.microsoft.com/office/drawing/2014/main" id="{3D61ECA6-5A1F-4CCB-BC44-F09DEE7A2A15}"/>
                </a:ext>
              </a:extLst>
            </p:cNvPr>
            <p:cNvSpPr/>
            <p:nvPr/>
          </p:nvSpPr>
          <p:spPr>
            <a:xfrm>
              <a:off x="6037425" y="2789360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69">
                  <a:moveTo>
                    <a:pt x="0" y="201308"/>
                  </a:moveTo>
                  <a:lnTo>
                    <a:pt x="0" y="280634"/>
                  </a:lnTo>
                </a:path>
                <a:path w="34289" h="280669">
                  <a:moveTo>
                    <a:pt x="33840" y="280634"/>
                  </a:moveTo>
                  <a:lnTo>
                    <a:pt x="33840" y="201308"/>
                  </a:lnTo>
                </a:path>
                <a:path w="34289" h="280669">
                  <a:moveTo>
                    <a:pt x="0" y="0"/>
                  </a:moveTo>
                  <a:lnTo>
                    <a:pt x="0" y="111056"/>
                  </a:lnTo>
                </a:path>
                <a:path w="34289" h="280669">
                  <a:moveTo>
                    <a:pt x="33840" y="111056"/>
                  </a:moveTo>
                  <a:lnTo>
                    <a:pt x="33840" y="0"/>
                  </a:lnTo>
                </a:path>
                <a:path w="34289" h="280669">
                  <a:moveTo>
                    <a:pt x="0" y="201308"/>
                  </a:moveTo>
                  <a:lnTo>
                    <a:pt x="0" y="280634"/>
                  </a:lnTo>
                </a:path>
                <a:path w="34289" h="280669">
                  <a:moveTo>
                    <a:pt x="33840" y="280634"/>
                  </a:moveTo>
                  <a:lnTo>
                    <a:pt x="33840" y="201308"/>
                  </a:lnTo>
                </a:path>
                <a:path w="34289" h="280669">
                  <a:moveTo>
                    <a:pt x="0" y="0"/>
                  </a:moveTo>
                  <a:lnTo>
                    <a:pt x="0" y="111056"/>
                  </a:lnTo>
                </a:path>
                <a:path w="34289" h="280669">
                  <a:moveTo>
                    <a:pt x="33840" y="111056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8" name="object 627">
              <a:extLst>
                <a:ext uri="{FF2B5EF4-FFF2-40B4-BE49-F238E27FC236}">
                  <a16:creationId xmlns="" xmlns:a16="http://schemas.microsoft.com/office/drawing/2014/main" id="{9615E67F-1C57-58CE-0809-3080C939273B}"/>
                </a:ext>
              </a:extLst>
            </p:cNvPr>
            <p:cNvSpPr/>
            <p:nvPr/>
          </p:nvSpPr>
          <p:spPr>
            <a:xfrm>
              <a:off x="6037425" y="2248117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83095"/>
                  </a:moveTo>
                  <a:lnTo>
                    <a:pt x="0" y="483095"/>
                  </a:lnTo>
                  <a:lnTo>
                    <a:pt x="0" y="33843"/>
                  </a:lnTo>
                  <a:lnTo>
                    <a:pt x="33840" y="0"/>
                  </a:lnTo>
                  <a:lnTo>
                    <a:pt x="33840" y="483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499" name="object 628">
              <a:extLst>
                <a:ext uri="{FF2B5EF4-FFF2-40B4-BE49-F238E27FC236}">
                  <a16:creationId xmlns="" xmlns:a16="http://schemas.microsoft.com/office/drawing/2014/main" id="{1381DC10-2180-69C2-B94B-63DF6F271EFB}"/>
                </a:ext>
              </a:extLst>
            </p:cNvPr>
            <p:cNvSpPr/>
            <p:nvPr/>
          </p:nvSpPr>
          <p:spPr>
            <a:xfrm>
              <a:off x="6037425" y="2248117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83095"/>
                  </a:moveTo>
                  <a:lnTo>
                    <a:pt x="33840" y="0"/>
                  </a:lnTo>
                </a:path>
                <a:path w="34289" h="483235">
                  <a:moveTo>
                    <a:pt x="0" y="33843"/>
                  </a:moveTo>
                  <a:lnTo>
                    <a:pt x="0" y="47304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0" name="object 629">
              <a:extLst>
                <a:ext uri="{FF2B5EF4-FFF2-40B4-BE49-F238E27FC236}">
                  <a16:creationId xmlns="" xmlns:a16="http://schemas.microsoft.com/office/drawing/2014/main" id="{751B99E2-883E-CBCC-389E-CFBB8C7152FC}"/>
                </a:ext>
              </a:extLst>
            </p:cNvPr>
            <p:cNvSpPr/>
            <p:nvPr/>
          </p:nvSpPr>
          <p:spPr>
            <a:xfrm>
              <a:off x="6037425" y="2392430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69">
                  <a:moveTo>
                    <a:pt x="33840" y="79326"/>
                  </a:moveTo>
                  <a:lnTo>
                    <a:pt x="33840" y="0"/>
                  </a:lnTo>
                </a:path>
                <a:path w="34289" h="280669">
                  <a:moveTo>
                    <a:pt x="0" y="0"/>
                  </a:moveTo>
                  <a:lnTo>
                    <a:pt x="0" y="79326"/>
                  </a:lnTo>
                </a:path>
                <a:path w="34289" h="280669">
                  <a:moveTo>
                    <a:pt x="33840" y="280634"/>
                  </a:moveTo>
                  <a:lnTo>
                    <a:pt x="33840" y="169578"/>
                  </a:lnTo>
                </a:path>
                <a:path w="34289" h="280669">
                  <a:moveTo>
                    <a:pt x="0" y="169578"/>
                  </a:moveTo>
                  <a:lnTo>
                    <a:pt x="0" y="280634"/>
                  </a:lnTo>
                </a:path>
                <a:path w="34289" h="280669">
                  <a:moveTo>
                    <a:pt x="33840" y="79326"/>
                  </a:moveTo>
                  <a:lnTo>
                    <a:pt x="33840" y="0"/>
                  </a:lnTo>
                </a:path>
                <a:path w="34289" h="280669">
                  <a:moveTo>
                    <a:pt x="0" y="0"/>
                  </a:moveTo>
                  <a:lnTo>
                    <a:pt x="0" y="79326"/>
                  </a:lnTo>
                </a:path>
                <a:path w="34289" h="280669">
                  <a:moveTo>
                    <a:pt x="33840" y="280634"/>
                  </a:moveTo>
                  <a:lnTo>
                    <a:pt x="33840" y="169578"/>
                  </a:lnTo>
                </a:path>
                <a:path w="34289" h="280669">
                  <a:moveTo>
                    <a:pt x="0" y="169578"/>
                  </a:moveTo>
                  <a:lnTo>
                    <a:pt x="0" y="28063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1" name="object 630">
              <a:extLst>
                <a:ext uri="{FF2B5EF4-FFF2-40B4-BE49-F238E27FC236}">
                  <a16:creationId xmlns="" xmlns:a16="http://schemas.microsoft.com/office/drawing/2014/main" id="{0ABE7336-54B1-5108-93CA-5A73C9D7EE3E}"/>
                </a:ext>
              </a:extLst>
            </p:cNvPr>
            <p:cNvSpPr/>
            <p:nvPr/>
          </p:nvSpPr>
          <p:spPr>
            <a:xfrm>
              <a:off x="4704847" y="2731212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0" y="483095"/>
                  </a:moveTo>
                  <a:lnTo>
                    <a:pt x="0" y="0"/>
                  </a:lnTo>
                  <a:lnTo>
                    <a:pt x="33840" y="0"/>
                  </a:lnTo>
                  <a:lnTo>
                    <a:pt x="33840" y="449251"/>
                  </a:lnTo>
                  <a:lnTo>
                    <a:pt x="0" y="483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2" name="object 631">
              <a:extLst>
                <a:ext uri="{FF2B5EF4-FFF2-40B4-BE49-F238E27FC236}">
                  <a16:creationId xmlns="" xmlns:a16="http://schemas.microsoft.com/office/drawing/2014/main" id="{6FB93124-42AB-0D5C-8214-4D7E88B608C6}"/>
                </a:ext>
              </a:extLst>
            </p:cNvPr>
            <p:cNvSpPr/>
            <p:nvPr/>
          </p:nvSpPr>
          <p:spPr>
            <a:xfrm>
              <a:off x="4704847" y="2731212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0" y="0"/>
                  </a:moveTo>
                  <a:lnTo>
                    <a:pt x="0" y="483095"/>
                  </a:lnTo>
                </a:path>
                <a:path w="34289" h="483235">
                  <a:moveTo>
                    <a:pt x="33840" y="449251"/>
                  </a:moveTo>
                  <a:lnTo>
                    <a:pt x="33840" y="1004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3" name="object 632">
              <a:extLst>
                <a:ext uri="{FF2B5EF4-FFF2-40B4-BE49-F238E27FC236}">
                  <a16:creationId xmlns="" xmlns:a16="http://schemas.microsoft.com/office/drawing/2014/main" id="{7E83D782-EAD3-51B1-C321-0B3CEC955849}"/>
                </a:ext>
              </a:extLst>
            </p:cNvPr>
            <p:cNvSpPr/>
            <p:nvPr/>
          </p:nvSpPr>
          <p:spPr>
            <a:xfrm>
              <a:off x="4704847" y="2789360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69">
                  <a:moveTo>
                    <a:pt x="0" y="201308"/>
                  </a:moveTo>
                  <a:lnTo>
                    <a:pt x="0" y="280634"/>
                  </a:lnTo>
                </a:path>
                <a:path w="34289" h="280669">
                  <a:moveTo>
                    <a:pt x="33840" y="280634"/>
                  </a:moveTo>
                  <a:lnTo>
                    <a:pt x="33840" y="201308"/>
                  </a:lnTo>
                </a:path>
                <a:path w="34289" h="280669">
                  <a:moveTo>
                    <a:pt x="0" y="0"/>
                  </a:moveTo>
                  <a:lnTo>
                    <a:pt x="0" y="111056"/>
                  </a:lnTo>
                </a:path>
                <a:path w="34289" h="280669">
                  <a:moveTo>
                    <a:pt x="33840" y="111056"/>
                  </a:moveTo>
                  <a:lnTo>
                    <a:pt x="33840" y="0"/>
                  </a:lnTo>
                </a:path>
                <a:path w="34289" h="280669">
                  <a:moveTo>
                    <a:pt x="0" y="201308"/>
                  </a:moveTo>
                  <a:lnTo>
                    <a:pt x="0" y="280634"/>
                  </a:lnTo>
                </a:path>
                <a:path w="34289" h="280669">
                  <a:moveTo>
                    <a:pt x="33840" y="280634"/>
                  </a:moveTo>
                  <a:lnTo>
                    <a:pt x="33840" y="201308"/>
                  </a:lnTo>
                </a:path>
                <a:path w="34289" h="280669">
                  <a:moveTo>
                    <a:pt x="0" y="0"/>
                  </a:moveTo>
                  <a:lnTo>
                    <a:pt x="0" y="111056"/>
                  </a:lnTo>
                </a:path>
                <a:path w="34289" h="280669">
                  <a:moveTo>
                    <a:pt x="33840" y="111056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4" name="object 633">
              <a:extLst>
                <a:ext uri="{FF2B5EF4-FFF2-40B4-BE49-F238E27FC236}">
                  <a16:creationId xmlns="" xmlns:a16="http://schemas.microsoft.com/office/drawing/2014/main" id="{CA56F215-B425-6FCC-BD40-E0644862529C}"/>
                </a:ext>
              </a:extLst>
            </p:cNvPr>
            <p:cNvSpPr/>
            <p:nvPr/>
          </p:nvSpPr>
          <p:spPr>
            <a:xfrm>
              <a:off x="4704847" y="2248117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83095"/>
                  </a:moveTo>
                  <a:lnTo>
                    <a:pt x="0" y="483095"/>
                  </a:lnTo>
                  <a:lnTo>
                    <a:pt x="0" y="0"/>
                  </a:lnTo>
                  <a:lnTo>
                    <a:pt x="33840" y="33843"/>
                  </a:lnTo>
                  <a:lnTo>
                    <a:pt x="33840" y="483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5" name="object 634">
              <a:extLst>
                <a:ext uri="{FF2B5EF4-FFF2-40B4-BE49-F238E27FC236}">
                  <a16:creationId xmlns="" xmlns:a16="http://schemas.microsoft.com/office/drawing/2014/main" id="{69D3EC5D-5CBB-C16E-A399-EBD0002561E1}"/>
                </a:ext>
              </a:extLst>
            </p:cNvPr>
            <p:cNvSpPr/>
            <p:nvPr/>
          </p:nvSpPr>
          <p:spPr>
            <a:xfrm>
              <a:off x="4704847" y="2248117"/>
              <a:ext cx="34290" cy="483234"/>
            </a:xfrm>
            <a:custGeom>
              <a:avLst/>
              <a:gdLst/>
              <a:ahLst/>
              <a:cxnLst/>
              <a:rect l="l" t="t" r="r" b="b"/>
              <a:pathLst>
                <a:path w="34289" h="483235">
                  <a:moveTo>
                    <a:pt x="33840" y="473047"/>
                  </a:moveTo>
                  <a:lnTo>
                    <a:pt x="33840" y="33843"/>
                  </a:lnTo>
                </a:path>
                <a:path w="34289" h="483235">
                  <a:moveTo>
                    <a:pt x="0" y="0"/>
                  </a:moveTo>
                  <a:lnTo>
                    <a:pt x="0" y="48309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6" name="object 635">
              <a:extLst>
                <a:ext uri="{FF2B5EF4-FFF2-40B4-BE49-F238E27FC236}">
                  <a16:creationId xmlns="" xmlns:a16="http://schemas.microsoft.com/office/drawing/2014/main" id="{2F942256-C586-4763-D50F-9AFB762E30AB}"/>
                </a:ext>
              </a:extLst>
            </p:cNvPr>
            <p:cNvSpPr/>
            <p:nvPr/>
          </p:nvSpPr>
          <p:spPr>
            <a:xfrm>
              <a:off x="4704847" y="2392430"/>
              <a:ext cx="34290" cy="280670"/>
            </a:xfrm>
            <a:custGeom>
              <a:avLst/>
              <a:gdLst/>
              <a:ahLst/>
              <a:cxnLst/>
              <a:rect l="l" t="t" r="r" b="b"/>
              <a:pathLst>
                <a:path w="34289" h="280669">
                  <a:moveTo>
                    <a:pt x="33840" y="79326"/>
                  </a:moveTo>
                  <a:lnTo>
                    <a:pt x="33840" y="0"/>
                  </a:lnTo>
                </a:path>
                <a:path w="34289" h="280669">
                  <a:moveTo>
                    <a:pt x="0" y="0"/>
                  </a:moveTo>
                  <a:lnTo>
                    <a:pt x="0" y="79326"/>
                  </a:lnTo>
                </a:path>
                <a:path w="34289" h="280669">
                  <a:moveTo>
                    <a:pt x="33840" y="280634"/>
                  </a:moveTo>
                  <a:lnTo>
                    <a:pt x="33840" y="169578"/>
                  </a:lnTo>
                </a:path>
                <a:path w="34289" h="280669">
                  <a:moveTo>
                    <a:pt x="0" y="169578"/>
                  </a:moveTo>
                  <a:lnTo>
                    <a:pt x="0" y="280634"/>
                  </a:lnTo>
                </a:path>
                <a:path w="34289" h="280669">
                  <a:moveTo>
                    <a:pt x="33840" y="79326"/>
                  </a:moveTo>
                  <a:lnTo>
                    <a:pt x="33840" y="0"/>
                  </a:lnTo>
                </a:path>
                <a:path w="34289" h="280669">
                  <a:moveTo>
                    <a:pt x="0" y="0"/>
                  </a:moveTo>
                  <a:lnTo>
                    <a:pt x="0" y="79326"/>
                  </a:lnTo>
                </a:path>
                <a:path w="34289" h="280669">
                  <a:moveTo>
                    <a:pt x="33840" y="280634"/>
                  </a:moveTo>
                  <a:lnTo>
                    <a:pt x="33840" y="169578"/>
                  </a:lnTo>
                </a:path>
                <a:path w="34289" h="280669">
                  <a:moveTo>
                    <a:pt x="0" y="169578"/>
                  </a:moveTo>
                  <a:lnTo>
                    <a:pt x="0" y="28063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7" name="object 636">
              <a:extLst>
                <a:ext uri="{FF2B5EF4-FFF2-40B4-BE49-F238E27FC236}">
                  <a16:creationId xmlns="" xmlns:a16="http://schemas.microsoft.com/office/drawing/2014/main" id="{1DE8E3E7-2FEE-9BFF-7DDB-04F2F8E8BF6C}"/>
                </a:ext>
              </a:extLst>
            </p:cNvPr>
            <p:cNvSpPr/>
            <p:nvPr/>
          </p:nvSpPr>
          <p:spPr>
            <a:xfrm>
              <a:off x="4704847" y="3180464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511344" y="33843"/>
                  </a:moveTo>
                  <a:lnTo>
                    <a:pt x="0" y="33843"/>
                  </a:lnTo>
                  <a:lnTo>
                    <a:pt x="33840" y="0"/>
                  </a:lnTo>
                  <a:lnTo>
                    <a:pt x="477504" y="0"/>
                  </a:lnTo>
                  <a:lnTo>
                    <a:pt x="511344" y="338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8" name="object 637">
              <a:extLst>
                <a:ext uri="{FF2B5EF4-FFF2-40B4-BE49-F238E27FC236}">
                  <a16:creationId xmlns="" xmlns:a16="http://schemas.microsoft.com/office/drawing/2014/main" id="{FF77BB66-4A20-7F7C-6BBB-9283FA8585FC}"/>
                </a:ext>
              </a:extLst>
            </p:cNvPr>
            <p:cNvSpPr/>
            <p:nvPr/>
          </p:nvSpPr>
          <p:spPr>
            <a:xfrm>
              <a:off x="4704847" y="3180464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0" y="33843"/>
                  </a:moveTo>
                  <a:lnTo>
                    <a:pt x="79344" y="33843"/>
                  </a:lnTo>
                </a:path>
                <a:path w="511810" h="34289">
                  <a:moveTo>
                    <a:pt x="113184" y="33843"/>
                  </a:moveTo>
                  <a:lnTo>
                    <a:pt x="511344" y="33843"/>
                  </a:lnTo>
                </a:path>
                <a:path w="511810" h="34289">
                  <a:moveTo>
                    <a:pt x="477504" y="0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09" name="object 638">
              <a:extLst>
                <a:ext uri="{FF2B5EF4-FFF2-40B4-BE49-F238E27FC236}">
                  <a16:creationId xmlns="" xmlns:a16="http://schemas.microsoft.com/office/drawing/2014/main" id="{E40FF68F-C059-6D02-15B5-C5ECC727A2C2}"/>
                </a:ext>
              </a:extLst>
            </p:cNvPr>
            <p:cNvSpPr/>
            <p:nvPr/>
          </p:nvSpPr>
          <p:spPr>
            <a:xfrm>
              <a:off x="5559956" y="2248117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477468" y="33843"/>
                  </a:moveTo>
                  <a:lnTo>
                    <a:pt x="33840" y="33843"/>
                  </a:lnTo>
                  <a:lnTo>
                    <a:pt x="0" y="0"/>
                  </a:lnTo>
                  <a:lnTo>
                    <a:pt x="511308" y="0"/>
                  </a:lnTo>
                  <a:lnTo>
                    <a:pt x="477468" y="338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0" name="object 639">
              <a:extLst>
                <a:ext uri="{FF2B5EF4-FFF2-40B4-BE49-F238E27FC236}">
                  <a16:creationId xmlns="" xmlns:a16="http://schemas.microsoft.com/office/drawing/2014/main" id="{37700F15-2B18-42BE-C6BB-F3FC567FC0C8}"/>
                </a:ext>
              </a:extLst>
            </p:cNvPr>
            <p:cNvSpPr/>
            <p:nvPr/>
          </p:nvSpPr>
          <p:spPr>
            <a:xfrm>
              <a:off x="5559956" y="2248117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511308" y="0"/>
                  </a:moveTo>
                  <a:lnTo>
                    <a:pt x="0" y="0"/>
                  </a:lnTo>
                </a:path>
                <a:path w="511810" h="34289">
                  <a:moveTo>
                    <a:pt x="33840" y="33843"/>
                  </a:moveTo>
                  <a:lnTo>
                    <a:pt x="477468" y="3384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1" name="object 640">
              <a:extLst>
                <a:ext uri="{FF2B5EF4-FFF2-40B4-BE49-F238E27FC236}">
                  <a16:creationId xmlns="" xmlns:a16="http://schemas.microsoft.com/office/drawing/2014/main" id="{083479E5-37F2-E6A0-7396-1B869575DB48}"/>
                </a:ext>
              </a:extLst>
            </p:cNvPr>
            <p:cNvSpPr/>
            <p:nvPr/>
          </p:nvSpPr>
          <p:spPr>
            <a:xfrm>
              <a:off x="5722424" y="2248117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3"/>
                  </a:moveTo>
                  <a:lnTo>
                    <a:pt x="79344" y="33843"/>
                  </a:lnTo>
                </a:path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3"/>
                  </a:moveTo>
                  <a:lnTo>
                    <a:pt x="79344" y="33843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2" name="object 641">
              <a:extLst>
                <a:ext uri="{FF2B5EF4-FFF2-40B4-BE49-F238E27FC236}">
                  <a16:creationId xmlns="" xmlns:a16="http://schemas.microsoft.com/office/drawing/2014/main" id="{AA47E08B-7259-8EB9-DE0C-7BF8491ED758}"/>
                </a:ext>
              </a:extLst>
            </p:cNvPr>
            <p:cNvSpPr/>
            <p:nvPr/>
          </p:nvSpPr>
          <p:spPr>
            <a:xfrm>
              <a:off x="4704847" y="2248117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477504" y="33843"/>
                  </a:moveTo>
                  <a:lnTo>
                    <a:pt x="33840" y="33843"/>
                  </a:lnTo>
                  <a:lnTo>
                    <a:pt x="0" y="0"/>
                  </a:lnTo>
                  <a:lnTo>
                    <a:pt x="511344" y="0"/>
                  </a:lnTo>
                  <a:lnTo>
                    <a:pt x="477504" y="338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3" name="object 642">
              <a:extLst>
                <a:ext uri="{FF2B5EF4-FFF2-40B4-BE49-F238E27FC236}">
                  <a16:creationId xmlns="" xmlns:a16="http://schemas.microsoft.com/office/drawing/2014/main" id="{D225FA6D-1274-A9E5-85FD-70EC9315490E}"/>
                </a:ext>
              </a:extLst>
            </p:cNvPr>
            <p:cNvSpPr/>
            <p:nvPr/>
          </p:nvSpPr>
          <p:spPr>
            <a:xfrm>
              <a:off x="4704847" y="2248117"/>
              <a:ext cx="511809" cy="34290"/>
            </a:xfrm>
            <a:custGeom>
              <a:avLst/>
              <a:gdLst/>
              <a:ahLst/>
              <a:cxnLst/>
              <a:rect l="l" t="t" r="r" b="b"/>
              <a:pathLst>
                <a:path w="511810" h="34289">
                  <a:moveTo>
                    <a:pt x="33840" y="33843"/>
                  </a:moveTo>
                  <a:lnTo>
                    <a:pt x="477504" y="33843"/>
                  </a:lnTo>
                </a:path>
                <a:path w="511810" h="34289">
                  <a:moveTo>
                    <a:pt x="511344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4" name="object 643">
              <a:extLst>
                <a:ext uri="{FF2B5EF4-FFF2-40B4-BE49-F238E27FC236}">
                  <a16:creationId xmlns="" xmlns:a16="http://schemas.microsoft.com/office/drawing/2014/main" id="{5C1E642B-47A9-BF44-4F39-78B6667F696D}"/>
                </a:ext>
              </a:extLst>
            </p:cNvPr>
            <p:cNvSpPr/>
            <p:nvPr/>
          </p:nvSpPr>
          <p:spPr>
            <a:xfrm>
              <a:off x="4974379" y="2248117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0" y="33843"/>
                  </a:moveTo>
                  <a:lnTo>
                    <a:pt x="79308" y="33843"/>
                  </a:lnTo>
                </a:path>
                <a:path w="79375" h="34289">
                  <a:moveTo>
                    <a:pt x="79308" y="0"/>
                  </a:moveTo>
                  <a:lnTo>
                    <a:pt x="0" y="0"/>
                  </a:lnTo>
                </a:path>
                <a:path w="79375" h="34289">
                  <a:moveTo>
                    <a:pt x="0" y="33843"/>
                  </a:moveTo>
                  <a:lnTo>
                    <a:pt x="79308" y="33843"/>
                  </a:lnTo>
                </a:path>
                <a:path w="79375" h="34289">
                  <a:moveTo>
                    <a:pt x="793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5" name="object 644">
              <a:extLst>
                <a:ext uri="{FF2B5EF4-FFF2-40B4-BE49-F238E27FC236}">
                  <a16:creationId xmlns="" xmlns:a16="http://schemas.microsoft.com/office/drawing/2014/main" id="{0927A567-632C-CF55-715A-0FCF4DA05156}"/>
                </a:ext>
              </a:extLst>
            </p:cNvPr>
            <p:cNvSpPr/>
            <p:nvPr/>
          </p:nvSpPr>
          <p:spPr>
            <a:xfrm>
              <a:off x="5182349" y="2302065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25717" y="0"/>
                  </a:moveTo>
                  <a:lnTo>
                    <a:pt x="33832" y="0"/>
                  </a:lnTo>
                  <a:lnTo>
                    <a:pt x="0" y="33845"/>
                  </a:lnTo>
                  <a:lnTo>
                    <a:pt x="225717" y="33845"/>
                  </a:lnTo>
                  <a:lnTo>
                    <a:pt x="225717" y="0"/>
                  </a:lnTo>
                  <a:close/>
                </a:path>
                <a:path w="411479" h="34289">
                  <a:moveTo>
                    <a:pt x="411441" y="33845"/>
                  </a:moveTo>
                  <a:lnTo>
                    <a:pt x="377596" y="0"/>
                  </a:lnTo>
                  <a:lnTo>
                    <a:pt x="294474" y="0"/>
                  </a:lnTo>
                  <a:lnTo>
                    <a:pt x="294474" y="33845"/>
                  </a:lnTo>
                  <a:lnTo>
                    <a:pt x="411441" y="33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6" name="object 645">
              <a:extLst>
                <a:ext uri="{FF2B5EF4-FFF2-40B4-BE49-F238E27FC236}">
                  <a16:creationId xmlns="" xmlns:a16="http://schemas.microsoft.com/office/drawing/2014/main" id="{A6657F20-DB88-66EF-2BA5-39288B88ADE9}"/>
                </a:ext>
              </a:extLst>
            </p:cNvPr>
            <p:cNvSpPr/>
            <p:nvPr/>
          </p:nvSpPr>
          <p:spPr>
            <a:xfrm>
              <a:off x="5182351" y="2302056"/>
              <a:ext cx="411480" cy="34290"/>
            </a:xfrm>
            <a:custGeom>
              <a:avLst/>
              <a:gdLst/>
              <a:ahLst/>
              <a:cxnLst/>
              <a:rect l="l" t="t" r="r" b="b"/>
              <a:pathLst>
                <a:path w="411479" h="34289">
                  <a:moveTo>
                    <a:pt x="225720" y="33847"/>
                  </a:moveTo>
                  <a:lnTo>
                    <a:pt x="225720" y="0"/>
                  </a:lnTo>
                </a:path>
                <a:path w="411479" h="34289">
                  <a:moveTo>
                    <a:pt x="294480" y="33847"/>
                  </a:moveTo>
                  <a:lnTo>
                    <a:pt x="294480" y="0"/>
                  </a:lnTo>
                </a:path>
                <a:path w="411479" h="34289">
                  <a:moveTo>
                    <a:pt x="377604" y="0"/>
                  </a:moveTo>
                  <a:lnTo>
                    <a:pt x="294480" y="0"/>
                  </a:lnTo>
                </a:path>
                <a:path w="411479" h="34289">
                  <a:moveTo>
                    <a:pt x="225720" y="0"/>
                  </a:moveTo>
                  <a:lnTo>
                    <a:pt x="33840" y="0"/>
                  </a:lnTo>
                </a:path>
                <a:path w="411479" h="34289">
                  <a:moveTo>
                    <a:pt x="0" y="33847"/>
                  </a:moveTo>
                  <a:lnTo>
                    <a:pt x="195660" y="33847"/>
                  </a:lnTo>
                </a:path>
                <a:path w="411479" h="34289">
                  <a:moveTo>
                    <a:pt x="215748" y="33847"/>
                  </a:moveTo>
                  <a:lnTo>
                    <a:pt x="225720" y="33847"/>
                  </a:lnTo>
                </a:path>
                <a:path w="411479" h="34289">
                  <a:moveTo>
                    <a:pt x="294480" y="33847"/>
                  </a:moveTo>
                  <a:lnTo>
                    <a:pt x="411444" y="3384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7" name="object 646">
              <a:extLst>
                <a:ext uri="{FF2B5EF4-FFF2-40B4-BE49-F238E27FC236}">
                  <a16:creationId xmlns="" xmlns:a16="http://schemas.microsoft.com/office/drawing/2014/main" id="{9170D178-4147-B652-E211-20ED43C41999}"/>
                </a:ext>
              </a:extLst>
            </p:cNvPr>
            <p:cNvSpPr/>
            <p:nvPr/>
          </p:nvSpPr>
          <p:spPr>
            <a:xfrm>
              <a:off x="5284628" y="2302056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344" y="0"/>
                  </a:moveTo>
                  <a:lnTo>
                    <a:pt x="0" y="0"/>
                  </a:lnTo>
                </a:path>
                <a:path w="79375" h="34289">
                  <a:moveTo>
                    <a:pt x="0" y="33847"/>
                  </a:moveTo>
                  <a:lnTo>
                    <a:pt x="79344" y="33847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8" name="object 647">
              <a:extLst>
                <a:ext uri="{FF2B5EF4-FFF2-40B4-BE49-F238E27FC236}">
                  <a16:creationId xmlns="" xmlns:a16="http://schemas.microsoft.com/office/drawing/2014/main" id="{E6AC846B-E264-5816-5125-FE309C404899}"/>
                </a:ext>
              </a:extLst>
            </p:cNvPr>
            <p:cNvSpPr/>
            <p:nvPr/>
          </p:nvSpPr>
          <p:spPr>
            <a:xfrm>
              <a:off x="5878766" y="3180473"/>
              <a:ext cx="34290" cy="756920"/>
            </a:xfrm>
            <a:custGeom>
              <a:avLst/>
              <a:gdLst/>
              <a:ahLst/>
              <a:cxnLst/>
              <a:rect l="l" t="t" r="r" b="b"/>
              <a:pathLst>
                <a:path w="34289" h="756920">
                  <a:moveTo>
                    <a:pt x="33845" y="415874"/>
                  </a:moveTo>
                  <a:lnTo>
                    <a:pt x="0" y="415874"/>
                  </a:lnTo>
                  <a:lnTo>
                    <a:pt x="0" y="722909"/>
                  </a:lnTo>
                  <a:lnTo>
                    <a:pt x="33845" y="756754"/>
                  </a:lnTo>
                  <a:lnTo>
                    <a:pt x="33845" y="415874"/>
                  </a:lnTo>
                  <a:close/>
                </a:path>
                <a:path w="34289" h="756920">
                  <a:moveTo>
                    <a:pt x="33845" y="0"/>
                  </a:moveTo>
                  <a:lnTo>
                    <a:pt x="0" y="33845"/>
                  </a:lnTo>
                  <a:lnTo>
                    <a:pt x="0" y="338899"/>
                  </a:lnTo>
                  <a:lnTo>
                    <a:pt x="33845" y="338899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19" name="object 648">
              <a:extLst>
                <a:ext uri="{FF2B5EF4-FFF2-40B4-BE49-F238E27FC236}">
                  <a16:creationId xmlns="" xmlns:a16="http://schemas.microsoft.com/office/drawing/2014/main" id="{A5C6D101-EB21-4BF1-34B2-4142B91262CA}"/>
                </a:ext>
              </a:extLst>
            </p:cNvPr>
            <p:cNvSpPr/>
            <p:nvPr/>
          </p:nvSpPr>
          <p:spPr>
            <a:xfrm>
              <a:off x="5878772" y="3180464"/>
              <a:ext cx="34290" cy="756920"/>
            </a:xfrm>
            <a:custGeom>
              <a:avLst/>
              <a:gdLst/>
              <a:ahLst/>
              <a:cxnLst/>
              <a:rect l="l" t="t" r="r" b="b"/>
              <a:pathLst>
                <a:path w="34289" h="756920">
                  <a:moveTo>
                    <a:pt x="0" y="338908"/>
                  </a:moveTo>
                  <a:lnTo>
                    <a:pt x="33840" y="338908"/>
                  </a:lnTo>
                </a:path>
                <a:path w="34289" h="756920">
                  <a:moveTo>
                    <a:pt x="0" y="415883"/>
                  </a:moveTo>
                  <a:lnTo>
                    <a:pt x="33840" y="415883"/>
                  </a:lnTo>
                </a:path>
                <a:path w="34289" h="756920">
                  <a:moveTo>
                    <a:pt x="33840" y="756753"/>
                  </a:moveTo>
                  <a:lnTo>
                    <a:pt x="33840" y="415883"/>
                  </a:lnTo>
                </a:path>
                <a:path w="34289" h="756920">
                  <a:moveTo>
                    <a:pt x="33840" y="338908"/>
                  </a:moveTo>
                  <a:lnTo>
                    <a:pt x="33840" y="0"/>
                  </a:lnTo>
                </a:path>
                <a:path w="34289" h="756920">
                  <a:moveTo>
                    <a:pt x="0" y="33843"/>
                  </a:moveTo>
                  <a:lnTo>
                    <a:pt x="0" y="338908"/>
                  </a:lnTo>
                </a:path>
                <a:path w="34289" h="756920">
                  <a:moveTo>
                    <a:pt x="0" y="415883"/>
                  </a:moveTo>
                  <a:lnTo>
                    <a:pt x="0" y="72291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0" name="object 649">
              <a:extLst>
                <a:ext uri="{FF2B5EF4-FFF2-40B4-BE49-F238E27FC236}">
                  <a16:creationId xmlns="" xmlns:a16="http://schemas.microsoft.com/office/drawing/2014/main" id="{AC7C812C-B390-2B0D-3A84-30261BD63293}"/>
                </a:ext>
              </a:extLst>
            </p:cNvPr>
            <p:cNvSpPr/>
            <p:nvPr/>
          </p:nvSpPr>
          <p:spPr>
            <a:xfrm>
              <a:off x="5878772" y="3283745"/>
              <a:ext cx="34290" cy="553085"/>
            </a:xfrm>
            <a:custGeom>
              <a:avLst/>
              <a:gdLst/>
              <a:ahLst/>
              <a:cxnLst/>
              <a:rect l="l" t="t" r="r" b="b"/>
              <a:pathLst>
                <a:path w="34289" h="553085">
                  <a:moveTo>
                    <a:pt x="33840" y="76975"/>
                  </a:moveTo>
                  <a:lnTo>
                    <a:pt x="33840" y="0"/>
                  </a:lnTo>
                </a:path>
                <a:path w="34289" h="553085">
                  <a:moveTo>
                    <a:pt x="0" y="0"/>
                  </a:moveTo>
                  <a:lnTo>
                    <a:pt x="0" y="76975"/>
                  </a:lnTo>
                </a:path>
                <a:path w="34289" h="553085">
                  <a:moveTo>
                    <a:pt x="33840" y="79326"/>
                  </a:moveTo>
                  <a:lnTo>
                    <a:pt x="33840" y="0"/>
                  </a:lnTo>
                </a:path>
                <a:path w="34289" h="553085">
                  <a:moveTo>
                    <a:pt x="0" y="0"/>
                  </a:moveTo>
                  <a:lnTo>
                    <a:pt x="0" y="79326"/>
                  </a:lnTo>
                </a:path>
                <a:path w="34289" h="553085">
                  <a:moveTo>
                    <a:pt x="33840" y="312602"/>
                  </a:moveTo>
                  <a:lnTo>
                    <a:pt x="33840" y="235627"/>
                  </a:lnTo>
                </a:path>
                <a:path w="34289" h="553085">
                  <a:moveTo>
                    <a:pt x="0" y="235627"/>
                  </a:moveTo>
                  <a:lnTo>
                    <a:pt x="0" y="312602"/>
                  </a:lnTo>
                </a:path>
                <a:path w="34289" h="553085">
                  <a:moveTo>
                    <a:pt x="33840" y="235627"/>
                  </a:moveTo>
                  <a:lnTo>
                    <a:pt x="33840" y="158652"/>
                  </a:lnTo>
                </a:path>
                <a:path w="34289" h="553085">
                  <a:moveTo>
                    <a:pt x="0" y="158652"/>
                  </a:moveTo>
                  <a:lnTo>
                    <a:pt x="0" y="235627"/>
                  </a:lnTo>
                </a:path>
                <a:path w="34289" h="553085">
                  <a:moveTo>
                    <a:pt x="33840" y="237978"/>
                  </a:moveTo>
                  <a:lnTo>
                    <a:pt x="33840" y="158652"/>
                  </a:lnTo>
                </a:path>
                <a:path w="34289" h="553085">
                  <a:moveTo>
                    <a:pt x="0" y="158652"/>
                  </a:moveTo>
                  <a:lnTo>
                    <a:pt x="0" y="237978"/>
                  </a:lnTo>
                </a:path>
                <a:path w="34289" h="553085">
                  <a:moveTo>
                    <a:pt x="33840" y="389592"/>
                  </a:moveTo>
                  <a:lnTo>
                    <a:pt x="33840" y="312602"/>
                  </a:lnTo>
                </a:path>
                <a:path w="34289" h="553085">
                  <a:moveTo>
                    <a:pt x="0" y="312602"/>
                  </a:moveTo>
                  <a:lnTo>
                    <a:pt x="0" y="389592"/>
                  </a:lnTo>
                </a:path>
                <a:path w="34289" h="553085">
                  <a:moveTo>
                    <a:pt x="33840" y="391932"/>
                  </a:moveTo>
                  <a:lnTo>
                    <a:pt x="33840" y="312602"/>
                  </a:lnTo>
                </a:path>
                <a:path w="34289" h="553085">
                  <a:moveTo>
                    <a:pt x="0" y="312602"/>
                  </a:moveTo>
                  <a:lnTo>
                    <a:pt x="0" y="391932"/>
                  </a:lnTo>
                </a:path>
                <a:path w="34289" h="553085">
                  <a:moveTo>
                    <a:pt x="33840" y="550584"/>
                  </a:moveTo>
                  <a:lnTo>
                    <a:pt x="33840" y="473616"/>
                  </a:lnTo>
                </a:path>
                <a:path w="34289" h="553085">
                  <a:moveTo>
                    <a:pt x="0" y="473616"/>
                  </a:moveTo>
                  <a:lnTo>
                    <a:pt x="0" y="550584"/>
                  </a:lnTo>
                </a:path>
                <a:path w="34289" h="553085">
                  <a:moveTo>
                    <a:pt x="33840" y="552924"/>
                  </a:moveTo>
                  <a:lnTo>
                    <a:pt x="33840" y="473616"/>
                  </a:lnTo>
                </a:path>
                <a:path w="34289" h="553085">
                  <a:moveTo>
                    <a:pt x="0" y="473616"/>
                  </a:moveTo>
                  <a:lnTo>
                    <a:pt x="0" y="55292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1" name="object 650">
              <a:extLst>
                <a:ext uri="{FF2B5EF4-FFF2-40B4-BE49-F238E27FC236}">
                  <a16:creationId xmlns="" xmlns:a16="http://schemas.microsoft.com/office/drawing/2014/main" id="{EF863D7D-9722-FD3C-C3BE-2E0A76679D08}"/>
                </a:ext>
              </a:extLst>
            </p:cNvPr>
            <p:cNvSpPr/>
            <p:nvPr/>
          </p:nvSpPr>
          <p:spPr>
            <a:xfrm>
              <a:off x="4479054" y="3400147"/>
              <a:ext cx="10795" cy="315595"/>
            </a:xfrm>
            <a:custGeom>
              <a:avLst/>
              <a:gdLst/>
              <a:ahLst/>
              <a:cxnLst/>
              <a:rect l="l" t="t" r="r" b="b"/>
              <a:pathLst>
                <a:path w="10795" h="315595">
                  <a:moveTo>
                    <a:pt x="10548" y="315418"/>
                  </a:moveTo>
                  <a:lnTo>
                    <a:pt x="10548" y="157712"/>
                  </a:lnTo>
                </a:path>
                <a:path w="10795" h="315595">
                  <a:moveTo>
                    <a:pt x="0" y="157712"/>
                  </a:moveTo>
                  <a:lnTo>
                    <a:pt x="0" y="315418"/>
                  </a:lnTo>
                </a:path>
                <a:path w="10795" h="315595">
                  <a:moveTo>
                    <a:pt x="0" y="0"/>
                  </a:moveTo>
                  <a:lnTo>
                    <a:pt x="0" y="157712"/>
                  </a:lnTo>
                </a:path>
                <a:path w="10795" h="315595">
                  <a:moveTo>
                    <a:pt x="10548" y="157712"/>
                  </a:moveTo>
                  <a:lnTo>
                    <a:pt x="1054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2" name="object 651">
              <a:extLst>
                <a:ext uri="{FF2B5EF4-FFF2-40B4-BE49-F238E27FC236}">
                  <a16:creationId xmlns="" xmlns:a16="http://schemas.microsoft.com/office/drawing/2014/main" id="{93EDDCA3-41D5-DB89-E9D4-F3FDB21D9803}"/>
                </a:ext>
              </a:extLst>
            </p:cNvPr>
            <p:cNvSpPr/>
            <p:nvPr/>
          </p:nvSpPr>
          <p:spPr>
            <a:xfrm>
              <a:off x="5559956" y="3903378"/>
              <a:ext cx="353060" cy="34290"/>
            </a:xfrm>
            <a:custGeom>
              <a:avLst/>
              <a:gdLst/>
              <a:ahLst/>
              <a:cxnLst/>
              <a:rect l="l" t="t" r="r" b="b"/>
              <a:pathLst>
                <a:path w="353060" h="34289">
                  <a:moveTo>
                    <a:pt x="352656" y="33840"/>
                  </a:moveTo>
                  <a:lnTo>
                    <a:pt x="33840" y="33840"/>
                  </a:lnTo>
                  <a:lnTo>
                    <a:pt x="0" y="0"/>
                  </a:lnTo>
                  <a:lnTo>
                    <a:pt x="318816" y="0"/>
                  </a:lnTo>
                  <a:lnTo>
                    <a:pt x="352656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3" name="object 652">
              <a:extLst>
                <a:ext uri="{FF2B5EF4-FFF2-40B4-BE49-F238E27FC236}">
                  <a16:creationId xmlns="" xmlns:a16="http://schemas.microsoft.com/office/drawing/2014/main" id="{9D4B8979-9771-2D55-3E4B-F4DB43B8F896}"/>
                </a:ext>
              </a:extLst>
            </p:cNvPr>
            <p:cNvSpPr/>
            <p:nvPr/>
          </p:nvSpPr>
          <p:spPr>
            <a:xfrm>
              <a:off x="5559956" y="3903378"/>
              <a:ext cx="353060" cy="34290"/>
            </a:xfrm>
            <a:custGeom>
              <a:avLst/>
              <a:gdLst/>
              <a:ahLst/>
              <a:cxnLst/>
              <a:rect l="l" t="t" r="r" b="b"/>
              <a:pathLst>
                <a:path w="353060" h="34289">
                  <a:moveTo>
                    <a:pt x="318816" y="0"/>
                  </a:moveTo>
                  <a:lnTo>
                    <a:pt x="0" y="0"/>
                  </a:lnTo>
                </a:path>
                <a:path w="353060" h="34289">
                  <a:moveTo>
                    <a:pt x="33840" y="33840"/>
                  </a:moveTo>
                  <a:lnTo>
                    <a:pt x="352656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4" name="object 653">
              <a:extLst>
                <a:ext uri="{FF2B5EF4-FFF2-40B4-BE49-F238E27FC236}">
                  <a16:creationId xmlns="" xmlns:a16="http://schemas.microsoft.com/office/drawing/2014/main" id="{F6CBA154-7145-E94E-F07E-28DFEB63C0EA}"/>
                </a:ext>
              </a:extLst>
            </p:cNvPr>
            <p:cNvSpPr/>
            <p:nvPr/>
          </p:nvSpPr>
          <p:spPr>
            <a:xfrm>
              <a:off x="5559956" y="3180464"/>
              <a:ext cx="353060" cy="34290"/>
            </a:xfrm>
            <a:custGeom>
              <a:avLst/>
              <a:gdLst/>
              <a:ahLst/>
              <a:cxnLst/>
              <a:rect l="l" t="t" r="r" b="b"/>
              <a:pathLst>
                <a:path w="353060" h="34289">
                  <a:moveTo>
                    <a:pt x="318816" y="33843"/>
                  </a:moveTo>
                  <a:lnTo>
                    <a:pt x="0" y="33843"/>
                  </a:lnTo>
                  <a:lnTo>
                    <a:pt x="33840" y="0"/>
                  </a:lnTo>
                  <a:lnTo>
                    <a:pt x="352656" y="0"/>
                  </a:lnTo>
                  <a:lnTo>
                    <a:pt x="318816" y="338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5" name="object 654">
              <a:extLst>
                <a:ext uri="{FF2B5EF4-FFF2-40B4-BE49-F238E27FC236}">
                  <a16:creationId xmlns="" xmlns:a16="http://schemas.microsoft.com/office/drawing/2014/main" id="{AE3103D1-A802-6499-AED0-FE0A4ECAC9EF}"/>
                </a:ext>
              </a:extLst>
            </p:cNvPr>
            <p:cNvSpPr/>
            <p:nvPr/>
          </p:nvSpPr>
          <p:spPr>
            <a:xfrm>
              <a:off x="4479054" y="3180464"/>
              <a:ext cx="1433830" cy="693420"/>
            </a:xfrm>
            <a:custGeom>
              <a:avLst/>
              <a:gdLst/>
              <a:ahLst/>
              <a:cxnLst/>
              <a:rect l="l" t="t" r="r" b="b"/>
              <a:pathLst>
                <a:path w="1433829" h="693420">
                  <a:moveTo>
                    <a:pt x="1433558" y="0"/>
                  </a:moveTo>
                  <a:lnTo>
                    <a:pt x="1114741" y="0"/>
                  </a:lnTo>
                </a:path>
                <a:path w="1433829" h="693420">
                  <a:moveTo>
                    <a:pt x="1080901" y="33843"/>
                  </a:moveTo>
                  <a:lnTo>
                    <a:pt x="1399718" y="33843"/>
                  </a:lnTo>
                </a:path>
                <a:path w="1433829" h="693420">
                  <a:moveTo>
                    <a:pt x="0" y="535101"/>
                  </a:moveTo>
                  <a:lnTo>
                    <a:pt x="0" y="692817"/>
                  </a:lnTo>
                </a:path>
                <a:path w="1433829" h="693420">
                  <a:moveTo>
                    <a:pt x="0" y="692817"/>
                  </a:moveTo>
                  <a:lnTo>
                    <a:pt x="10548" y="692817"/>
                  </a:lnTo>
                </a:path>
                <a:path w="1433829" h="693420">
                  <a:moveTo>
                    <a:pt x="10548" y="692817"/>
                  </a:moveTo>
                  <a:lnTo>
                    <a:pt x="10548" y="535101"/>
                  </a:lnTo>
                </a:path>
                <a:path w="1433829" h="693420">
                  <a:moveTo>
                    <a:pt x="10548" y="219683"/>
                  </a:moveTo>
                  <a:lnTo>
                    <a:pt x="10548" y="61974"/>
                  </a:lnTo>
                </a:path>
                <a:path w="1433829" h="693420">
                  <a:moveTo>
                    <a:pt x="10548" y="61974"/>
                  </a:moveTo>
                  <a:lnTo>
                    <a:pt x="0" y="61974"/>
                  </a:lnTo>
                </a:path>
                <a:path w="1433829" h="693420">
                  <a:moveTo>
                    <a:pt x="0" y="61974"/>
                  </a:moveTo>
                  <a:lnTo>
                    <a:pt x="0" y="21968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6" name="object 655">
              <a:extLst>
                <a:ext uri="{FF2B5EF4-FFF2-40B4-BE49-F238E27FC236}">
                  <a16:creationId xmlns="" xmlns:a16="http://schemas.microsoft.com/office/drawing/2014/main" id="{048A5670-C5EA-86E4-4BA2-2B99C0F64E65}"/>
                </a:ext>
              </a:extLst>
            </p:cNvPr>
            <p:cNvSpPr/>
            <p:nvPr/>
          </p:nvSpPr>
          <p:spPr>
            <a:xfrm>
              <a:off x="4784178" y="3214318"/>
              <a:ext cx="34290" cy="689610"/>
            </a:xfrm>
            <a:custGeom>
              <a:avLst/>
              <a:gdLst/>
              <a:ahLst/>
              <a:cxnLst/>
              <a:rect l="l" t="t" r="r" b="b"/>
              <a:pathLst>
                <a:path w="34289" h="689610">
                  <a:moveTo>
                    <a:pt x="33845" y="440016"/>
                  </a:moveTo>
                  <a:lnTo>
                    <a:pt x="0" y="440016"/>
                  </a:lnTo>
                  <a:lnTo>
                    <a:pt x="0" y="689063"/>
                  </a:lnTo>
                  <a:lnTo>
                    <a:pt x="33845" y="689063"/>
                  </a:lnTo>
                  <a:lnTo>
                    <a:pt x="33845" y="440016"/>
                  </a:lnTo>
                  <a:close/>
                </a:path>
                <a:path w="34289" h="689610">
                  <a:moveTo>
                    <a:pt x="33845" y="0"/>
                  </a:moveTo>
                  <a:lnTo>
                    <a:pt x="0" y="0"/>
                  </a:lnTo>
                  <a:lnTo>
                    <a:pt x="0" y="371271"/>
                  </a:lnTo>
                  <a:lnTo>
                    <a:pt x="33845" y="371271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7" name="object 656">
              <a:extLst>
                <a:ext uri="{FF2B5EF4-FFF2-40B4-BE49-F238E27FC236}">
                  <a16:creationId xmlns="" xmlns:a16="http://schemas.microsoft.com/office/drawing/2014/main" id="{15290457-70CB-8FFF-9220-DAB8A5A4A0AA}"/>
                </a:ext>
              </a:extLst>
            </p:cNvPr>
            <p:cNvSpPr/>
            <p:nvPr/>
          </p:nvSpPr>
          <p:spPr>
            <a:xfrm>
              <a:off x="4784191" y="3214308"/>
              <a:ext cx="34290" cy="689610"/>
            </a:xfrm>
            <a:custGeom>
              <a:avLst/>
              <a:gdLst/>
              <a:ahLst/>
              <a:cxnLst/>
              <a:rect l="l" t="t" r="r" b="b"/>
              <a:pathLst>
                <a:path w="34289" h="689610">
                  <a:moveTo>
                    <a:pt x="33840" y="440021"/>
                  </a:moveTo>
                  <a:lnTo>
                    <a:pt x="0" y="440021"/>
                  </a:lnTo>
                </a:path>
                <a:path w="34289" h="689610">
                  <a:moveTo>
                    <a:pt x="33840" y="371279"/>
                  </a:moveTo>
                  <a:lnTo>
                    <a:pt x="0" y="371279"/>
                  </a:lnTo>
                </a:path>
                <a:path w="34289" h="689610">
                  <a:moveTo>
                    <a:pt x="0" y="0"/>
                  </a:moveTo>
                  <a:lnTo>
                    <a:pt x="0" y="371279"/>
                  </a:lnTo>
                </a:path>
                <a:path w="34289" h="689610">
                  <a:moveTo>
                    <a:pt x="0" y="440021"/>
                  </a:moveTo>
                  <a:lnTo>
                    <a:pt x="0" y="689069"/>
                  </a:lnTo>
                </a:path>
                <a:path w="34289" h="689610">
                  <a:moveTo>
                    <a:pt x="33840" y="689069"/>
                  </a:moveTo>
                  <a:lnTo>
                    <a:pt x="33840" y="440021"/>
                  </a:lnTo>
                </a:path>
                <a:path w="34289" h="689610">
                  <a:moveTo>
                    <a:pt x="33840" y="371279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8" name="object 657">
              <a:extLst>
                <a:ext uri="{FF2B5EF4-FFF2-40B4-BE49-F238E27FC236}">
                  <a16:creationId xmlns="" xmlns:a16="http://schemas.microsoft.com/office/drawing/2014/main" id="{D5B88D9A-8FA3-2284-1721-0995007044B6}"/>
                </a:ext>
              </a:extLst>
            </p:cNvPr>
            <p:cNvSpPr/>
            <p:nvPr/>
          </p:nvSpPr>
          <p:spPr>
            <a:xfrm>
              <a:off x="4784191" y="3260071"/>
              <a:ext cx="34290" cy="595630"/>
            </a:xfrm>
            <a:custGeom>
              <a:avLst/>
              <a:gdLst/>
              <a:ahLst/>
              <a:cxnLst/>
              <a:rect l="l" t="t" r="r" b="b"/>
              <a:pathLst>
                <a:path w="34289" h="595629">
                  <a:moveTo>
                    <a:pt x="0" y="0"/>
                  </a:moveTo>
                  <a:lnTo>
                    <a:pt x="0" y="111056"/>
                  </a:lnTo>
                </a:path>
                <a:path w="34289" h="595629">
                  <a:moveTo>
                    <a:pt x="33840" y="111056"/>
                  </a:moveTo>
                  <a:lnTo>
                    <a:pt x="33840" y="0"/>
                  </a:lnTo>
                </a:path>
                <a:path w="34289" h="595629">
                  <a:moveTo>
                    <a:pt x="0" y="484510"/>
                  </a:moveTo>
                  <a:lnTo>
                    <a:pt x="0" y="595570"/>
                  </a:lnTo>
                </a:path>
                <a:path w="34289" h="595629">
                  <a:moveTo>
                    <a:pt x="33840" y="595570"/>
                  </a:moveTo>
                  <a:lnTo>
                    <a:pt x="33840" y="484510"/>
                  </a:lnTo>
                </a:path>
                <a:path w="34289" h="595629">
                  <a:moveTo>
                    <a:pt x="0" y="0"/>
                  </a:moveTo>
                  <a:lnTo>
                    <a:pt x="0" y="111056"/>
                  </a:lnTo>
                </a:path>
                <a:path w="34289" h="595629">
                  <a:moveTo>
                    <a:pt x="33840" y="111056"/>
                  </a:moveTo>
                  <a:lnTo>
                    <a:pt x="33840" y="0"/>
                  </a:lnTo>
                </a:path>
                <a:path w="34289" h="595629">
                  <a:moveTo>
                    <a:pt x="0" y="484510"/>
                  </a:moveTo>
                  <a:lnTo>
                    <a:pt x="0" y="595570"/>
                  </a:lnTo>
                </a:path>
                <a:path w="34289" h="595629">
                  <a:moveTo>
                    <a:pt x="33840" y="595570"/>
                  </a:moveTo>
                  <a:lnTo>
                    <a:pt x="33840" y="484510"/>
                  </a:lnTo>
                </a:path>
                <a:path w="34289" h="595629">
                  <a:moveTo>
                    <a:pt x="0" y="201308"/>
                  </a:moveTo>
                  <a:lnTo>
                    <a:pt x="0" y="325516"/>
                  </a:lnTo>
                </a:path>
                <a:path w="34289" h="595629">
                  <a:moveTo>
                    <a:pt x="33840" y="325516"/>
                  </a:moveTo>
                  <a:lnTo>
                    <a:pt x="33840" y="201308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29" name="object 658">
              <a:extLst>
                <a:ext uri="{FF2B5EF4-FFF2-40B4-BE49-F238E27FC236}">
                  <a16:creationId xmlns="" xmlns:a16="http://schemas.microsoft.com/office/drawing/2014/main" id="{A95A094C-FF9B-3D88-F102-92EDBEA74A45}"/>
                </a:ext>
              </a:extLst>
            </p:cNvPr>
            <p:cNvSpPr/>
            <p:nvPr/>
          </p:nvSpPr>
          <p:spPr>
            <a:xfrm>
              <a:off x="7500531" y="2662173"/>
              <a:ext cx="603250" cy="20320"/>
            </a:xfrm>
            <a:custGeom>
              <a:avLst/>
              <a:gdLst/>
              <a:ahLst/>
              <a:cxnLst/>
              <a:rect l="l" t="t" r="r" b="b"/>
              <a:pathLst>
                <a:path w="603250" h="20319">
                  <a:moveTo>
                    <a:pt x="215607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215607" y="20091"/>
                  </a:lnTo>
                  <a:lnTo>
                    <a:pt x="215607" y="0"/>
                  </a:lnTo>
                  <a:close/>
                </a:path>
                <a:path w="603250" h="20319">
                  <a:moveTo>
                    <a:pt x="602894" y="0"/>
                  </a:moveTo>
                  <a:lnTo>
                    <a:pt x="279044" y="0"/>
                  </a:lnTo>
                  <a:lnTo>
                    <a:pt x="279044" y="20091"/>
                  </a:lnTo>
                  <a:lnTo>
                    <a:pt x="602894" y="20091"/>
                  </a:lnTo>
                  <a:lnTo>
                    <a:pt x="6028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0" name="object 659">
              <a:extLst>
                <a:ext uri="{FF2B5EF4-FFF2-40B4-BE49-F238E27FC236}">
                  <a16:creationId xmlns="" xmlns:a16="http://schemas.microsoft.com/office/drawing/2014/main" id="{40B31439-4F47-6963-9838-9828F54691E8}"/>
                </a:ext>
              </a:extLst>
            </p:cNvPr>
            <p:cNvSpPr/>
            <p:nvPr/>
          </p:nvSpPr>
          <p:spPr>
            <a:xfrm>
              <a:off x="7500539" y="2662164"/>
              <a:ext cx="603250" cy="20320"/>
            </a:xfrm>
            <a:custGeom>
              <a:avLst/>
              <a:gdLst/>
              <a:ahLst/>
              <a:cxnLst/>
              <a:rect l="l" t="t" r="r" b="b"/>
              <a:pathLst>
                <a:path w="603250" h="20319">
                  <a:moveTo>
                    <a:pt x="215568" y="20095"/>
                  </a:moveTo>
                  <a:lnTo>
                    <a:pt x="215568" y="0"/>
                  </a:lnTo>
                </a:path>
                <a:path w="603250" h="20319">
                  <a:moveTo>
                    <a:pt x="279036" y="20095"/>
                  </a:moveTo>
                  <a:lnTo>
                    <a:pt x="279036" y="0"/>
                  </a:lnTo>
                </a:path>
                <a:path w="603250" h="20319">
                  <a:moveTo>
                    <a:pt x="602892" y="0"/>
                  </a:moveTo>
                  <a:lnTo>
                    <a:pt x="311508" y="0"/>
                  </a:lnTo>
                </a:path>
                <a:path w="603250" h="20319">
                  <a:moveTo>
                    <a:pt x="291420" y="0"/>
                  </a:moveTo>
                  <a:lnTo>
                    <a:pt x="279036" y="0"/>
                  </a:lnTo>
                </a:path>
                <a:path w="603250" h="20319">
                  <a:moveTo>
                    <a:pt x="215568" y="0"/>
                  </a:moveTo>
                  <a:lnTo>
                    <a:pt x="0" y="0"/>
                  </a:lnTo>
                </a:path>
                <a:path w="603250" h="20319">
                  <a:moveTo>
                    <a:pt x="0" y="20095"/>
                  </a:moveTo>
                  <a:lnTo>
                    <a:pt x="215568" y="20095"/>
                  </a:lnTo>
                </a:path>
                <a:path w="603250" h="20319">
                  <a:moveTo>
                    <a:pt x="279036" y="20095"/>
                  </a:moveTo>
                  <a:lnTo>
                    <a:pt x="291420" y="20095"/>
                  </a:lnTo>
                </a:path>
                <a:path w="603250" h="20319">
                  <a:moveTo>
                    <a:pt x="311508" y="20095"/>
                  </a:moveTo>
                  <a:lnTo>
                    <a:pt x="602892" y="2009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1" name="object 660">
              <a:extLst>
                <a:ext uri="{FF2B5EF4-FFF2-40B4-BE49-F238E27FC236}">
                  <a16:creationId xmlns="" xmlns:a16="http://schemas.microsoft.com/office/drawing/2014/main" id="{6E2611C9-059F-896B-267D-F8985E4A998E}"/>
                </a:ext>
              </a:extLst>
            </p:cNvPr>
            <p:cNvSpPr/>
            <p:nvPr/>
          </p:nvSpPr>
          <p:spPr>
            <a:xfrm>
              <a:off x="7339799" y="1860969"/>
              <a:ext cx="924560" cy="34290"/>
            </a:xfrm>
            <a:custGeom>
              <a:avLst/>
              <a:gdLst/>
              <a:ahLst/>
              <a:cxnLst/>
              <a:rect l="l" t="t" r="r" b="b"/>
              <a:pathLst>
                <a:path w="924559" h="34289">
                  <a:moveTo>
                    <a:pt x="890569" y="33847"/>
                  </a:moveTo>
                  <a:lnTo>
                    <a:pt x="33840" y="33847"/>
                  </a:lnTo>
                  <a:lnTo>
                    <a:pt x="0" y="0"/>
                  </a:lnTo>
                  <a:lnTo>
                    <a:pt x="924409" y="0"/>
                  </a:lnTo>
                  <a:lnTo>
                    <a:pt x="890569" y="33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2" name="object 661">
              <a:extLst>
                <a:ext uri="{FF2B5EF4-FFF2-40B4-BE49-F238E27FC236}">
                  <a16:creationId xmlns="" xmlns:a16="http://schemas.microsoft.com/office/drawing/2014/main" id="{6574B252-6034-1621-7393-702A0865B43C}"/>
                </a:ext>
              </a:extLst>
            </p:cNvPr>
            <p:cNvSpPr/>
            <p:nvPr/>
          </p:nvSpPr>
          <p:spPr>
            <a:xfrm>
              <a:off x="7339799" y="1860969"/>
              <a:ext cx="924560" cy="34290"/>
            </a:xfrm>
            <a:custGeom>
              <a:avLst/>
              <a:gdLst/>
              <a:ahLst/>
              <a:cxnLst/>
              <a:rect l="l" t="t" r="r" b="b"/>
              <a:pathLst>
                <a:path w="924559" h="34289">
                  <a:moveTo>
                    <a:pt x="924409" y="0"/>
                  </a:moveTo>
                  <a:lnTo>
                    <a:pt x="0" y="0"/>
                  </a:lnTo>
                </a:path>
                <a:path w="924559" h="34289">
                  <a:moveTo>
                    <a:pt x="33840" y="33847"/>
                  </a:moveTo>
                  <a:lnTo>
                    <a:pt x="452160" y="33847"/>
                  </a:lnTo>
                </a:path>
                <a:path w="924559" h="34289">
                  <a:moveTo>
                    <a:pt x="472248" y="33847"/>
                  </a:moveTo>
                  <a:lnTo>
                    <a:pt x="890569" y="3384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3" name="object 662">
              <a:extLst>
                <a:ext uri="{FF2B5EF4-FFF2-40B4-BE49-F238E27FC236}">
                  <a16:creationId xmlns="" xmlns:a16="http://schemas.microsoft.com/office/drawing/2014/main" id="{A2B2E76F-8C5E-244C-7148-76113E0391F7}"/>
                </a:ext>
              </a:extLst>
            </p:cNvPr>
            <p:cNvSpPr/>
            <p:nvPr/>
          </p:nvSpPr>
          <p:spPr>
            <a:xfrm>
              <a:off x="7339799" y="1860969"/>
              <a:ext cx="34290" cy="496570"/>
            </a:xfrm>
            <a:custGeom>
              <a:avLst/>
              <a:gdLst/>
              <a:ahLst/>
              <a:cxnLst/>
              <a:rect l="l" t="t" r="r" b="b"/>
              <a:pathLst>
                <a:path w="34290" h="496569">
                  <a:moveTo>
                    <a:pt x="0" y="496055"/>
                  </a:moveTo>
                  <a:lnTo>
                    <a:pt x="0" y="0"/>
                  </a:lnTo>
                  <a:lnTo>
                    <a:pt x="33840" y="33847"/>
                  </a:lnTo>
                  <a:lnTo>
                    <a:pt x="33840" y="462208"/>
                  </a:lnTo>
                  <a:lnTo>
                    <a:pt x="0" y="496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4" name="object 663">
              <a:extLst>
                <a:ext uri="{FF2B5EF4-FFF2-40B4-BE49-F238E27FC236}">
                  <a16:creationId xmlns="" xmlns:a16="http://schemas.microsoft.com/office/drawing/2014/main" id="{0008FCC8-D9B9-3FB9-FCB3-39A71B347E93}"/>
                </a:ext>
              </a:extLst>
            </p:cNvPr>
            <p:cNvSpPr/>
            <p:nvPr/>
          </p:nvSpPr>
          <p:spPr>
            <a:xfrm>
              <a:off x="7339799" y="1860969"/>
              <a:ext cx="34290" cy="496570"/>
            </a:xfrm>
            <a:custGeom>
              <a:avLst/>
              <a:gdLst/>
              <a:ahLst/>
              <a:cxnLst/>
              <a:rect l="l" t="t" r="r" b="b"/>
              <a:pathLst>
                <a:path w="34290" h="496569">
                  <a:moveTo>
                    <a:pt x="0" y="0"/>
                  </a:moveTo>
                  <a:lnTo>
                    <a:pt x="0" y="496055"/>
                  </a:lnTo>
                </a:path>
                <a:path w="34290" h="496569">
                  <a:moveTo>
                    <a:pt x="33840" y="462208"/>
                  </a:moveTo>
                  <a:lnTo>
                    <a:pt x="33840" y="3384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5" name="object 664">
              <a:extLst>
                <a:ext uri="{FF2B5EF4-FFF2-40B4-BE49-F238E27FC236}">
                  <a16:creationId xmlns="" xmlns:a16="http://schemas.microsoft.com/office/drawing/2014/main" id="{CD4B7126-2EA8-E35A-B955-4281724BB3B1}"/>
                </a:ext>
              </a:extLst>
            </p:cNvPr>
            <p:cNvSpPr/>
            <p:nvPr/>
          </p:nvSpPr>
          <p:spPr>
            <a:xfrm>
              <a:off x="7339799" y="1933422"/>
              <a:ext cx="34290" cy="357505"/>
            </a:xfrm>
            <a:custGeom>
              <a:avLst/>
              <a:gdLst/>
              <a:ahLst/>
              <a:cxnLst/>
              <a:rect l="l" t="t" r="r" b="b"/>
              <a:pathLst>
                <a:path w="34290" h="357505">
                  <a:moveTo>
                    <a:pt x="0" y="0"/>
                  </a:moveTo>
                  <a:lnTo>
                    <a:pt x="0" y="111056"/>
                  </a:lnTo>
                </a:path>
                <a:path w="34290" h="357505">
                  <a:moveTo>
                    <a:pt x="33840" y="111056"/>
                  </a:moveTo>
                  <a:lnTo>
                    <a:pt x="33840" y="0"/>
                  </a:lnTo>
                </a:path>
                <a:path w="34290" h="357505">
                  <a:moveTo>
                    <a:pt x="0" y="246344"/>
                  </a:moveTo>
                  <a:lnTo>
                    <a:pt x="0" y="357401"/>
                  </a:lnTo>
                </a:path>
                <a:path w="34290" h="357505">
                  <a:moveTo>
                    <a:pt x="33840" y="357401"/>
                  </a:moveTo>
                  <a:lnTo>
                    <a:pt x="33840" y="24634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6" name="object 665">
              <a:extLst>
                <a:ext uri="{FF2B5EF4-FFF2-40B4-BE49-F238E27FC236}">
                  <a16:creationId xmlns="" xmlns:a16="http://schemas.microsoft.com/office/drawing/2014/main" id="{339B92CE-7F6D-8F43-28A0-2FBE7940AF54}"/>
                </a:ext>
              </a:extLst>
            </p:cNvPr>
            <p:cNvSpPr/>
            <p:nvPr/>
          </p:nvSpPr>
          <p:spPr>
            <a:xfrm>
              <a:off x="7339799" y="2323177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58652" y="33847"/>
                  </a:moveTo>
                  <a:lnTo>
                    <a:pt x="0" y="33847"/>
                  </a:lnTo>
                  <a:lnTo>
                    <a:pt x="33840" y="0"/>
                  </a:lnTo>
                  <a:lnTo>
                    <a:pt x="158652" y="0"/>
                  </a:lnTo>
                  <a:lnTo>
                    <a:pt x="158652" y="33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7" name="object 666">
              <a:extLst>
                <a:ext uri="{FF2B5EF4-FFF2-40B4-BE49-F238E27FC236}">
                  <a16:creationId xmlns="" xmlns:a16="http://schemas.microsoft.com/office/drawing/2014/main" id="{A8F59B97-D23D-D883-F94B-43D78F0EB3AB}"/>
                </a:ext>
              </a:extLst>
            </p:cNvPr>
            <p:cNvSpPr/>
            <p:nvPr/>
          </p:nvSpPr>
          <p:spPr>
            <a:xfrm>
              <a:off x="7339799" y="2357024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15865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8" name="object 667">
              <a:extLst>
                <a:ext uri="{FF2B5EF4-FFF2-40B4-BE49-F238E27FC236}">
                  <a16:creationId xmlns="" xmlns:a16="http://schemas.microsoft.com/office/drawing/2014/main" id="{339688D2-8123-BE7D-766A-5CD4D9A45D96}"/>
                </a:ext>
              </a:extLst>
            </p:cNvPr>
            <p:cNvSpPr/>
            <p:nvPr/>
          </p:nvSpPr>
          <p:spPr>
            <a:xfrm>
              <a:off x="7498451" y="2343272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-3600" y="6876"/>
                  </a:moveTo>
                  <a:lnTo>
                    <a:pt x="3600" y="6876"/>
                  </a:lnTo>
                </a:path>
              </a:pathLst>
            </a:custGeom>
            <a:ln w="13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39" name="object 668">
              <a:extLst>
                <a:ext uri="{FF2B5EF4-FFF2-40B4-BE49-F238E27FC236}">
                  <a16:creationId xmlns="" xmlns:a16="http://schemas.microsoft.com/office/drawing/2014/main" id="{D6C2AFA9-05F3-3247-5A7B-54731F54612C}"/>
                </a:ext>
              </a:extLst>
            </p:cNvPr>
            <p:cNvSpPr/>
            <p:nvPr/>
          </p:nvSpPr>
          <p:spPr>
            <a:xfrm>
              <a:off x="7373639" y="2323177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1248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0" name="object 669">
              <a:extLst>
                <a:ext uri="{FF2B5EF4-FFF2-40B4-BE49-F238E27FC236}">
                  <a16:creationId xmlns="" xmlns:a16="http://schemas.microsoft.com/office/drawing/2014/main" id="{EF7711A6-2913-3523-A354-11E5112A8253}"/>
                </a:ext>
              </a:extLst>
            </p:cNvPr>
            <p:cNvSpPr/>
            <p:nvPr/>
          </p:nvSpPr>
          <p:spPr>
            <a:xfrm>
              <a:off x="7466698" y="2343276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33832" y="83680"/>
                  </a:moveTo>
                  <a:lnTo>
                    <a:pt x="0" y="83680"/>
                  </a:lnTo>
                  <a:lnTo>
                    <a:pt x="0" y="328942"/>
                  </a:lnTo>
                  <a:lnTo>
                    <a:pt x="33832" y="328942"/>
                  </a:lnTo>
                  <a:lnTo>
                    <a:pt x="33832" y="83680"/>
                  </a:lnTo>
                  <a:close/>
                </a:path>
                <a:path w="34290" h="329564">
                  <a:moveTo>
                    <a:pt x="33832" y="0"/>
                  </a:moveTo>
                  <a:lnTo>
                    <a:pt x="0" y="0"/>
                  </a:lnTo>
                  <a:lnTo>
                    <a:pt x="0" y="20218"/>
                  </a:lnTo>
                  <a:lnTo>
                    <a:pt x="33832" y="20218"/>
                  </a:lnTo>
                  <a:lnTo>
                    <a:pt x="338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1" name="object 670">
              <a:extLst>
                <a:ext uri="{FF2B5EF4-FFF2-40B4-BE49-F238E27FC236}">
                  <a16:creationId xmlns="" xmlns:a16="http://schemas.microsoft.com/office/drawing/2014/main" id="{A84B265B-E660-50A6-D649-0247001A7581}"/>
                </a:ext>
              </a:extLst>
            </p:cNvPr>
            <p:cNvSpPr/>
            <p:nvPr/>
          </p:nvSpPr>
          <p:spPr>
            <a:xfrm>
              <a:off x="7466699" y="2343272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33840" y="83674"/>
                  </a:moveTo>
                  <a:lnTo>
                    <a:pt x="0" y="83674"/>
                  </a:lnTo>
                </a:path>
                <a:path w="34290" h="329564">
                  <a:moveTo>
                    <a:pt x="33840" y="20214"/>
                  </a:moveTo>
                  <a:lnTo>
                    <a:pt x="0" y="20214"/>
                  </a:lnTo>
                </a:path>
                <a:path w="34290" h="329564">
                  <a:moveTo>
                    <a:pt x="0" y="0"/>
                  </a:moveTo>
                  <a:lnTo>
                    <a:pt x="0" y="20214"/>
                  </a:lnTo>
                </a:path>
                <a:path w="34290" h="329564">
                  <a:moveTo>
                    <a:pt x="0" y="83674"/>
                  </a:moveTo>
                  <a:lnTo>
                    <a:pt x="0" y="328939"/>
                  </a:lnTo>
                </a:path>
                <a:path w="34290" h="329564">
                  <a:moveTo>
                    <a:pt x="33840" y="318892"/>
                  </a:moveTo>
                  <a:lnTo>
                    <a:pt x="33840" y="83674"/>
                  </a:lnTo>
                </a:path>
                <a:path w="34290" h="329564">
                  <a:moveTo>
                    <a:pt x="33840" y="20214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2" name="object 671">
              <a:extLst>
                <a:ext uri="{FF2B5EF4-FFF2-40B4-BE49-F238E27FC236}">
                  <a16:creationId xmlns="" xmlns:a16="http://schemas.microsoft.com/office/drawing/2014/main" id="{670324BA-950F-8F0D-7FED-2FE439A6F096}"/>
                </a:ext>
              </a:extLst>
            </p:cNvPr>
            <p:cNvSpPr/>
            <p:nvPr/>
          </p:nvSpPr>
          <p:spPr>
            <a:xfrm>
              <a:off x="7466699" y="2498933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0" y="0"/>
                  </a:moveTo>
                  <a:lnTo>
                    <a:pt x="0" y="79326"/>
                  </a:lnTo>
                </a:path>
                <a:path w="34290" h="79375">
                  <a:moveTo>
                    <a:pt x="33840" y="79326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3" name="object 672">
              <a:extLst>
                <a:ext uri="{FF2B5EF4-FFF2-40B4-BE49-F238E27FC236}">
                  <a16:creationId xmlns="" xmlns:a16="http://schemas.microsoft.com/office/drawing/2014/main" id="{57A0EC85-B08C-3FC7-F014-C801D1662887}"/>
                </a:ext>
              </a:extLst>
            </p:cNvPr>
            <p:cNvSpPr/>
            <p:nvPr/>
          </p:nvSpPr>
          <p:spPr>
            <a:xfrm>
              <a:off x="7800911" y="5768327"/>
              <a:ext cx="34290" cy="362585"/>
            </a:xfrm>
            <a:custGeom>
              <a:avLst/>
              <a:gdLst/>
              <a:ahLst/>
              <a:cxnLst/>
              <a:rect l="l" t="t" r="r" b="b"/>
              <a:pathLst>
                <a:path w="34290" h="362585">
                  <a:moveTo>
                    <a:pt x="33845" y="148793"/>
                  </a:moveTo>
                  <a:lnTo>
                    <a:pt x="0" y="148793"/>
                  </a:lnTo>
                  <a:lnTo>
                    <a:pt x="0" y="362521"/>
                  </a:lnTo>
                  <a:lnTo>
                    <a:pt x="33845" y="362521"/>
                  </a:lnTo>
                  <a:lnTo>
                    <a:pt x="33845" y="148793"/>
                  </a:lnTo>
                  <a:close/>
                </a:path>
                <a:path w="34290" h="362585">
                  <a:moveTo>
                    <a:pt x="33845" y="0"/>
                  </a:moveTo>
                  <a:lnTo>
                    <a:pt x="0" y="0"/>
                  </a:lnTo>
                  <a:lnTo>
                    <a:pt x="0" y="52057"/>
                  </a:lnTo>
                  <a:lnTo>
                    <a:pt x="33845" y="52057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4" name="object 673">
              <a:extLst>
                <a:ext uri="{FF2B5EF4-FFF2-40B4-BE49-F238E27FC236}">
                  <a16:creationId xmlns="" xmlns:a16="http://schemas.microsoft.com/office/drawing/2014/main" id="{005C80CE-35E7-0446-B1AD-941EC9E280D7}"/>
                </a:ext>
              </a:extLst>
            </p:cNvPr>
            <p:cNvSpPr/>
            <p:nvPr/>
          </p:nvSpPr>
          <p:spPr>
            <a:xfrm>
              <a:off x="7800923" y="5768325"/>
              <a:ext cx="34290" cy="362585"/>
            </a:xfrm>
            <a:custGeom>
              <a:avLst/>
              <a:gdLst/>
              <a:ahLst/>
              <a:cxnLst/>
              <a:rect l="l" t="t" r="r" b="b"/>
              <a:pathLst>
                <a:path w="34290" h="362585">
                  <a:moveTo>
                    <a:pt x="0" y="52056"/>
                  </a:moveTo>
                  <a:lnTo>
                    <a:pt x="33840" y="52056"/>
                  </a:lnTo>
                </a:path>
                <a:path w="34290" h="362585">
                  <a:moveTo>
                    <a:pt x="0" y="148788"/>
                  </a:moveTo>
                  <a:lnTo>
                    <a:pt x="33840" y="148788"/>
                  </a:lnTo>
                </a:path>
                <a:path w="34290" h="362585">
                  <a:moveTo>
                    <a:pt x="0" y="26964"/>
                  </a:moveTo>
                  <a:lnTo>
                    <a:pt x="0" y="52056"/>
                  </a:lnTo>
                </a:path>
                <a:path w="34290" h="362585">
                  <a:moveTo>
                    <a:pt x="0" y="148788"/>
                  </a:moveTo>
                  <a:lnTo>
                    <a:pt x="0" y="342432"/>
                  </a:lnTo>
                </a:path>
                <a:path w="34290" h="362585">
                  <a:moveTo>
                    <a:pt x="33840" y="362520"/>
                  </a:moveTo>
                  <a:lnTo>
                    <a:pt x="33840" y="148788"/>
                  </a:lnTo>
                </a:path>
                <a:path w="34290" h="362585">
                  <a:moveTo>
                    <a:pt x="33840" y="52056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5" name="object 674">
              <a:extLst>
                <a:ext uri="{FF2B5EF4-FFF2-40B4-BE49-F238E27FC236}">
                  <a16:creationId xmlns="" xmlns:a16="http://schemas.microsoft.com/office/drawing/2014/main" id="{C479C768-E0D7-A20E-05A7-16E8D3125AB3}"/>
                </a:ext>
              </a:extLst>
            </p:cNvPr>
            <p:cNvSpPr/>
            <p:nvPr/>
          </p:nvSpPr>
          <p:spPr>
            <a:xfrm>
              <a:off x="7339799" y="6559210"/>
              <a:ext cx="495300" cy="34290"/>
            </a:xfrm>
            <a:custGeom>
              <a:avLst/>
              <a:gdLst/>
              <a:ahLst/>
              <a:cxnLst/>
              <a:rect l="l" t="t" r="r" b="b"/>
              <a:pathLst>
                <a:path w="495300" h="34290">
                  <a:moveTo>
                    <a:pt x="494964" y="33840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461124" y="0"/>
                  </a:lnTo>
                  <a:lnTo>
                    <a:pt x="494964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6" name="object 675">
              <a:extLst>
                <a:ext uri="{FF2B5EF4-FFF2-40B4-BE49-F238E27FC236}">
                  <a16:creationId xmlns="" xmlns:a16="http://schemas.microsoft.com/office/drawing/2014/main" id="{B167481E-4A2E-2887-5C90-793CAED55FB0}"/>
                </a:ext>
              </a:extLst>
            </p:cNvPr>
            <p:cNvSpPr/>
            <p:nvPr/>
          </p:nvSpPr>
          <p:spPr>
            <a:xfrm>
              <a:off x="7339799" y="6559210"/>
              <a:ext cx="495300" cy="34290"/>
            </a:xfrm>
            <a:custGeom>
              <a:avLst/>
              <a:gdLst/>
              <a:ahLst/>
              <a:cxnLst/>
              <a:rect l="l" t="t" r="r" b="b"/>
              <a:pathLst>
                <a:path w="495300" h="34290">
                  <a:moveTo>
                    <a:pt x="0" y="33840"/>
                  </a:moveTo>
                  <a:lnTo>
                    <a:pt x="494964" y="33840"/>
                  </a:lnTo>
                </a:path>
                <a:path w="495300" h="34290">
                  <a:moveTo>
                    <a:pt x="461124" y="0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7" name="object 676">
              <a:extLst>
                <a:ext uri="{FF2B5EF4-FFF2-40B4-BE49-F238E27FC236}">
                  <a16:creationId xmlns="" xmlns:a16="http://schemas.microsoft.com/office/drawing/2014/main" id="{BE0B68E1-F46D-5DA0-1EF7-611FD841A06F}"/>
                </a:ext>
              </a:extLst>
            </p:cNvPr>
            <p:cNvSpPr/>
            <p:nvPr/>
          </p:nvSpPr>
          <p:spPr>
            <a:xfrm>
              <a:off x="7791958" y="1894827"/>
              <a:ext cx="20320" cy="767715"/>
            </a:xfrm>
            <a:custGeom>
              <a:avLst/>
              <a:gdLst/>
              <a:ahLst/>
              <a:cxnLst/>
              <a:rect l="l" t="t" r="r" b="b"/>
              <a:pathLst>
                <a:path w="20320" h="767714">
                  <a:moveTo>
                    <a:pt x="20078" y="523621"/>
                  </a:moveTo>
                  <a:lnTo>
                    <a:pt x="0" y="523621"/>
                  </a:lnTo>
                  <a:lnTo>
                    <a:pt x="0" y="767346"/>
                  </a:lnTo>
                  <a:lnTo>
                    <a:pt x="20078" y="767346"/>
                  </a:lnTo>
                  <a:lnTo>
                    <a:pt x="20078" y="523621"/>
                  </a:lnTo>
                  <a:close/>
                </a:path>
                <a:path w="20320" h="767714">
                  <a:moveTo>
                    <a:pt x="20078" y="448449"/>
                  </a:moveTo>
                  <a:lnTo>
                    <a:pt x="0" y="448449"/>
                  </a:lnTo>
                  <a:lnTo>
                    <a:pt x="0" y="460159"/>
                  </a:lnTo>
                  <a:lnTo>
                    <a:pt x="20078" y="460159"/>
                  </a:lnTo>
                  <a:lnTo>
                    <a:pt x="20078" y="448449"/>
                  </a:lnTo>
                  <a:close/>
                </a:path>
                <a:path w="20320" h="767714">
                  <a:moveTo>
                    <a:pt x="20078" y="0"/>
                  </a:moveTo>
                  <a:lnTo>
                    <a:pt x="0" y="0"/>
                  </a:lnTo>
                  <a:lnTo>
                    <a:pt x="0" y="428358"/>
                  </a:lnTo>
                  <a:lnTo>
                    <a:pt x="20078" y="428358"/>
                  </a:lnTo>
                  <a:lnTo>
                    <a:pt x="200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8" name="object 677">
              <a:extLst>
                <a:ext uri="{FF2B5EF4-FFF2-40B4-BE49-F238E27FC236}">
                  <a16:creationId xmlns="" xmlns:a16="http://schemas.microsoft.com/office/drawing/2014/main" id="{0B5B31CB-05E4-3C24-AE32-C26B8E49C289}"/>
                </a:ext>
              </a:extLst>
            </p:cNvPr>
            <p:cNvSpPr/>
            <p:nvPr/>
          </p:nvSpPr>
          <p:spPr>
            <a:xfrm>
              <a:off x="7791959" y="1894816"/>
              <a:ext cx="20320" cy="523875"/>
            </a:xfrm>
            <a:custGeom>
              <a:avLst/>
              <a:gdLst/>
              <a:ahLst/>
              <a:cxnLst/>
              <a:rect l="l" t="t" r="r" b="b"/>
              <a:pathLst>
                <a:path w="20320" h="523875">
                  <a:moveTo>
                    <a:pt x="20088" y="460167"/>
                  </a:moveTo>
                  <a:lnTo>
                    <a:pt x="0" y="460167"/>
                  </a:lnTo>
                </a:path>
                <a:path w="20320" h="523875">
                  <a:moveTo>
                    <a:pt x="20088" y="523628"/>
                  </a:moveTo>
                  <a:lnTo>
                    <a:pt x="0" y="523628"/>
                  </a:lnTo>
                </a:path>
                <a:path w="20320" h="523875">
                  <a:moveTo>
                    <a:pt x="0" y="0"/>
                  </a:moveTo>
                  <a:lnTo>
                    <a:pt x="0" y="42836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49" name="object 678">
              <a:extLst>
                <a:ext uri="{FF2B5EF4-FFF2-40B4-BE49-F238E27FC236}">
                  <a16:creationId xmlns="" xmlns:a16="http://schemas.microsoft.com/office/drawing/2014/main" id="{7B50DCCF-4179-B48D-5EF0-B2B4FA1D6F97}"/>
                </a:ext>
              </a:extLst>
            </p:cNvPr>
            <p:cNvSpPr/>
            <p:nvPr/>
          </p:nvSpPr>
          <p:spPr>
            <a:xfrm>
              <a:off x="7791959" y="2343272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-3600" y="5855"/>
                  </a:moveTo>
                  <a:lnTo>
                    <a:pt x="3600" y="5855"/>
                  </a:lnTo>
                </a:path>
              </a:pathLst>
            </a:custGeom>
            <a:ln w="117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0" name="object 679">
              <a:extLst>
                <a:ext uri="{FF2B5EF4-FFF2-40B4-BE49-F238E27FC236}">
                  <a16:creationId xmlns="" xmlns:a16="http://schemas.microsoft.com/office/drawing/2014/main" id="{35FF58C9-8023-196F-6ABF-6506AD5F6643}"/>
                </a:ext>
              </a:extLst>
            </p:cNvPr>
            <p:cNvSpPr/>
            <p:nvPr/>
          </p:nvSpPr>
          <p:spPr>
            <a:xfrm>
              <a:off x="7791959" y="2418444"/>
              <a:ext cx="20320" cy="243840"/>
            </a:xfrm>
            <a:custGeom>
              <a:avLst/>
              <a:gdLst/>
              <a:ahLst/>
              <a:cxnLst/>
              <a:rect l="l" t="t" r="r" b="b"/>
              <a:pathLst>
                <a:path w="20320" h="243839">
                  <a:moveTo>
                    <a:pt x="0" y="0"/>
                  </a:moveTo>
                  <a:lnTo>
                    <a:pt x="0" y="243720"/>
                  </a:lnTo>
                </a:path>
                <a:path w="20320" h="243839">
                  <a:moveTo>
                    <a:pt x="20088" y="243720"/>
                  </a:moveTo>
                  <a:lnTo>
                    <a:pt x="2008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1" name="object 680">
              <a:extLst>
                <a:ext uri="{FF2B5EF4-FFF2-40B4-BE49-F238E27FC236}">
                  <a16:creationId xmlns="" xmlns:a16="http://schemas.microsoft.com/office/drawing/2014/main" id="{0A1DC242-BBA0-4336-337F-95DFA8D75712}"/>
                </a:ext>
              </a:extLst>
            </p:cNvPr>
            <p:cNvSpPr/>
            <p:nvPr/>
          </p:nvSpPr>
          <p:spPr>
            <a:xfrm>
              <a:off x="7812047" y="2343272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-3600" y="5855"/>
                  </a:moveTo>
                  <a:lnTo>
                    <a:pt x="3600" y="5855"/>
                  </a:lnTo>
                </a:path>
              </a:pathLst>
            </a:custGeom>
            <a:ln w="117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2" name="object 681">
              <a:extLst>
                <a:ext uri="{FF2B5EF4-FFF2-40B4-BE49-F238E27FC236}">
                  <a16:creationId xmlns="" xmlns:a16="http://schemas.microsoft.com/office/drawing/2014/main" id="{7F8D181A-873F-A9D4-FE68-5EC05CA62C87}"/>
                </a:ext>
              </a:extLst>
            </p:cNvPr>
            <p:cNvSpPr/>
            <p:nvPr/>
          </p:nvSpPr>
          <p:spPr>
            <a:xfrm>
              <a:off x="7812047" y="1894816"/>
              <a:ext cx="0" cy="428625"/>
            </a:xfrm>
            <a:custGeom>
              <a:avLst/>
              <a:gdLst/>
              <a:ahLst/>
              <a:cxnLst/>
              <a:rect l="l" t="t" r="r" b="b"/>
              <a:pathLst>
                <a:path h="428625">
                  <a:moveTo>
                    <a:pt x="0" y="428361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3" name="object 682">
              <a:extLst>
                <a:ext uri="{FF2B5EF4-FFF2-40B4-BE49-F238E27FC236}">
                  <a16:creationId xmlns="" xmlns:a16="http://schemas.microsoft.com/office/drawing/2014/main" id="{60E4BDC6-2F71-1397-3E6D-472D7BBCBF88}"/>
                </a:ext>
              </a:extLst>
            </p:cNvPr>
            <p:cNvSpPr/>
            <p:nvPr/>
          </p:nvSpPr>
          <p:spPr>
            <a:xfrm>
              <a:off x="8103432" y="2323177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160776" y="33847"/>
                  </a:moveTo>
                  <a:lnTo>
                    <a:pt x="33840" y="33847"/>
                  </a:lnTo>
                  <a:lnTo>
                    <a:pt x="0" y="0"/>
                  </a:lnTo>
                  <a:lnTo>
                    <a:pt x="126936" y="0"/>
                  </a:lnTo>
                  <a:lnTo>
                    <a:pt x="160776" y="33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4" name="object 683">
              <a:extLst>
                <a:ext uri="{FF2B5EF4-FFF2-40B4-BE49-F238E27FC236}">
                  <a16:creationId xmlns="" xmlns:a16="http://schemas.microsoft.com/office/drawing/2014/main" id="{3E60B627-614F-F6DA-D167-1170A3D249DA}"/>
                </a:ext>
              </a:extLst>
            </p:cNvPr>
            <p:cNvSpPr/>
            <p:nvPr/>
          </p:nvSpPr>
          <p:spPr>
            <a:xfrm>
              <a:off x="8103432" y="2323177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33840" y="33847"/>
                  </a:moveTo>
                  <a:lnTo>
                    <a:pt x="160776" y="33847"/>
                  </a:lnTo>
                </a:path>
                <a:path w="161290" h="34289">
                  <a:moveTo>
                    <a:pt x="126936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5" name="object 684">
              <a:extLst>
                <a:ext uri="{FF2B5EF4-FFF2-40B4-BE49-F238E27FC236}">
                  <a16:creationId xmlns="" xmlns:a16="http://schemas.microsoft.com/office/drawing/2014/main" id="{A5B712DC-A34B-50A6-78D9-419F9851F0E1}"/>
                </a:ext>
              </a:extLst>
            </p:cNvPr>
            <p:cNvSpPr/>
            <p:nvPr/>
          </p:nvSpPr>
          <p:spPr>
            <a:xfrm>
              <a:off x="7498448" y="2323185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19">
                  <a:moveTo>
                    <a:pt x="102349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102349" y="20091"/>
                  </a:lnTo>
                  <a:lnTo>
                    <a:pt x="102349" y="0"/>
                  </a:lnTo>
                  <a:close/>
                </a:path>
                <a:path w="605154" h="20319">
                  <a:moveTo>
                    <a:pt x="330403" y="0"/>
                  </a:moveTo>
                  <a:lnTo>
                    <a:pt x="165773" y="0"/>
                  </a:lnTo>
                  <a:lnTo>
                    <a:pt x="165773" y="20091"/>
                  </a:lnTo>
                  <a:lnTo>
                    <a:pt x="330403" y="20091"/>
                  </a:lnTo>
                  <a:lnTo>
                    <a:pt x="330403" y="0"/>
                  </a:lnTo>
                  <a:close/>
                </a:path>
                <a:path w="605154" h="20319">
                  <a:moveTo>
                    <a:pt x="532942" y="0"/>
                  </a:moveTo>
                  <a:lnTo>
                    <a:pt x="393877" y="0"/>
                  </a:lnTo>
                  <a:lnTo>
                    <a:pt x="393877" y="20091"/>
                  </a:lnTo>
                  <a:lnTo>
                    <a:pt x="532942" y="20091"/>
                  </a:lnTo>
                  <a:lnTo>
                    <a:pt x="532942" y="0"/>
                  </a:lnTo>
                  <a:close/>
                </a:path>
                <a:path w="605154" h="20319">
                  <a:moveTo>
                    <a:pt x="604977" y="0"/>
                  </a:moveTo>
                  <a:lnTo>
                    <a:pt x="596404" y="0"/>
                  </a:lnTo>
                  <a:lnTo>
                    <a:pt x="596404" y="20091"/>
                  </a:lnTo>
                  <a:lnTo>
                    <a:pt x="604977" y="20091"/>
                  </a:lnTo>
                  <a:lnTo>
                    <a:pt x="6049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6" name="object 685">
              <a:extLst>
                <a:ext uri="{FF2B5EF4-FFF2-40B4-BE49-F238E27FC236}">
                  <a16:creationId xmlns="" xmlns:a16="http://schemas.microsoft.com/office/drawing/2014/main" id="{8746FA00-E9FC-F4E5-FAD5-A5ABCBB1178F}"/>
                </a:ext>
              </a:extLst>
            </p:cNvPr>
            <p:cNvSpPr/>
            <p:nvPr/>
          </p:nvSpPr>
          <p:spPr>
            <a:xfrm>
              <a:off x="7498451" y="2323177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19">
                  <a:moveTo>
                    <a:pt x="102348" y="20095"/>
                  </a:moveTo>
                  <a:lnTo>
                    <a:pt x="102348" y="0"/>
                  </a:lnTo>
                </a:path>
                <a:path w="605154" h="20319">
                  <a:moveTo>
                    <a:pt x="165780" y="20095"/>
                  </a:moveTo>
                  <a:lnTo>
                    <a:pt x="165780" y="0"/>
                  </a:lnTo>
                </a:path>
                <a:path w="605154" h="20319">
                  <a:moveTo>
                    <a:pt x="330408" y="20095"/>
                  </a:moveTo>
                  <a:lnTo>
                    <a:pt x="330408" y="0"/>
                  </a:lnTo>
                </a:path>
                <a:path w="605154" h="20319">
                  <a:moveTo>
                    <a:pt x="393876" y="20095"/>
                  </a:moveTo>
                  <a:lnTo>
                    <a:pt x="393876" y="0"/>
                  </a:lnTo>
                </a:path>
                <a:path w="605154" h="20319">
                  <a:moveTo>
                    <a:pt x="532944" y="20095"/>
                  </a:moveTo>
                  <a:lnTo>
                    <a:pt x="532944" y="0"/>
                  </a:lnTo>
                </a:path>
                <a:path w="605154" h="20319">
                  <a:moveTo>
                    <a:pt x="596412" y="20095"/>
                  </a:moveTo>
                  <a:lnTo>
                    <a:pt x="596412" y="0"/>
                  </a:lnTo>
                </a:path>
                <a:path w="605154" h="20319">
                  <a:moveTo>
                    <a:pt x="604980" y="0"/>
                  </a:moveTo>
                  <a:lnTo>
                    <a:pt x="596412" y="0"/>
                  </a:lnTo>
                </a:path>
                <a:path w="605154" h="20319">
                  <a:moveTo>
                    <a:pt x="532944" y="0"/>
                  </a:moveTo>
                  <a:lnTo>
                    <a:pt x="393876" y="0"/>
                  </a:lnTo>
                </a:path>
                <a:path w="605154" h="20319">
                  <a:moveTo>
                    <a:pt x="330408" y="0"/>
                  </a:moveTo>
                  <a:lnTo>
                    <a:pt x="313596" y="0"/>
                  </a:lnTo>
                </a:path>
                <a:path w="605154" h="20319">
                  <a:moveTo>
                    <a:pt x="293508" y="0"/>
                  </a:moveTo>
                  <a:lnTo>
                    <a:pt x="165780" y="0"/>
                  </a:lnTo>
                </a:path>
                <a:path w="605154" h="20319">
                  <a:moveTo>
                    <a:pt x="102348" y="0"/>
                  </a:moveTo>
                  <a:lnTo>
                    <a:pt x="0" y="0"/>
                  </a:lnTo>
                </a:path>
                <a:path w="605154" h="20319">
                  <a:moveTo>
                    <a:pt x="2088" y="20095"/>
                  </a:moveTo>
                  <a:lnTo>
                    <a:pt x="102348" y="20095"/>
                  </a:lnTo>
                </a:path>
                <a:path w="605154" h="20319">
                  <a:moveTo>
                    <a:pt x="165780" y="20095"/>
                  </a:moveTo>
                  <a:lnTo>
                    <a:pt x="293508" y="20095"/>
                  </a:lnTo>
                </a:path>
                <a:path w="605154" h="20319">
                  <a:moveTo>
                    <a:pt x="313596" y="20095"/>
                  </a:moveTo>
                  <a:lnTo>
                    <a:pt x="330408" y="20095"/>
                  </a:lnTo>
                </a:path>
                <a:path w="605154" h="20319">
                  <a:moveTo>
                    <a:pt x="393876" y="20095"/>
                  </a:moveTo>
                  <a:lnTo>
                    <a:pt x="532944" y="20095"/>
                  </a:lnTo>
                </a:path>
                <a:path w="605154" h="20319">
                  <a:moveTo>
                    <a:pt x="596412" y="20095"/>
                  </a:moveTo>
                  <a:lnTo>
                    <a:pt x="604980" y="2009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7" name="object 686">
              <a:extLst>
                <a:ext uri="{FF2B5EF4-FFF2-40B4-BE49-F238E27FC236}">
                  <a16:creationId xmlns="" xmlns:a16="http://schemas.microsoft.com/office/drawing/2014/main" id="{F76AA5AD-F7F7-B1EF-6F53-D5C23C55874D}"/>
                </a:ext>
              </a:extLst>
            </p:cNvPr>
            <p:cNvSpPr/>
            <p:nvPr/>
          </p:nvSpPr>
          <p:spPr>
            <a:xfrm>
              <a:off x="7339799" y="2987403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0" y="462204"/>
                  </a:lnTo>
                  <a:lnTo>
                    <a:pt x="0" y="0"/>
                  </a:lnTo>
                  <a:lnTo>
                    <a:pt x="33840" y="33843"/>
                  </a:lnTo>
                  <a:lnTo>
                    <a:pt x="33840" y="462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8" name="object 687">
              <a:extLst>
                <a:ext uri="{FF2B5EF4-FFF2-40B4-BE49-F238E27FC236}">
                  <a16:creationId xmlns="" xmlns:a16="http://schemas.microsoft.com/office/drawing/2014/main" id="{DBA5957F-D5FF-F992-D4BC-992B00CAD9E6}"/>
                </a:ext>
              </a:extLst>
            </p:cNvPr>
            <p:cNvSpPr/>
            <p:nvPr/>
          </p:nvSpPr>
          <p:spPr>
            <a:xfrm>
              <a:off x="7339799" y="2987403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52157"/>
                  </a:moveTo>
                  <a:lnTo>
                    <a:pt x="33840" y="33843"/>
                  </a:lnTo>
                </a:path>
                <a:path w="34290" h="462279">
                  <a:moveTo>
                    <a:pt x="0" y="0"/>
                  </a:moveTo>
                  <a:lnTo>
                    <a:pt x="0" y="46220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59" name="object 688">
              <a:extLst>
                <a:ext uri="{FF2B5EF4-FFF2-40B4-BE49-F238E27FC236}">
                  <a16:creationId xmlns="" xmlns:a16="http://schemas.microsoft.com/office/drawing/2014/main" id="{11745080-0738-57A0-26AB-8F8838F8EF98}"/>
                </a:ext>
              </a:extLst>
            </p:cNvPr>
            <p:cNvSpPr/>
            <p:nvPr/>
          </p:nvSpPr>
          <p:spPr>
            <a:xfrm>
              <a:off x="7339799" y="3052264"/>
              <a:ext cx="34290" cy="356870"/>
            </a:xfrm>
            <a:custGeom>
              <a:avLst/>
              <a:gdLst/>
              <a:ahLst/>
              <a:cxnLst/>
              <a:rect l="l" t="t" r="r" b="b"/>
              <a:pathLst>
                <a:path w="34290" h="356870">
                  <a:moveTo>
                    <a:pt x="33840" y="111056"/>
                  </a:moveTo>
                  <a:lnTo>
                    <a:pt x="33840" y="0"/>
                  </a:lnTo>
                </a:path>
                <a:path w="34290" h="356870">
                  <a:moveTo>
                    <a:pt x="0" y="0"/>
                  </a:moveTo>
                  <a:lnTo>
                    <a:pt x="0" y="111056"/>
                  </a:lnTo>
                </a:path>
                <a:path w="34290" h="356870">
                  <a:moveTo>
                    <a:pt x="33840" y="356278"/>
                  </a:moveTo>
                  <a:lnTo>
                    <a:pt x="33840" y="245221"/>
                  </a:lnTo>
                </a:path>
                <a:path w="34290" h="356870">
                  <a:moveTo>
                    <a:pt x="0" y="245221"/>
                  </a:moveTo>
                  <a:lnTo>
                    <a:pt x="0" y="356278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0" name="object 689">
              <a:extLst>
                <a:ext uri="{FF2B5EF4-FFF2-40B4-BE49-F238E27FC236}">
                  <a16:creationId xmlns="" xmlns:a16="http://schemas.microsoft.com/office/drawing/2014/main" id="{7A85BCB4-04A2-52A1-1B56-F3F2E45859FC}"/>
                </a:ext>
              </a:extLst>
            </p:cNvPr>
            <p:cNvSpPr/>
            <p:nvPr/>
          </p:nvSpPr>
          <p:spPr>
            <a:xfrm>
              <a:off x="7339799" y="2987403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58652" y="33843"/>
                  </a:moveTo>
                  <a:lnTo>
                    <a:pt x="33840" y="33843"/>
                  </a:lnTo>
                  <a:lnTo>
                    <a:pt x="0" y="0"/>
                  </a:lnTo>
                  <a:lnTo>
                    <a:pt x="158652" y="0"/>
                  </a:lnTo>
                  <a:lnTo>
                    <a:pt x="158652" y="338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1" name="object 690">
              <a:extLst>
                <a:ext uri="{FF2B5EF4-FFF2-40B4-BE49-F238E27FC236}">
                  <a16:creationId xmlns="" xmlns:a16="http://schemas.microsoft.com/office/drawing/2014/main" id="{CE42CAAA-619C-BC9B-EC75-47038F3F4FF3}"/>
                </a:ext>
              </a:extLst>
            </p:cNvPr>
            <p:cNvSpPr/>
            <p:nvPr/>
          </p:nvSpPr>
          <p:spPr>
            <a:xfrm>
              <a:off x="7373639" y="3021247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8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2" name="object 691">
              <a:extLst>
                <a:ext uri="{FF2B5EF4-FFF2-40B4-BE49-F238E27FC236}">
                  <a16:creationId xmlns="" xmlns:a16="http://schemas.microsoft.com/office/drawing/2014/main" id="{B7CE58CD-CA6B-6900-5D9A-DE6DE321C7D3}"/>
                </a:ext>
              </a:extLst>
            </p:cNvPr>
            <p:cNvSpPr/>
            <p:nvPr/>
          </p:nvSpPr>
          <p:spPr>
            <a:xfrm>
              <a:off x="7498451" y="2987403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-3600" y="6874"/>
                  </a:moveTo>
                  <a:lnTo>
                    <a:pt x="3600" y="6874"/>
                  </a:lnTo>
                </a:path>
              </a:pathLst>
            </a:custGeom>
            <a:ln w="137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3" name="object 692">
              <a:extLst>
                <a:ext uri="{FF2B5EF4-FFF2-40B4-BE49-F238E27FC236}">
                  <a16:creationId xmlns="" xmlns:a16="http://schemas.microsoft.com/office/drawing/2014/main" id="{9263E3D2-6373-C484-B085-6A230BF65705}"/>
                </a:ext>
              </a:extLst>
            </p:cNvPr>
            <p:cNvSpPr/>
            <p:nvPr/>
          </p:nvSpPr>
          <p:spPr>
            <a:xfrm>
              <a:off x="7339799" y="2987403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15865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4" name="object 693">
              <a:extLst>
                <a:ext uri="{FF2B5EF4-FFF2-40B4-BE49-F238E27FC236}">
                  <a16:creationId xmlns="" xmlns:a16="http://schemas.microsoft.com/office/drawing/2014/main" id="{A7F135E3-39EF-44BC-10DE-298C9F87587F}"/>
                </a:ext>
              </a:extLst>
            </p:cNvPr>
            <p:cNvSpPr/>
            <p:nvPr/>
          </p:nvSpPr>
          <p:spPr>
            <a:xfrm>
              <a:off x="7466698" y="2672219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33832" y="308724"/>
                  </a:moveTo>
                  <a:lnTo>
                    <a:pt x="0" y="308724"/>
                  </a:lnTo>
                  <a:lnTo>
                    <a:pt x="0" y="328942"/>
                  </a:lnTo>
                  <a:lnTo>
                    <a:pt x="33832" y="328942"/>
                  </a:lnTo>
                  <a:lnTo>
                    <a:pt x="33832" y="308724"/>
                  </a:lnTo>
                  <a:close/>
                </a:path>
                <a:path w="34290" h="329564">
                  <a:moveTo>
                    <a:pt x="33832" y="0"/>
                  </a:moveTo>
                  <a:lnTo>
                    <a:pt x="0" y="0"/>
                  </a:lnTo>
                  <a:lnTo>
                    <a:pt x="0" y="245262"/>
                  </a:lnTo>
                  <a:lnTo>
                    <a:pt x="33832" y="245262"/>
                  </a:lnTo>
                  <a:lnTo>
                    <a:pt x="338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5" name="object 694">
              <a:extLst>
                <a:ext uri="{FF2B5EF4-FFF2-40B4-BE49-F238E27FC236}">
                  <a16:creationId xmlns="" xmlns:a16="http://schemas.microsoft.com/office/drawing/2014/main" id="{620AED1C-66DC-DB1E-99EA-BFEBFDBC9CED}"/>
                </a:ext>
              </a:extLst>
            </p:cNvPr>
            <p:cNvSpPr/>
            <p:nvPr/>
          </p:nvSpPr>
          <p:spPr>
            <a:xfrm>
              <a:off x="7466699" y="2672212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33840" y="308725"/>
                  </a:moveTo>
                  <a:lnTo>
                    <a:pt x="0" y="308725"/>
                  </a:lnTo>
                </a:path>
                <a:path w="34290" h="329564">
                  <a:moveTo>
                    <a:pt x="33840" y="245264"/>
                  </a:moveTo>
                  <a:lnTo>
                    <a:pt x="0" y="245264"/>
                  </a:lnTo>
                </a:path>
                <a:path w="34290" h="329564">
                  <a:moveTo>
                    <a:pt x="33840" y="328939"/>
                  </a:moveTo>
                  <a:lnTo>
                    <a:pt x="33840" y="308725"/>
                  </a:lnTo>
                </a:path>
                <a:path w="34290" h="329564">
                  <a:moveTo>
                    <a:pt x="33840" y="245264"/>
                  </a:moveTo>
                  <a:lnTo>
                    <a:pt x="33840" y="10047"/>
                  </a:lnTo>
                </a:path>
                <a:path w="34290" h="329564">
                  <a:moveTo>
                    <a:pt x="0" y="0"/>
                  </a:moveTo>
                  <a:lnTo>
                    <a:pt x="0" y="245264"/>
                  </a:lnTo>
                </a:path>
                <a:path w="34290" h="329564">
                  <a:moveTo>
                    <a:pt x="0" y="308725"/>
                  </a:moveTo>
                  <a:lnTo>
                    <a:pt x="0" y="32893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6" name="object 695">
              <a:extLst>
                <a:ext uri="{FF2B5EF4-FFF2-40B4-BE49-F238E27FC236}">
                  <a16:creationId xmlns="" xmlns:a16="http://schemas.microsoft.com/office/drawing/2014/main" id="{77EC30B9-9301-5A07-42DC-D1F0F9F3AEAC}"/>
                </a:ext>
              </a:extLst>
            </p:cNvPr>
            <p:cNvSpPr/>
            <p:nvPr/>
          </p:nvSpPr>
          <p:spPr>
            <a:xfrm>
              <a:off x="7466699" y="2766165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33840" y="79326"/>
                  </a:moveTo>
                  <a:lnTo>
                    <a:pt x="33840" y="0"/>
                  </a:lnTo>
                </a:path>
                <a:path w="34290" h="79375">
                  <a:moveTo>
                    <a:pt x="0" y="0"/>
                  </a:moveTo>
                  <a:lnTo>
                    <a:pt x="0" y="79326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7" name="object 696">
              <a:extLst>
                <a:ext uri="{FF2B5EF4-FFF2-40B4-BE49-F238E27FC236}">
                  <a16:creationId xmlns="" xmlns:a16="http://schemas.microsoft.com/office/drawing/2014/main" id="{11D69114-1DD0-3E9D-94CD-3867D5077E96}"/>
                </a:ext>
              </a:extLst>
            </p:cNvPr>
            <p:cNvSpPr/>
            <p:nvPr/>
          </p:nvSpPr>
          <p:spPr>
            <a:xfrm>
              <a:off x="7791958" y="2682265"/>
              <a:ext cx="20320" cy="765810"/>
            </a:xfrm>
            <a:custGeom>
              <a:avLst/>
              <a:gdLst/>
              <a:ahLst/>
              <a:cxnLst/>
              <a:rect l="l" t="t" r="r" b="b"/>
              <a:pathLst>
                <a:path w="20320" h="765810">
                  <a:moveTo>
                    <a:pt x="20078" y="739571"/>
                  </a:moveTo>
                  <a:lnTo>
                    <a:pt x="0" y="739571"/>
                  </a:lnTo>
                  <a:lnTo>
                    <a:pt x="0" y="765708"/>
                  </a:lnTo>
                  <a:lnTo>
                    <a:pt x="20078" y="765708"/>
                  </a:lnTo>
                  <a:lnTo>
                    <a:pt x="20078" y="739571"/>
                  </a:lnTo>
                  <a:close/>
                </a:path>
                <a:path w="20320" h="765810">
                  <a:moveTo>
                    <a:pt x="20078" y="338988"/>
                  </a:moveTo>
                  <a:lnTo>
                    <a:pt x="0" y="338988"/>
                  </a:lnTo>
                  <a:lnTo>
                    <a:pt x="0" y="676109"/>
                  </a:lnTo>
                  <a:lnTo>
                    <a:pt x="20078" y="676109"/>
                  </a:lnTo>
                  <a:lnTo>
                    <a:pt x="20078" y="338988"/>
                  </a:lnTo>
                  <a:close/>
                </a:path>
                <a:path w="20320" h="765810">
                  <a:moveTo>
                    <a:pt x="20078" y="308102"/>
                  </a:moveTo>
                  <a:lnTo>
                    <a:pt x="0" y="308102"/>
                  </a:lnTo>
                  <a:lnTo>
                    <a:pt x="0" y="318897"/>
                  </a:lnTo>
                  <a:lnTo>
                    <a:pt x="20078" y="318897"/>
                  </a:lnTo>
                  <a:lnTo>
                    <a:pt x="20078" y="308102"/>
                  </a:lnTo>
                  <a:close/>
                </a:path>
                <a:path w="20320" h="765810">
                  <a:moveTo>
                    <a:pt x="20078" y="0"/>
                  </a:moveTo>
                  <a:lnTo>
                    <a:pt x="0" y="0"/>
                  </a:lnTo>
                  <a:lnTo>
                    <a:pt x="0" y="244640"/>
                  </a:lnTo>
                  <a:lnTo>
                    <a:pt x="20078" y="244640"/>
                  </a:lnTo>
                  <a:lnTo>
                    <a:pt x="200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8" name="object 697">
              <a:extLst>
                <a:ext uri="{FF2B5EF4-FFF2-40B4-BE49-F238E27FC236}">
                  <a16:creationId xmlns="" xmlns:a16="http://schemas.microsoft.com/office/drawing/2014/main" id="{518E61F9-F012-244B-DAE0-F73C9BA3BCAB}"/>
                </a:ext>
              </a:extLst>
            </p:cNvPr>
            <p:cNvSpPr/>
            <p:nvPr/>
          </p:nvSpPr>
          <p:spPr>
            <a:xfrm>
              <a:off x="7791959" y="2926894"/>
              <a:ext cx="20320" cy="521334"/>
            </a:xfrm>
            <a:custGeom>
              <a:avLst/>
              <a:gdLst/>
              <a:ahLst/>
              <a:cxnLst/>
              <a:rect l="l" t="t" r="r" b="b"/>
              <a:pathLst>
                <a:path w="20320" h="521335">
                  <a:moveTo>
                    <a:pt x="0" y="0"/>
                  </a:moveTo>
                  <a:lnTo>
                    <a:pt x="20088" y="0"/>
                  </a:lnTo>
                </a:path>
                <a:path w="20320" h="521335">
                  <a:moveTo>
                    <a:pt x="0" y="63460"/>
                  </a:moveTo>
                  <a:lnTo>
                    <a:pt x="20088" y="63460"/>
                  </a:lnTo>
                </a:path>
                <a:path w="20320" h="521335">
                  <a:moveTo>
                    <a:pt x="0" y="431471"/>
                  </a:moveTo>
                  <a:lnTo>
                    <a:pt x="20088" y="431471"/>
                  </a:lnTo>
                </a:path>
                <a:path w="20320" h="521335">
                  <a:moveTo>
                    <a:pt x="0" y="494932"/>
                  </a:moveTo>
                  <a:lnTo>
                    <a:pt x="20088" y="494932"/>
                  </a:lnTo>
                </a:path>
                <a:path w="20320" h="521335">
                  <a:moveTo>
                    <a:pt x="20088" y="521075"/>
                  </a:moveTo>
                  <a:lnTo>
                    <a:pt x="20088" y="494932"/>
                  </a:lnTo>
                </a:path>
                <a:path w="20320" h="521335">
                  <a:moveTo>
                    <a:pt x="20088" y="431471"/>
                  </a:moveTo>
                  <a:lnTo>
                    <a:pt x="20088" y="943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69" name="object 698">
              <a:extLst>
                <a:ext uri="{FF2B5EF4-FFF2-40B4-BE49-F238E27FC236}">
                  <a16:creationId xmlns="" xmlns:a16="http://schemas.microsoft.com/office/drawing/2014/main" id="{9E3EF50E-0B44-F463-6B07-E32D2CDD4415}"/>
                </a:ext>
              </a:extLst>
            </p:cNvPr>
            <p:cNvSpPr/>
            <p:nvPr/>
          </p:nvSpPr>
          <p:spPr>
            <a:xfrm>
              <a:off x="7812047" y="2990355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4">
                  <a:moveTo>
                    <a:pt x="-3600" y="5398"/>
                  </a:moveTo>
                  <a:lnTo>
                    <a:pt x="3600" y="5398"/>
                  </a:lnTo>
                </a:path>
              </a:pathLst>
            </a:custGeom>
            <a:ln w="107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0" name="object 699">
              <a:extLst>
                <a:ext uri="{FF2B5EF4-FFF2-40B4-BE49-F238E27FC236}">
                  <a16:creationId xmlns="" xmlns:a16="http://schemas.microsoft.com/office/drawing/2014/main" id="{C39B49B7-A534-B3FB-631D-025070047454}"/>
                </a:ext>
              </a:extLst>
            </p:cNvPr>
            <p:cNvSpPr/>
            <p:nvPr/>
          </p:nvSpPr>
          <p:spPr>
            <a:xfrm>
              <a:off x="7791959" y="2682259"/>
              <a:ext cx="20320" cy="245110"/>
            </a:xfrm>
            <a:custGeom>
              <a:avLst/>
              <a:gdLst/>
              <a:ahLst/>
              <a:cxnLst/>
              <a:rect l="l" t="t" r="r" b="b"/>
              <a:pathLst>
                <a:path w="20320" h="245110">
                  <a:moveTo>
                    <a:pt x="20088" y="244634"/>
                  </a:moveTo>
                  <a:lnTo>
                    <a:pt x="20088" y="0"/>
                  </a:lnTo>
                </a:path>
                <a:path w="20320" h="245110">
                  <a:moveTo>
                    <a:pt x="0" y="0"/>
                  </a:moveTo>
                  <a:lnTo>
                    <a:pt x="0" y="24463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1" name="object 700">
              <a:extLst>
                <a:ext uri="{FF2B5EF4-FFF2-40B4-BE49-F238E27FC236}">
                  <a16:creationId xmlns="" xmlns:a16="http://schemas.microsoft.com/office/drawing/2014/main" id="{61BE4621-F4EA-5D59-459F-F7BCA5DCD02B}"/>
                </a:ext>
              </a:extLst>
            </p:cNvPr>
            <p:cNvSpPr/>
            <p:nvPr/>
          </p:nvSpPr>
          <p:spPr>
            <a:xfrm>
              <a:off x="7791959" y="2990355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4">
                  <a:moveTo>
                    <a:pt x="-3600" y="5398"/>
                  </a:moveTo>
                  <a:lnTo>
                    <a:pt x="3600" y="5398"/>
                  </a:lnTo>
                </a:path>
              </a:pathLst>
            </a:custGeom>
            <a:ln w="107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2" name="object 701">
              <a:extLst>
                <a:ext uri="{FF2B5EF4-FFF2-40B4-BE49-F238E27FC236}">
                  <a16:creationId xmlns="" xmlns:a16="http://schemas.microsoft.com/office/drawing/2014/main" id="{C06E529B-437C-34DE-2192-C85B29738257}"/>
                </a:ext>
              </a:extLst>
            </p:cNvPr>
            <p:cNvSpPr/>
            <p:nvPr/>
          </p:nvSpPr>
          <p:spPr>
            <a:xfrm>
              <a:off x="7791959" y="3021247"/>
              <a:ext cx="20320" cy="426720"/>
            </a:xfrm>
            <a:custGeom>
              <a:avLst/>
              <a:gdLst/>
              <a:ahLst/>
              <a:cxnLst/>
              <a:rect l="l" t="t" r="r" b="b"/>
              <a:pathLst>
                <a:path w="20320" h="426720">
                  <a:moveTo>
                    <a:pt x="0" y="0"/>
                  </a:moveTo>
                  <a:lnTo>
                    <a:pt x="0" y="337118"/>
                  </a:lnTo>
                </a:path>
                <a:path w="20320" h="426720">
                  <a:moveTo>
                    <a:pt x="0" y="400579"/>
                  </a:moveTo>
                  <a:lnTo>
                    <a:pt x="0" y="426723"/>
                  </a:lnTo>
                </a:path>
                <a:path w="20320" h="426720">
                  <a:moveTo>
                    <a:pt x="0" y="426723"/>
                  </a:moveTo>
                  <a:lnTo>
                    <a:pt x="20088" y="426723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3" name="object 702">
              <a:extLst>
                <a:ext uri="{FF2B5EF4-FFF2-40B4-BE49-F238E27FC236}">
                  <a16:creationId xmlns="" xmlns:a16="http://schemas.microsoft.com/office/drawing/2014/main" id="{B35143F4-2F0B-958B-E081-7AD4A04C08C3}"/>
                </a:ext>
              </a:extLst>
            </p:cNvPr>
            <p:cNvSpPr/>
            <p:nvPr/>
          </p:nvSpPr>
          <p:spPr>
            <a:xfrm>
              <a:off x="8103432" y="2987403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126936" y="33843"/>
                  </a:moveTo>
                  <a:lnTo>
                    <a:pt x="0" y="33843"/>
                  </a:lnTo>
                  <a:lnTo>
                    <a:pt x="33840" y="0"/>
                  </a:lnTo>
                  <a:lnTo>
                    <a:pt x="160776" y="0"/>
                  </a:lnTo>
                  <a:lnTo>
                    <a:pt x="126936" y="338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4" name="object 703">
              <a:extLst>
                <a:ext uri="{FF2B5EF4-FFF2-40B4-BE49-F238E27FC236}">
                  <a16:creationId xmlns="" xmlns:a16="http://schemas.microsoft.com/office/drawing/2014/main" id="{2D1053F0-9099-E5E2-B73C-3CEF9C852385}"/>
                </a:ext>
              </a:extLst>
            </p:cNvPr>
            <p:cNvSpPr/>
            <p:nvPr/>
          </p:nvSpPr>
          <p:spPr>
            <a:xfrm>
              <a:off x="8103432" y="2987403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0" y="33843"/>
                  </a:moveTo>
                  <a:lnTo>
                    <a:pt x="126936" y="33843"/>
                  </a:lnTo>
                </a:path>
                <a:path w="161290" h="34289">
                  <a:moveTo>
                    <a:pt x="160776" y="0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5" name="object 704">
              <a:extLst>
                <a:ext uri="{FF2B5EF4-FFF2-40B4-BE49-F238E27FC236}">
                  <a16:creationId xmlns="" xmlns:a16="http://schemas.microsoft.com/office/drawing/2014/main" id="{A95715BA-9D59-36A1-797D-31AF43D77A53}"/>
                </a:ext>
              </a:extLst>
            </p:cNvPr>
            <p:cNvSpPr/>
            <p:nvPr/>
          </p:nvSpPr>
          <p:spPr>
            <a:xfrm>
              <a:off x="7498448" y="3001162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19">
                  <a:moveTo>
                    <a:pt x="53708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53708" y="20091"/>
                  </a:lnTo>
                  <a:lnTo>
                    <a:pt x="53708" y="0"/>
                  </a:lnTo>
                  <a:close/>
                </a:path>
                <a:path w="605154" h="20319">
                  <a:moveTo>
                    <a:pt x="217690" y="0"/>
                  </a:moveTo>
                  <a:lnTo>
                    <a:pt x="117182" y="0"/>
                  </a:lnTo>
                  <a:lnTo>
                    <a:pt x="117182" y="20091"/>
                  </a:lnTo>
                  <a:lnTo>
                    <a:pt x="217690" y="20091"/>
                  </a:lnTo>
                  <a:lnTo>
                    <a:pt x="217690" y="0"/>
                  </a:lnTo>
                  <a:close/>
                </a:path>
                <a:path w="605154" h="20319">
                  <a:moveTo>
                    <a:pt x="456222" y="0"/>
                  </a:moveTo>
                  <a:lnTo>
                    <a:pt x="281127" y="0"/>
                  </a:lnTo>
                  <a:lnTo>
                    <a:pt x="281127" y="20091"/>
                  </a:lnTo>
                  <a:lnTo>
                    <a:pt x="456222" y="20091"/>
                  </a:lnTo>
                  <a:lnTo>
                    <a:pt x="456222" y="0"/>
                  </a:lnTo>
                  <a:close/>
                </a:path>
                <a:path w="605154" h="20319">
                  <a:moveTo>
                    <a:pt x="604977" y="0"/>
                  </a:moveTo>
                  <a:lnTo>
                    <a:pt x="519696" y="0"/>
                  </a:lnTo>
                  <a:lnTo>
                    <a:pt x="519696" y="20091"/>
                  </a:lnTo>
                  <a:lnTo>
                    <a:pt x="604977" y="20091"/>
                  </a:lnTo>
                  <a:lnTo>
                    <a:pt x="6049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6" name="object 705">
              <a:extLst>
                <a:ext uri="{FF2B5EF4-FFF2-40B4-BE49-F238E27FC236}">
                  <a16:creationId xmlns="" xmlns:a16="http://schemas.microsoft.com/office/drawing/2014/main" id="{28858088-D382-B713-6FB5-1AC675662AC6}"/>
                </a:ext>
              </a:extLst>
            </p:cNvPr>
            <p:cNvSpPr/>
            <p:nvPr/>
          </p:nvSpPr>
          <p:spPr>
            <a:xfrm>
              <a:off x="7498451" y="3001151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19">
                  <a:moveTo>
                    <a:pt x="217656" y="20095"/>
                  </a:moveTo>
                  <a:lnTo>
                    <a:pt x="217656" y="0"/>
                  </a:lnTo>
                </a:path>
                <a:path w="605154" h="20319">
                  <a:moveTo>
                    <a:pt x="281124" y="20095"/>
                  </a:moveTo>
                  <a:lnTo>
                    <a:pt x="281124" y="0"/>
                  </a:lnTo>
                </a:path>
                <a:path w="605154" h="20319">
                  <a:moveTo>
                    <a:pt x="456228" y="20095"/>
                  </a:moveTo>
                  <a:lnTo>
                    <a:pt x="456228" y="0"/>
                  </a:lnTo>
                </a:path>
                <a:path w="605154" h="20319">
                  <a:moveTo>
                    <a:pt x="519696" y="20095"/>
                  </a:moveTo>
                  <a:lnTo>
                    <a:pt x="519696" y="0"/>
                  </a:lnTo>
                </a:path>
                <a:path w="605154" h="20319">
                  <a:moveTo>
                    <a:pt x="53712" y="20095"/>
                  </a:moveTo>
                  <a:lnTo>
                    <a:pt x="53712" y="0"/>
                  </a:lnTo>
                </a:path>
                <a:path w="605154" h="20319">
                  <a:moveTo>
                    <a:pt x="117180" y="20095"/>
                  </a:moveTo>
                  <a:lnTo>
                    <a:pt x="117180" y="0"/>
                  </a:lnTo>
                </a:path>
                <a:path w="605154" h="20319">
                  <a:moveTo>
                    <a:pt x="604980" y="0"/>
                  </a:moveTo>
                  <a:lnTo>
                    <a:pt x="519696" y="0"/>
                  </a:lnTo>
                </a:path>
                <a:path w="605154" h="20319">
                  <a:moveTo>
                    <a:pt x="456228" y="0"/>
                  </a:moveTo>
                  <a:lnTo>
                    <a:pt x="313596" y="0"/>
                  </a:lnTo>
                </a:path>
                <a:path w="605154" h="20319">
                  <a:moveTo>
                    <a:pt x="293508" y="0"/>
                  </a:moveTo>
                  <a:lnTo>
                    <a:pt x="281124" y="0"/>
                  </a:lnTo>
                </a:path>
                <a:path w="605154" h="20319">
                  <a:moveTo>
                    <a:pt x="217656" y="0"/>
                  </a:moveTo>
                  <a:lnTo>
                    <a:pt x="117180" y="0"/>
                  </a:lnTo>
                </a:path>
                <a:path w="605154" h="20319">
                  <a:moveTo>
                    <a:pt x="53712" y="0"/>
                  </a:moveTo>
                  <a:lnTo>
                    <a:pt x="2088" y="0"/>
                  </a:lnTo>
                </a:path>
                <a:path w="605154" h="20319">
                  <a:moveTo>
                    <a:pt x="0" y="20095"/>
                  </a:moveTo>
                  <a:lnTo>
                    <a:pt x="53712" y="20095"/>
                  </a:lnTo>
                </a:path>
                <a:path w="605154" h="20319">
                  <a:moveTo>
                    <a:pt x="117180" y="20095"/>
                  </a:moveTo>
                  <a:lnTo>
                    <a:pt x="217656" y="20095"/>
                  </a:lnTo>
                </a:path>
                <a:path w="605154" h="20319">
                  <a:moveTo>
                    <a:pt x="281124" y="20095"/>
                  </a:moveTo>
                  <a:lnTo>
                    <a:pt x="293508" y="20095"/>
                  </a:lnTo>
                </a:path>
                <a:path w="605154" h="20319">
                  <a:moveTo>
                    <a:pt x="313596" y="20095"/>
                  </a:moveTo>
                  <a:lnTo>
                    <a:pt x="456228" y="20095"/>
                  </a:lnTo>
                </a:path>
                <a:path w="605154" h="20319">
                  <a:moveTo>
                    <a:pt x="519696" y="20095"/>
                  </a:moveTo>
                  <a:lnTo>
                    <a:pt x="604980" y="2009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7" name="object 706">
              <a:extLst>
                <a:ext uri="{FF2B5EF4-FFF2-40B4-BE49-F238E27FC236}">
                  <a16:creationId xmlns="" xmlns:a16="http://schemas.microsoft.com/office/drawing/2014/main" id="{5A10E33F-2BE0-B966-4D71-549B41D41C19}"/>
                </a:ext>
              </a:extLst>
            </p:cNvPr>
            <p:cNvSpPr/>
            <p:nvPr/>
          </p:nvSpPr>
          <p:spPr>
            <a:xfrm>
              <a:off x="7500531" y="4213529"/>
              <a:ext cx="603250" cy="27305"/>
            </a:xfrm>
            <a:custGeom>
              <a:avLst/>
              <a:gdLst/>
              <a:ahLst/>
              <a:cxnLst/>
              <a:rect l="l" t="t" r="r" b="b"/>
              <a:pathLst>
                <a:path w="603250" h="27304">
                  <a:moveTo>
                    <a:pt x="211645" y="0"/>
                  </a:moveTo>
                  <a:lnTo>
                    <a:pt x="0" y="0"/>
                  </a:lnTo>
                  <a:lnTo>
                    <a:pt x="0" y="26962"/>
                  </a:lnTo>
                  <a:lnTo>
                    <a:pt x="211645" y="26962"/>
                  </a:lnTo>
                  <a:lnTo>
                    <a:pt x="211645" y="0"/>
                  </a:lnTo>
                  <a:close/>
                </a:path>
                <a:path w="603250" h="27304">
                  <a:moveTo>
                    <a:pt x="602894" y="0"/>
                  </a:moveTo>
                  <a:lnTo>
                    <a:pt x="275120" y="0"/>
                  </a:lnTo>
                  <a:lnTo>
                    <a:pt x="275120" y="26962"/>
                  </a:lnTo>
                  <a:lnTo>
                    <a:pt x="602894" y="26962"/>
                  </a:lnTo>
                  <a:lnTo>
                    <a:pt x="6028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8" name="object 707">
              <a:extLst>
                <a:ext uri="{FF2B5EF4-FFF2-40B4-BE49-F238E27FC236}">
                  <a16:creationId xmlns="" xmlns:a16="http://schemas.microsoft.com/office/drawing/2014/main" id="{CE2FDB54-018F-7FB2-F5E4-FA5A3C5AC429}"/>
                </a:ext>
              </a:extLst>
            </p:cNvPr>
            <p:cNvSpPr/>
            <p:nvPr/>
          </p:nvSpPr>
          <p:spPr>
            <a:xfrm>
              <a:off x="7500539" y="4213518"/>
              <a:ext cx="603250" cy="27305"/>
            </a:xfrm>
            <a:custGeom>
              <a:avLst/>
              <a:gdLst/>
              <a:ahLst/>
              <a:cxnLst/>
              <a:rect l="l" t="t" r="r" b="b"/>
              <a:pathLst>
                <a:path w="603250" h="27304">
                  <a:moveTo>
                    <a:pt x="211644" y="26964"/>
                  </a:moveTo>
                  <a:lnTo>
                    <a:pt x="211644" y="0"/>
                  </a:lnTo>
                </a:path>
                <a:path w="603250" h="27304">
                  <a:moveTo>
                    <a:pt x="275112" y="26964"/>
                  </a:moveTo>
                  <a:lnTo>
                    <a:pt x="275112" y="0"/>
                  </a:lnTo>
                </a:path>
                <a:path w="603250" h="27304">
                  <a:moveTo>
                    <a:pt x="602892" y="0"/>
                  </a:moveTo>
                  <a:lnTo>
                    <a:pt x="311508" y="0"/>
                  </a:lnTo>
                </a:path>
                <a:path w="603250" h="27304">
                  <a:moveTo>
                    <a:pt x="291420" y="0"/>
                  </a:moveTo>
                  <a:lnTo>
                    <a:pt x="275112" y="0"/>
                  </a:lnTo>
                </a:path>
                <a:path w="603250" h="27304">
                  <a:moveTo>
                    <a:pt x="211644" y="0"/>
                  </a:moveTo>
                  <a:lnTo>
                    <a:pt x="0" y="0"/>
                  </a:lnTo>
                </a:path>
                <a:path w="603250" h="27304">
                  <a:moveTo>
                    <a:pt x="0" y="26964"/>
                  </a:moveTo>
                  <a:lnTo>
                    <a:pt x="211644" y="26964"/>
                  </a:lnTo>
                </a:path>
                <a:path w="603250" h="27304">
                  <a:moveTo>
                    <a:pt x="275112" y="26964"/>
                  </a:moveTo>
                  <a:lnTo>
                    <a:pt x="291420" y="26964"/>
                  </a:lnTo>
                </a:path>
                <a:path w="603250" h="27304">
                  <a:moveTo>
                    <a:pt x="311508" y="26964"/>
                  </a:moveTo>
                  <a:lnTo>
                    <a:pt x="602892" y="2696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79" name="object 708">
              <a:extLst>
                <a:ext uri="{FF2B5EF4-FFF2-40B4-BE49-F238E27FC236}">
                  <a16:creationId xmlns="" xmlns:a16="http://schemas.microsoft.com/office/drawing/2014/main" id="{4CD0B339-9E52-8186-5E72-851AFBE6B1F0}"/>
                </a:ext>
              </a:extLst>
            </p:cNvPr>
            <p:cNvSpPr/>
            <p:nvPr/>
          </p:nvSpPr>
          <p:spPr>
            <a:xfrm>
              <a:off x="7339787" y="3449611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5" y="279463"/>
                  </a:moveTo>
                  <a:lnTo>
                    <a:pt x="0" y="279463"/>
                  </a:lnTo>
                  <a:lnTo>
                    <a:pt x="0" y="462191"/>
                  </a:lnTo>
                  <a:lnTo>
                    <a:pt x="33845" y="428358"/>
                  </a:lnTo>
                  <a:lnTo>
                    <a:pt x="33845" y="279463"/>
                  </a:lnTo>
                  <a:close/>
                </a:path>
                <a:path w="34290" h="462279">
                  <a:moveTo>
                    <a:pt x="33845" y="0"/>
                  </a:moveTo>
                  <a:lnTo>
                    <a:pt x="0" y="0"/>
                  </a:lnTo>
                  <a:lnTo>
                    <a:pt x="0" y="182765"/>
                  </a:lnTo>
                  <a:lnTo>
                    <a:pt x="33845" y="182765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0" name="object 709">
              <a:extLst>
                <a:ext uri="{FF2B5EF4-FFF2-40B4-BE49-F238E27FC236}">
                  <a16:creationId xmlns="" xmlns:a16="http://schemas.microsoft.com/office/drawing/2014/main" id="{576D80E0-128D-03FA-6C7A-70720C235E66}"/>
                </a:ext>
              </a:extLst>
            </p:cNvPr>
            <p:cNvSpPr/>
            <p:nvPr/>
          </p:nvSpPr>
          <p:spPr>
            <a:xfrm>
              <a:off x="7339799" y="3449608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279457"/>
                  </a:moveTo>
                  <a:lnTo>
                    <a:pt x="0" y="279457"/>
                  </a:lnTo>
                </a:path>
                <a:path w="34290" h="462279">
                  <a:moveTo>
                    <a:pt x="33840" y="182761"/>
                  </a:moveTo>
                  <a:lnTo>
                    <a:pt x="0" y="182761"/>
                  </a:lnTo>
                </a:path>
                <a:path w="34290" h="462279">
                  <a:moveTo>
                    <a:pt x="0" y="0"/>
                  </a:moveTo>
                  <a:lnTo>
                    <a:pt x="0" y="182761"/>
                  </a:lnTo>
                </a:path>
                <a:path w="34290" h="462279">
                  <a:moveTo>
                    <a:pt x="0" y="279457"/>
                  </a:moveTo>
                  <a:lnTo>
                    <a:pt x="0" y="462193"/>
                  </a:lnTo>
                </a:path>
                <a:path w="34290" h="462279">
                  <a:moveTo>
                    <a:pt x="33840" y="428353"/>
                  </a:moveTo>
                  <a:lnTo>
                    <a:pt x="33840" y="279457"/>
                  </a:lnTo>
                </a:path>
                <a:path w="34290" h="462279">
                  <a:moveTo>
                    <a:pt x="33840" y="182761"/>
                  </a:moveTo>
                  <a:lnTo>
                    <a:pt x="33840" y="1004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1" name="object 710">
              <a:extLst>
                <a:ext uri="{FF2B5EF4-FFF2-40B4-BE49-F238E27FC236}">
                  <a16:creationId xmlns="" xmlns:a16="http://schemas.microsoft.com/office/drawing/2014/main" id="{5E3D03B7-6FDB-11B6-D5B8-F8A9CD866BCF}"/>
                </a:ext>
              </a:extLst>
            </p:cNvPr>
            <p:cNvSpPr/>
            <p:nvPr/>
          </p:nvSpPr>
          <p:spPr>
            <a:xfrm>
              <a:off x="7339799" y="3489798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0" y="0"/>
                  </a:moveTo>
                  <a:lnTo>
                    <a:pt x="0" y="79326"/>
                  </a:lnTo>
                </a:path>
                <a:path w="34290" h="79375">
                  <a:moveTo>
                    <a:pt x="33840" y="79326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2" name="object 711">
              <a:extLst>
                <a:ext uri="{FF2B5EF4-FFF2-40B4-BE49-F238E27FC236}">
                  <a16:creationId xmlns="" xmlns:a16="http://schemas.microsoft.com/office/drawing/2014/main" id="{98991DF7-8312-4C3F-C1D5-D75F4F0CC6EA}"/>
                </a:ext>
              </a:extLst>
            </p:cNvPr>
            <p:cNvSpPr/>
            <p:nvPr/>
          </p:nvSpPr>
          <p:spPr>
            <a:xfrm>
              <a:off x="7339799" y="3877962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58652" y="33840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158652" y="0"/>
                  </a:lnTo>
                  <a:lnTo>
                    <a:pt x="158652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3" name="object 712">
              <a:extLst>
                <a:ext uri="{FF2B5EF4-FFF2-40B4-BE49-F238E27FC236}">
                  <a16:creationId xmlns="" xmlns:a16="http://schemas.microsoft.com/office/drawing/2014/main" id="{29AEF3D1-B810-4EA5-5238-F5E88A193D47}"/>
                </a:ext>
              </a:extLst>
            </p:cNvPr>
            <p:cNvSpPr/>
            <p:nvPr/>
          </p:nvSpPr>
          <p:spPr>
            <a:xfrm>
              <a:off x="7339799" y="3911802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15865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4" name="object 713">
              <a:extLst>
                <a:ext uri="{FF2B5EF4-FFF2-40B4-BE49-F238E27FC236}">
                  <a16:creationId xmlns="" xmlns:a16="http://schemas.microsoft.com/office/drawing/2014/main" id="{812BA7AB-E3A9-EDE0-3765-0905D30CEE20}"/>
                </a:ext>
              </a:extLst>
            </p:cNvPr>
            <p:cNvSpPr/>
            <p:nvPr/>
          </p:nvSpPr>
          <p:spPr>
            <a:xfrm>
              <a:off x="7498451" y="38980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-3600" y="6876"/>
                  </a:moveTo>
                  <a:lnTo>
                    <a:pt x="3600" y="6876"/>
                  </a:lnTo>
                </a:path>
              </a:pathLst>
            </a:custGeom>
            <a:ln w="13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5" name="object 714">
              <a:extLst>
                <a:ext uri="{FF2B5EF4-FFF2-40B4-BE49-F238E27FC236}">
                  <a16:creationId xmlns="" xmlns:a16="http://schemas.microsoft.com/office/drawing/2014/main" id="{BA56E69E-B3D7-82F9-BCB7-8B476B6FB512}"/>
                </a:ext>
              </a:extLst>
            </p:cNvPr>
            <p:cNvSpPr/>
            <p:nvPr/>
          </p:nvSpPr>
          <p:spPr>
            <a:xfrm>
              <a:off x="7373639" y="3877962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1248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6" name="object 715">
              <a:extLst>
                <a:ext uri="{FF2B5EF4-FFF2-40B4-BE49-F238E27FC236}">
                  <a16:creationId xmlns="" xmlns:a16="http://schemas.microsoft.com/office/drawing/2014/main" id="{AB0E4FB7-B9E1-5957-B5D0-6F1A8F455F3B}"/>
                </a:ext>
              </a:extLst>
            </p:cNvPr>
            <p:cNvSpPr/>
            <p:nvPr/>
          </p:nvSpPr>
          <p:spPr>
            <a:xfrm>
              <a:off x="7791958" y="3451250"/>
              <a:ext cx="20320" cy="762635"/>
            </a:xfrm>
            <a:custGeom>
              <a:avLst/>
              <a:gdLst/>
              <a:ahLst/>
              <a:cxnLst/>
              <a:rect l="l" t="t" r="r" b="b"/>
              <a:pathLst>
                <a:path w="20320" h="762635">
                  <a:moveTo>
                    <a:pt x="20078" y="446811"/>
                  </a:moveTo>
                  <a:lnTo>
                    <a:pt x="0" y="446811"/>
                  </a:lnTo>
                  <a:lnTo>
                    <a:pt x="0" y="762279"/>
                  </a:lnTo>
                  <a:lnTo>
                    <a:pt x="20078" y="762279"/>
                  </a:lnTo>
                  <a:lnTo>
                    <a:pt x="20078" y="446811"/>
                  </a:lnTo>
                  <a:close/>
                </a:path>
                <a:path w="20320" h="762635">
                  <a:moveTo>
                    <a:pt x="20078" y="85102"/>
                  </a:moveTo>
                  <a:lnTo>
                    <a:pt x="0" y="85102"/>
                  </a:lnTo>
                  <a:lnTo>
                    <a:pt x="0" y="426720"/>
                  </a:lnTo>
                  <a:lnTo>
                    <a:pt x="20078" y="426720"/>
                  </a:lnTo>
                  <a:lnTo>
                    <a:pt x="20078" y="85102"/>
                  </a:lnTo>
                  <a:close/>
                </a:path>
                <a:path w="20320" h="762635">
                  <a:moveTo>
                    <a:pt x="20078" y="0"/>
                  </a:moveTo>
                  <a:lnTo>
                    <a:pt x="0" y="0"/>
                  </a:lnTo>
                  <a:lnTo>
                    <a:pt x="0" y="21640"/>
                  </a:lnTo>
                  <a:lnTo>
                    <a:pt x="20078" y="21640"/>
                  </a:lnTo>
                  <a:lnTo>
                    <a:pt x="200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7" name="object 716">
              <a:extLst>
                <a:ext uri="{FF2B5EF4-FFF2-40B4-BE49-F238E27FC236}">
                  <a16:creationId xmlns="" xmlns:a16="http://schemas.microsoft.com/office/drawing/2014/main" id="{635C0C02-00ED-F8D3-BDCA-1C335C17A48A}"/>
                </a:ext>
              </a:extLst>
            </p:cNvPr>
            <p:cNvSpPr/>
            <p:nvPr/>
          </p:nvSpPr>
          <p:spPr>
            <a:xfrm>
              <a:off x="7791959" y="3451246"/>
              <a:ext cx="20320" cy="762635"/>
            </a:xfrm>
            <a:custGeom>
              <a:avLst/>
              <a:gdLst/>
              <a:ahLst/>
              <a:cxnLst/>
              <a:rect l="l" t="t" r="r" b="b"/>
              <a:pathLst>
                <a:path w="20320" h="762635">
                  <a:moveTo>
                    <a:pt x="20088" y="21639"/>
                  </a:moveTo>
                  <a:lnTo>
                    <a:pt x="0" y="21639"/>
                  </a:lnTo>
                </a:path>
                <a:path w="20320" h="762635">
                  <a:moveTo>
                    <a:pt x="20088" y="85100"/>
                  </a:moveTo>
                  <a:lnTo>
                    <a:pt x="0" y="85100"/>
                  </a:lnTo>
                </a:path>
                <a:path w="20320" h="762635">
                  <a:moveTo>
                    <a:pt x="0" y="0"/>
                  </a:moveTo>
                  <a:lnTo>
                    <a:pt x="0" y="21639"/>
                  </a:lnTo>
                </a:path>
                <a:path w="20320" h="762635">
                  <a:moveTo>
                    <a:pt x="0" y="85100"/>
                  </a:moveTo>
                  <a:lnTo>
                    <a:pt x="0" y="426715"/>
                  </a:lnTo>
                </a:path>
                <a:path w="20320" h="762635">
                  <a:moveTo>
                    <a:pt x="0" y="446803"/>
                  </a:moveTo>
                  <a:lnTo>
                    <a:pt x="0" y="762272"/>
                  </a:lnTo>
                </a:path>
                <a:path w="20320" h="762635">
                  <a:moveTo>
                    <a:pt x="20088" y="762272"/>
                  </a:moveTo>
                  <a:lnTo>
                    <a:pt x="20088" y="446803"/>
                  </a:lnTo>
                </a:path>
                <a:path w="20320" h="762635">
                  <a:moveTo>
                    <a:pt x="20088" y="426715"/>
                  </a:moveTo>
                  <a:lnTo>
                    <a:pt x="20088" y="85100"/>
                  </a:lnTo>
                </a:path>
                <a:path w="20320" h="762635">
                  <a:moveTo>
                    <a:pt x="20088" y="21639"/>
                  </a:moveTo>
                  <a:lnTo>
                    <a:pt x="20088" y="0"/>
                  </a:lnTo>
                </a:path>
                <a:path w="20320" h="762635">
                  <a:moveTo>
                    <a:pt x="2008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8" name="object 717">
              <a:extLst>
                <a:ext uri="{FF2B5EF4-FFF2-40B4-BE49-F238E27FC236}">
                  <a16:creationId xmlns="" xmlns:a16="http://schemas.microsoft.com/office/drawing/2014/main" id="{A2622EAA-8145-D62D-FDC7-2EB9D2C9299C}"/>
                </a:ext>
              </a:extLst>
            </p:cNvPr>
            <p:cNvSpPr/>
            <p:nvPr/>
          </p:nvSpPr>
          <p:spPr>
            <a:xfrm>
              <a:off x="8103432" y="3877962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160776" y="33840"/>
                  </a:moveTo>
                  <a:lnTo>
                    <a:pt x="33840" y="33840"/>
                  </a:lnTo>
                  <a:lnTo>
                    <a:pt x="0" y="0"/>
                  </a:lnTo>
                  <a:lnTo>
                    <a:pt x="126936" y="0"/>
                  </a:lnTo>
                  <a:lnTo>
                    <a:pt x="160776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89" name="object 718">
              <a:extLst>
                <a:ext uri="{FF2B5EF4-FFF2-40B4-BE49-F238E27FC236}">
                  <a16:creationId xmlns="" xmlns:a16="http://schemas.microsoft.com/office/drawing/2014/main" id="{7262093B-7351-9395-E89E-5FFBE3394C63}"/>
                </a:ext>
              </a:extLst>
            </p:cNvPr>
            <p:cNvSpPr/>
            <p:nvPr/>
          </p:nvSpPr>
          <p:spPr>
            <a:xfrm>
              <a:off x="8103432" y="3877962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33840" y="33840"/>
                  </a:moveTo>
                  <a:lnTo>
                    <a:pt x="160776" y="33840"/>
                  </a:lnTo>
                </a:path>
                <a:path w="161290" h="34289">
                  <a:moveTo>
                    <a:pt x="126936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0" name="object 719">
              <a:extLst>
                <a:ext uri="{FF2B5EF4-FFF2-40B4-BE49-F238E27FC236}">
                  <a16:creationId xmlns="" xmlns:a16="http://schemas.microsoft.com/office/drawing/2014/main" id="{1F9FA1A8-0F28-0642-5290-9575BC3386EE}"/>
                </a:ext>
              </a:extLst>
            </p:cNvPr>
            <p:cNvSpPr/>
            <p:nvPr/>
          </p:nvSpPr>
          <p:spPr>
            <a:xfrm>
              <a:off x="7498448" y="3877970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20">
                  <a:moveTo>
                    <a:pt x="215747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215747" y="20091"/>
                  </a:lnTo>
                  <a:lnTo>
                    <a:pt x="215747" y="0"/>
                  </a:lnTo>
                  <a:close/>
                </a:path>
                <a:path w="605154" h="20320">
                  <a:moveTo>
                    <a:pt x="604977" y="0"/>
                  </a:moveTo>
                  <a:lnTo>
                    <a:pt x="279209" y="0"/>
                  </a:lnTo>
                  <a:lnTo>
                    <a:pt x="279209" y="20091"/>
                  </a:lnTo>
                  <a:lnTo>
                    <a:pt x="604977" y="20091"/>
                  </a:lnTo>
                  <a:lnTo>
                    <a:pt x="6049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1" name="object 720">
              <a:extLst>
                <a:ext uri="{FF2B5EF4-FFF2-40B4-BE49-F238E27FC236}">
                  <a16:creationId xmlns="" xmlns:a16="http://schemas.microsoft.com/office/drawing/2014/main" id="{90022921-06F6-F1D4-6311-4081601BAB6D}"/>
                </a:ext>
              </a:extLst>
            </p:cNvPr>
            <p:cNvSpPr/>
            <p:nvPr/>
          </p:nvSpPr>
          <p:spPr>
            <a:xfrm>
              <a:off x="7498451" y="3877962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20">
                  <a:moveTo>
                    <a:pt x="215748" y="20088"/>
                  </a:moveTo>
                  <a:lnTo>
                    <a:pt x="215748" y="0"/>
                  </a:lnTo>
                </a:path>
                <a:path w="605154" h="20320">
                  <a:moveTo>
                    <a:pt x="279216" y="20088"/>
                  </a:moveTo>
                  <a:lnTo>
                    <a:pt x="279216" y="0"/>
                  </a:lnTo>
                </a:path>
                <a:path w="605154" h="20320">
                  <a:moveTo>
                    <a:pt x="604980" y="0"/>
                  </a:moveTo>
                  <a:lnTo>
                    <a:pt x="313596" y="0"/>
                  </a:lnTo>
                </a:path>
                <a:path w="605154" h="20320">
                  <a:moveTo>
                    <a:pt x="293508" y="0"/>
                  </a:moveTo>
                  <a:lnTo>
                    <a:pt x="279216" y="0"/>
                  </a:lnTo>
                </a:path>
                <a:path w="605154" h="20320">
                  <a:moveTo>
                    <a:pt x="215748" y="0"/>
                  </a:moveTo>
                  <a:lnTo>
                    <a:pt x="0" y="0"/>
                  </a:lnTo>
                </a:path>
                <a:path w="605154" h="20320">
                  <a:moveTo>
                    <a:pt x="2088" y="20088"/>
                  </a:moveTo>
                  <a:lnTo>
                    <a:pt x="215748" y="20088"/>
                  </a:lnTo>
                </a:path>
                <a:path w="605154" h="20320">
                  <a:moveTo>
                    <a:pt x="279216" y="20088"/>
                  </a:moveTo>
                  <a:lnTo>
                    <a:pt x="293508" y="20088"/>
                  </a:lnTo>
                </a:path>
                <a:path w="605154" h="20320">
                  <a:moveTo>
                    <a:pt x="313596" y="20088"/>
                  </a:moveTo>
                  <a:lnTo>
                    <a:pt x="604980" y="2008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2" name="object 721">
              <a:extLst>
                <a:ext uri="{FF2B5EF4-FFF2-40B4-BE49-F238E27FC236}">
                  <a16:creationId xmlns="" xmlns:a16="http://schemas.microsoft.com/office/drawing/2014/main" id="{D0F11267-580E-0991-666A-2FA97FF11FFD}"/>
                </a:ext>
              </a:extLst>
            </p:cNvPr>
            <p:cNvSpPr/>
            <p:nvPr/>
          </p:nvSpPr>
          <p:spPr>
            <a:xfrm>
              <a:off x="7339799" y="4542199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0" y="462204"/>
                  </a:lnTo>
                  <a:lnTo>
                    <a:pt x="0" y="0"/>
                  </a:lnTo>
                  <a:lnTo>
                    <a:pt x="33840" y="33840"/>
                  </a:lnTo>
                  <a:lnTo>
                    <a:pt x="33840" y="462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3" name="object 722">
              <a:extLst>
                <a:ext uri="{FF2B5EF4-FFF2-40B4-BE49-F238E27FC236}">
                  <a16:creationId xmlns="" xmlns:a16="http://schemas.microsoft.com/office/drawing/2014/main" id="{6198BA41-0E76-5BB3-3A61-4E579A32249C}"/>
                </a:ext>
              </a:extLst>
            </p:cNvPr>
            <p:cNvSpPr/>
            <p:nvPr/>
          </p:nvSpPr>
          <p:spPr>
            <a:xfrm>
              <a:off x="7339799" y="4542199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52160"/>
                  </a:moveTo>
                  <a:lnTo>
                    <a:pt x="33840" y="33840"/>
                  </a:lnTo>
                </a:path>
                <a:path w="34290" h="462279">
                  <a:moveTo>
                    <a:pt x="0" y="0"/>
                  </a:moveTo>
                  <a:lnTo>
                    <a:pt x="0" y="46220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4" name="object 723">
              <a:extLst>
                <a:ext uri="{FF2B5EF4-FFF2-40B4-BE49-F238E27FC236}">
                  <a16:creationId xmlns="" xmlns:a16="http://schemas.microsoft.com/office/drawing/2014/main" id="{731E247F-C151-D513-5032-25752F909E09}"/>
                </a:ext>
              </a:extLst>
            </p:cNvPr>
            <p:cNvSpPr/>
            <p:nvPr/>
          </p:nvSpPr>
          <p:spPr>
            <a:xfrm>
              <a:off x="7339799" y="4612471"/>
              <a:ext cx="34290" cy="357505"/>
            </a:xfrm>
            <a:custGeom>
              <a:avLst/>
              <a:gdLst/>
              <a:ahLst/>
              <a:cxnLst/>
              <a:rect l="l" t="t" r="r" b="b"/>
              <a:pathLst>
                <a:path w="34290" h="357504">
                  <a:moveTo>
                    <a:pt x="33840" y="357408"/>
                  </a:moveTo>
                  <a:lnTo>
                    <a:pt x="33840" y="246348"/>
                  </a:lnTo>
                </a:path>
                <a:path w="34290" h="357504">
                  <a:moveTo>
                    <a:pt x="0" y="246348"/>
                  </a:moveTo>
                  <a:lnTo>
                    <a:pt x="0" y="357408"/>
                  </a:lnTo>
                </a:path>
                <a:path w="34290" h="357504">
                  <a:moveTo>
                    <a:pt x="33840" y="111060"/>
                  </a:moveTo>
                  <a:lnTo>
                    <a:pt x="33840" y="0"/>
                  </a:lnTo>
                </a:path>
                <a:path w="34290" h="357504">
                  <a:moveTo>
                    <a:pt x="0" y="0"/>
                  </a:moveTo>
                  <a:lnTo>
                    <a:pt x="0" y="11106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5" name="object 724">
              <a:extLst>
                <a:ext uri="{FF2B5EF4-FFF2-40B4-BE49-F238E27FC236}">
                  <a16:creationId xmlns="" xmlns:a16="http://schemas.microsoft.com/office/drawing/2014/main" id="{92EBE389-8165-B978-63F2-12E8EB6A9E6C}"/>
                </a:ext>
              </a:extLst>
            </p:cNvPr>
            <p:cNvSpPr/>
            <p:nvPr/>
          </p:nvSpPr>
          <p:spPr>
            <a:xfrm>
              <a:off x="7339799" y="4542199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58652" y="33840"/>
                  </a:moveTo>
                  <a:lnTo>
                    <a:pt x="33840" y="33840"/>
                  </a:lnTo>
                  <a:lnTo>
                    <a:pt x="0" y="0"/>
                  </a:lnTo>
                  <a:lnTo>
                    <a:pt x="158652" y="0"/>
                  </a:lnTo>
                  <a:lnTo>
                    <a:pt x="158652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6" name="object 725">
              <a:extLst>
                <a:ext uri="{FF2B5EF4-FFF2-40B4-BE49-F238E27FC236}">
                  <a16:creationId xmlns="" xmlns:a16="http://schemas.microsoft.com/office/drawing/2014/main" id="{000E23C5-1A5B-611B-C918-C579B523E001}"/>
                </a:ext>
              </a:extLst>
            </p:cNvPr>
            <p:cNvSpPr/>
            <p:nvPr/>
          </p:nvSpPr>
          <p:spPr>
            <a:xfrm>
              <a:off x="7373639" y="4576039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8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7" name="object 726">
              <a:extLst>
                <a:ext uri="{FF2B5EF4-FFF2-40B4-BE49-F238E27FC236}">
                  <a16:creationId xmlns="" xmlns:a16="http://schemas.microsoft.com/office/drawing/2014/main" id="{F03E83BD-5C9E-EFEB-9867-1FA0113BCE7B}"/>
                </a:ext>
              </a:extLst>
            </p:cNvPr>
            <p:cNvSpPr/>
            <p:nvPr/>
          </p:nvSpPr>
          <p:spPr>
            <a:xfrm>
              <a:off x="7498451" y="45421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-3600" y="6876"/>
                  </a:moveTo>
                  <a:lnTo>
                    <a:pt x="3600" y="6876"/>
                  </a:lnTo>
                </a:path>
              </a:pathLst>
            </a:custGeom>
            <a:ln w="13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8" name="object 727">
              <a:extLst>
                <a:ext uri="{FF2B5EF4-FFF2-40B4-BE49-F238E27FC236}">
                  <a16:creationId xmlns="" xmlns:a16="http://schemas.microsoft.com/office/drawing/2014/main" id="{1B907FB7-4AF3-DB31-2886-AD21DA7299F6}"/>
                </a:ext>
              </a:extLst>
            </p:cNvPr>
            <p:cNvSpPr/>
            <p:nvPr/>
          </p:nvSpPr>
          <p:spPr>
            <a:xfrm>
              <a:off x="7339799" y="4542199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15865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599" name="object 728">
              <a:extLst>
                <a:ext uri="{FF2B5EF4-FFF2-40B4-BE49-F238E27FC236}">
                  <a16:creationId xmlns="" xmlns:a16="http://schemas.microsoft.com/office/drawing/2014/main" id="{F2102DE7-923A-E1FC-9995-27C6AB56D2DA}"/>
                </a:ext>
              </a:extLst>
            </p:cNvPr>
            <p:cNvSpPr/>
            <p:nvPr/>
          </p:nvSpPr>
          <p:spPr>
            <a:xfrm>
              <a:off x="7791958" y="4240491"/>
              <a:ext cx="20320" cy="762635"/>
            </a:xfrm>
            <a:custGeom>
              <a:avLst/>
              <a:gdLst/>
              <a:ahLst/>
              <a:cxnLst/>
              <a:rect l="l" t="t" r="r" b="b"/>
              <a:pathLst>
                <a:path w="20320" h="762635">
                  <a:moveTo>
                    <a:pt x="20078" y="744651"/>
                  </a:moveTo>
                  <a:lnTo>
                    <a:pt x="0" y="744651"/>
                  </a:lnTo>
                  <a:lnTo>
                    <a:pt x="0" y="762266"/>
                  </a:lnTo>
                  <a:lnTo>
                    <a:pt x="20078" y="762266"/>
                  </a:lnTo>
                  <a:lnTo>
                    <a:pt x="20078" y="744651"/>
                  </a:lnTo>
                  <a:close/>
                </a:path>
                <a:path w="20320" h="762635">
                  <a:moveTo>
                    <a:pt x="20078" y="335559"/>
                  </a:moveTo>
                  <a:lnTo>
                    <a:pt x="0" y="335559"/>
                  </a:lnTo>
                  <a:lnTo>
                    <a:pt x="0" y="681228"/>
                  </a:lnTo>
                  <a:lnTo>
                    <a:pt x="20078" y="681228"/>
                  </a:lnTo>
                  <a:lnTo>
                    <a:pt x="20078" y="335559"/>
                  </a:lnTo>
                  <a:close/>
                </a:path>
                <a:path w="20320" h="762635">
                  <a:moveTo>
                    <a:pt x="20078" y="304228"/>
                  </a:moveTo>
                  <a:lnTo>
                    <a:pt x="0" y="304228"/>
                  </a:lnTo>
                  <a:lnTo>
                    <a:pt x="0" y="315468"/>
                  </a:lnTo>
                  <a:lnTo>
                    <a:pt x="20078" y="315468"/>
                  </a:lnTo>
                  <a:lnTo>
                    <a:pt x="20078" y="304228"/>
                  </a:lnTo>
                  <a:close/>
                </a:path>
                <a:path w="20320" h="762635">
                  <a:moveTo>
                    <a:pt x="20078" y="0"/>
                  </a:moveTo>
                  <a:lnTo>
                    <a:pt x="0" y="0"/>
                  </a:lnTo>
                  <a:lnTo>
                    <a:pt x="0" y="240804"/>
                  </a:lnTo>
                  <a:lnTo>
                    <a:pt x="20078" y="240804"/>
                  </a:lnTo>
                  <a:lnTo>
                    <a:pt x="200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0" name="object 729">
              <a:extLst>
                <a:ext uri="{FF2B5EF4-FFF2-40B4-BE49-F238E27FC236}">
                  <a16:creationId xmlns="" xmlns:a16="http://schemas.microsoft.com/office/drawing/2014/main" id="{B3CAA703-AFED-D433-8C27-8BB0C3245B89}"/>
                </a:ext>
              </a:extLst>
            </p:cNvPr>
            <p:cNvSpPr/>
            <p:nvPr/>
          </p:nvSpPr>
          <p:spPr>
            <a:xfrm>
              <a:off x="7791959" y="4481286"/>
              <a:ext cx="20320" cy="521970"/>
            </a:xfrm>
            <a:custGeom>
              <a:avLst/>
              <a:gdLst/>
              <a:ahLst/>
              <a:cxnLst/>
              <a:rect l="l" t="t" r="r" b="b"/>
              <a:pathLst>
                <a:path w="20320" h="521970">
                  <a:moveTo>
                    <a:pt x="0" y="0"/>
                  </a:moveTo>
                  <a:lnTo>
                    <a:pt x="20088" y="0"/>
                  </a:lnTo>
                </a:path>
                <a:path w="20320" h="521970">
                  <a:moveTo>
                    <a:pt x="0" y="63432"/>
                  </a:moveTo>
                  <a:lnTo>
                    <a:pt x="20088" y="63432"/>
                  </a:lnTo>
                </a:path>
                <a:path w="20320" h="521970">
                  <a:moveTo>
                    <a:pt x="0" y="440424"/>
                  </a:moveTo>
                  <a:lnTo>
                    <a:pt x="20088" y="440424"/>
                  </a:lnTo>
                </a:path>
                <a:path w="20320" h="521970">
                  <a:moveTo>
                    <a:pt x="0" y="503856"/>
                  </a:moveTo>
                  <a:lnTo>
                    <a:pt x="20088" y="503856"/>
                  </a:lnTo>
                </a:path>
                <a:path w="20320" h="521970">
                  <a:moveTo>
                    <a:pt x="20088" y="521460"/>
                  </a:moveTo>
                  <a:lnTo>
                    <a:pt x="20088" y="503856"/>
                  </a:lnTo>
                </a:path>
                <a:path w="20320" h="521970">
                  <a:moveTo>
                    <a:pt x="20088" y="440424"/>
                  </a:moveTo>
                  <a:lnTo>
                    <a:pt x="20088" y="947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1" name="object 730">
              <a:extLst>
                <a:ext uri="{FF2B5EF4-FFF2-40B4-BE49-F238E27FC236}">
                  <a16:creationId xmlns="" xmlns:a16="http://schemas.microsoft.com/office/drawing/2014/main" id="{6051ED79-4C87-5F90-E0B6-99EC7A495178}"/>
                </a:ext>
              </a:extLst>
            </p:cNvPr>
            <p:cNvSpPr/>
            <p:nvPr/>
          </p:nvSpPr>
          <p:spPr>
            <a:xfrm>
              <a:off x="7812047" y="4544719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-3600" y="5616"/>
                  </a:moveTo>
                  <a:lnTo>
                    <a:pt x="3600" y="5616"/>
                  </a:lnTo>
                </a:path>
              </a:pathLst>
            </a:custGeom>
            <a:ln w="112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2" name="object 731">
              <a:extLst>
                <a:ext uri="{FF2B5EF4-FFF2-40B4-BE49-F238E27FC236}">
                  <a16:creationId xmlns="" xmlns:a16="http://schemas.microsoft.com/office/drawing/2014/main" id="{53E09780-E0E6-6EDD-B7EB-44049BB109C1}"/>
                </a:ext>
              </a:extLst>
            </p:cNvPr>
            <p:cNvSpPr/>
            <p:nvPr/>
          </p:nvSpPr>
          <p:spPr>
            <a:xfrm>
              <a:off x="7791959" y="4240482"/>
              <a:ext cx="20320" cy="241300"/>
            </a:xfrm>
            <a:custGeom>
              <a:avLst/>
              <a:gdLst/>
              <a:ahLst/>
              <a:cxnLst/>
              <a:rect l="l" t="t" r="r" b="b"/>
              <a:pathLst>
                <a:path w="20320" h="241300">
                  <a:moveTo>
                    <a:pt x="20088" y="240804"/>
                  </a:moveTo>
                  <a:lnTo>
                    <a:pt x="20088" y="0"/>
                  </a:lnTo>
                </a:path>
                <a:path w="20320" h="241300">
                  <a:moveTo>
                    <a:pt x="0" y="0"/>
                  </a:moveTo>
                  <a:lnTo>
                    <a:pt x="0" y="24080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3" name="object 732">
              <a:extLst>
                <a:ext uri="{FF2B5EF4-FFF2-40B4-BE49-F238E27FC236}">
                  <a16:creationId xmlns="" xmlns:a16="http://schemas.microsoft.com/office/drawing/2014/main" id="{645B939E-4290-C9F8-256E-EAB65D8A3382}"/>
                </a:ext>
              </a:extLst>
            </p:cNvPr>
            <p:cNvSpPr/>
            <p:nvPr/>
          </p:nvSpPr>
          <p:spPr>
            <a:xfrm>
              <a:off x="7791959" y="4544719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-3600" y="5616"/>
                  </a:moveTo>
                  <a:lnTo>
                    <a:pt x="3600" y="5616"/>
                  </a:lnTo>
                </a:path>
              </a:pathLst>
            </a:custGeom>
            <a:ln w="112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4" name="object 733">
              <a:extLst>
                <a:ext uri="{FF2B5EF4-FFF2-40B4-BE49-F238E27FC236}">
                  <a16:creationId xmlns="" xmlns:a16="http://schemas.microsoft.com/office/drawing/2014/main" id="{75C21927-378A-340F-FF8B-1067DA3BA802}"/>
                </a:ext>
              </a:extLst>
            </p:cNvPr>
            <p:cNvSpPr/>
            <p:nvPr/>
          </p:nvSpPr>
          <p:spPr>
            <a:xfrm>
              <a:off x="7791959" y="4576039"/>
              <a:ext cx="20320" cy="426720"/>
            </a:xfrm>
            <a:custGeom>
              <a:avLst/>
              <a:gdLst/>
              <a:ahLst/>
              <a:cxnLst/>
              <a:rect l="l" t="t" r="r" b="b"/>
              <a:pathLst>
                <a:path w="20320" h="426720">
                  <a:moveTo>
                    <a:pt x="0" y="0"/>
                  </a:moveTo>
                  <a:lnTo>
                    <a:pt x="0" y="345672"/>
                  </a:lnTo>
                </a:path>
                <a:path w="20320" h="426720">
                  <a:moveTo>
                    <a:pt x="0" y="409104"/>
                  </a:moveTo>
                  <a:lnTo>
                    <a:pt x="0" y="426708"/>
                  </a:lnTo>
                </a:path>
                <a:path w="20320" h="426720">
                  <a:moveTo>
                    <a:pt x="0" y="426708"/>
                  </a:moveTo>
                  <a:lnTo>
                    <a:pt x="20088" y="42670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5" name="object 734">
              <a:extLst>
                <a:ext uri="{FF2B5EF4-FFF2-40B4-BE49-F238E27FC236}">
                  <a16:creationId xmlns="" xmlns:a16="http://schemas.microsoft.com/office/drawing/2014/main" id="{362E35F6-4448-AA3C-D4B0-F4AE35BA0C28}"/>
                </a:ext>
              </a:extLst>
            </p:cNvPr>
            <p:cNvSpPr/>
            <p:nvPr/>
          </p:nvSpPr>
          <p:spPr>
            <a:xfrm>
              <a:off x="8103432" y="4542199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126936" y="33840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160776" y="0"/>
                  </a:lnTo>
                  <a:lnTo>
                    <a:pt x="126936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6" name="object 735">
              <a:extLst>
                <a:ext uri="{FF2B5EF4-FFF2-40B4-BE49-F238E27FC236}">
                  <a16:creationId xmlns="" xmlns:a16="http://schemas.microsoft.com/office/drawing/2014/main" id="{08A9EF13-9EBE-C05C-D71D-00FB6E57F672}"/>
                </a:ext>
              </a:extLst>
            </p:cNvPr>
            <p:cNvSpPr/>
            <p:nvPr/>
          </p:nvSpPr>
          <p:spPr>
            <a:xfrm>
              <a:off x="8103432" y="4542199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0" y="33840"/>
                  </a:moveTo>
                  <a:lnTo>
                    <a:pt x="126936" y="33840"/>
                  </a:lnTo>
                </a:path>
                <a:path w="161290" h="34289">
                  <a:moveTo>
                    <a:pt x="160776" y="0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7" name="object 736">
              <a:extLst>
                <a:ext uri="{FF2B5EF4-FFF2-40B4-BE49-F238E27FC236}">
                  <a16:creationId xmlns="" xmlns:a16="http://schemas.microsoft.com/office/drawing/2014/main" id="{26BF7D35-E34F-AB93-E608-B444C1FAEC98}"/>
                </a:ext>
              </a:extLst>
            </p:cNvPr>
            <p:cNvSpPr/>
            <p:nvPr/>
          </p:nvSpPr>
          <p:spPr>
            <a:xfrm>
              <a:off x="7498448" y="4555959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20">
                  <a:moveTo>
                    <a:pt x="49898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49898" y="20091"/>
                  </a:lnTo>
                  <a:lnTo>
                    <a:pt x="49898" y="0"/>
                  </a:lnTo>
                  <a:close/>
                </a:path>
                <a:path w="605154" h="20320">
                  <a:moveTo>
                    <a:pt x="220281" y="0"/>
                  </a:moveTo>
                  <a:lnTo>
                    <a:pt x="113360" y="0"/>
                  </a:lnTo>
                  <a:lnTo>
                    <a:pt x="113360" y="20091"/>
                  </a:lnTo>
                  <a:lnTo>
                    <a:pt x="220281" y="20091"/>
                  </a:lnTo>
                  <a:lnTo>
                    <a:pt x="220281" y="0"/>
                  </a:lnTo>
                  <a:close/>
                </a:path>
                <a:path w="605154" h="20320">
                  <a:moveTo>
                    <a:pt x="453097" y="0"/>
                  </a:moveTo>
                  <a:lnTo>
                    <a:pt x="283743" y="0"/>
                  </a:lnTo>
                  <a:lnTo>
                    <a:pt x="283743" y="20091"/>
                  </a:lnTo>
                  <a:lnTo>
                    <a:pt x="453097" y="20091"/>
                  </a:lnTo>
                  <a:lnTo>
                    <a:pt x="453097" y="0"/>
                  </a:lnTo>
                  <a:close/>
                </a:path>
                <a:path w="605154" h="20320">
                  <a:moveTo>
                    <a:pt x="604977" y="0"/>
                  </a:moveTo>
                  <a:lnTo>
                    <a:pt x="516559" y="0"/>
                  </a:lnTo>
                  <a:lnTo>
                    <a:pt x="516559" y="20091"/>
                  </a:lnTo>
                  <a:lnTo>
                    <a:pt x="604977" y="20091"/>
                  </a:lnTo>
                  <a:lnTo>
                    <a:pt x="6049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8" name="object 737">
              <a:extLst>
                <a:ext uri="{FF2B5EF4-FFF2-40B4-BE49-F238E27FC236}">
                  <a16:creationId xmlns="" xmlns:a16="http://schemas.microsoft.com/office/drawing/2014/main" id="{F292B083-3508-D34D-5820-37EB681C50B0}"/>
                </a:ext>
              </a:extLst>
            </p:cNvPr>
            <p:cNvSpPr/>
            <p:nvPr/>
          </p:nvSpPr>
          <p:spPr>
            <a:xfrm>
              <a:off x="7498451" y="4555951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20">
                  <a:moveTo>
                    <a:pt x="453096" y="20088"/>
                  </a:moveTo>
                  <a:lnTo>
                    <a:pt x="453096" y="0"/>
                  </a:lnTo>
                </a:path>
                <a:path w="605154" h="20320">
                  <a:moveTo>
                    <a:pt x="516564" y="20088"/>
                  </a:moveTo>
                  <a:lnTo>
                    <a:pt x="516564" y="0"/>
                  </a:lnTo>
                </a:path>
                <a:path w="605154" h="20320">
                  <a:moveTo>
                    <a:pt x="49896" y="20088"/>
                  </a:moveTo>
                  <a:lnTo>
                    <a:pt x="49896" y="0"/>
                  </a:lnTo>
                </a:path>
                <a:path w="605154" h="20320">
                  <a:moveTo>
                    <a:pt x="113364" y="20088"/>
                  </a:moveTo>
                  <a:lnTo>
                    <a:pt x="113364" y="0"/>
                  </a:lnTo>
                </a:path>
                <a:path w="605154" h="20320">
                  <a:moveTo>
                    <a:pt x="220284" y="20088"/>
                  </a:moveTo>
                  <a:lnTo>
                    <a:pt x="220284" y="0"/>
                  </a:lnTo>
                </a:path>
                <a:path w="605154" h="20320">
                  <a:moveTo>
                    <a:pt x="283752" y="20088"/>
                  </a:moveTo>
                  <a:lnTo>
                    <a:pt x="283752" y="0"/>
                  </a:lnTo>
                </a:path>
                <a:path w="605154" h="20320">
                  <a:moveTo>
                    <a:pt x="604980" y="0"/>
                  </a:moveTo>
                  <a:lnTo>
                    <a:pt x="516564" y="0"/>
                  </a:lnTo>
                </a:path>
                <a:path w="605154" h="20320">
                  <a:moveTo>
                    <a:pt x="453096" y="0"/>
                  </a:moveTo>
                  <a:lnTo>
                    <a:pt x="313596" y="0"/>
                  </a:lnTo>
                </a:path>
                <a:path w="605154" h="20320">
                  <a:moveTo>
                    <a:pt x="293508" y="0"/>
                  </a:moveTo>
                  <a:lnTo>
                    <a:pt x="283752" y="0"/>
                  </a:lnTo>
                </a:path>
                <a:path w="605154" h="20320">
                  <a:moveTo>
                    <a:pt x="220284" y="0"/>
                  </a:moveTo>
                  <a:lnTo>
                    <a:pt x="113364" y="0"/>
                  </a:lnTo>
                </a:path>
                <a:path w="605154" h="20320">
                  <a:moveTo>
                    <a:pt x="49896" y="0"/>
                  </a:moveTo>
                  <a:lnTo>
                    <a:pt x="2088" y="0"/>
                  </a:lnTo>
                </a:path>
                <a:path w="605154" h="20320">
                  <a:moveTo>
                    <a:pt x="0" y="20088"/>
                  </a:moveTo>
                  <a:lnTo>
                    <a:pt x="49896" y="20088"/>
                  </a:lnTo>
                </a:path>
                <a:path w="605154" h="20320">
                  <a:moveTo>
                    <a:pt x="113364" y="20088"/>
                  </a:moveTo>
                  <a:lnTo>
                    <a:pt x="220284" y="20088"/>
                  </a:lnTo>
                </a:path>
                <a:path w="605154" h="20320">
                  <a:moveTo>
                    <a:pt x="283752" y="20088"/>
                  </a:moveTo>
                  <a:lnTo>
                    <a:pt x="293508" y="20088"/>
                  </a:lnTo>
                </a:path>
                <a:path w="605154" h="20320">
                  <a:moveTo>
                    <a:pt x="313596" y="20088"/>
                  </a:moveTo>
                  <a:lnTo>
                    <a:pt x="453096" y="20088"/>
                  </a:lnTo>
                </a:path>
                <a:path w="605154" h="20320">
                  <a:moveTo>
                    <a:pt x="516564" y="20088"/>
                  </a:moveTo>
                  <a:lnTo>
                    <a:pt x="604980" y="2008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09" name="object 738">
              <a:extLst>
                <a:ext uri="{FF2B5EF4-FFF2-40B4-BE49-F238E27FC236}">
                  <a16:creationId xmlns="" xmlns:a16="http://schemas.microsoft.com/office/drawing/2014/main" id="{45A64CBE-0FDF-F175-4020-982BA50AD57A}"/>
                </a:ext>
              </a:extLst>
            </p:cNvPr>
            <p:cNvSpPr/>
            <p:nvPr/>
          </p:nvSpPr>
          <p:spPr>
            <a:xfrm>
              <a:off x="7810967" y="5768325"/>
              <a:ext cx="326390" cy="34290"/>
            </a:xfrm>
            <a:custGeom>
              <a:avLst/>
              <a:gdLst/>
              <a:ahLst/>
              <a:cxnLst/>
              <a:rect l="l" t="t" r="r" b="b"/>
              <a:pathLst>
                <a:path w="326390" h="34289">
                  <a:moveTo>
                    <a:pt x="326304" y="33840"/>
                  </a:moveTo>
                  <a:lnTo>
                    <a:pt x="0" y="33840"/>
                  </a:lnTo>
                  <a:lnTo>
                    <a:pt x="0" y="0"/>
                  </a:lnTo>
                  <a:lnTo>
                    <a:pt x="292464" y="0"/>
                  </a:lnTo>
                  <a:lnTo>
                    <a:pt x="326304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0" name="object 739">
              <a:extLst>
                <a:ext uri="{FF2B5EF4-FFF2-40B4-BE49-F238E27FC236}">
                  <a16:creationId xmlns="" xmlns:a16="http://schemas.microsoft.com/office/drawing/2014/main" id="{F01A8302-755B-CC00-8B5A-AA8C562B6C74}"/>
                </a:ext>
              </a:extLst>
            </p:cNvPr>
            <p:cNvSpPr/>
            <p:nvPr/>
          </p:nvSpPr>
          <p:spPr>
            <a:xfrm>
              <a:off x="7810967" y="5768325"/>
              <a:ext cx="326390" cy="34290"/>
            </a:xfrm>
            <a:custGeom>
              <a:avLst/>
              <a:gdLst/>
              <a:ahLst/>
              <a:cxnLst/>
              <a:rect l="l" t="t" r="r" b="b"/>
              <a:pathLst>
                <a:path w="326390" h="34289">
                  <a:moveTo>
                    <a:pt x="292464" y="0"/>
                  </a:moveTo>
                  <a:lnTo>
                    <a:pt x="0" y="0"/>
                  </a:lnTo>
                </a:path>
                <a:path w="326390" h="34289">
                  <a:moveTo>
                    <a:pt x="0" y="33840"/>
                  </a:moveTo>
                  <a:lnTo>
                    <a:pt x="326304" y="3384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1" name="object 740">
              <a:extLst>
                <a:ext uri="{FF2B5EF4-FFF2-40B4-BE49-F238E27FC236}">
                  <a16:creationId xmlns="" xmlns:a16="http://schemas.microsoft.com/office/drawing/2014/main" id="{69257EE4-C3D8-15EC-4D21-7C4AEC525284}"/>
                </a:ext>
              </a:extLst>
            </p:cNvPr>
            <p:cNvSpPr/>
            <p:nvPr/>
          </p:nvSpPr>
          <p:spPr>
            <a:xfrm>
              <a:off x="7339799" y="5004403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0" y="462204"/>
                  </a:moveTo>
                  <a:lnTo>
                    <a:pt x="0" y="0"/>
                  </a:lnTo>
                  <a:lnTo>
                    <a:pt x="33840" y="0"/>
                  </a:lnTo>
                  <a:lnTo>
                    <a:pt x="33840" y="428364"/>
                  </a:lnTo>
                  <a:lnTo>
                    <a:pt x="0" y="462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2" name="object 741">
              <a:extLst>
                <a:ext uri="{FF2B5EF4-FFF2-40B4-BE49-F238E27FC236}">
                  <a16:creationId xmlns="" xmlns:a16="http://schemas.microsoft.com/office/drawing/2014/main" id="{E998B388-B61A-7A3E-24B8-6FEDF5D61ABF}"/>
                </a:ext>
              </a:extLst>
            </p:cNvPr>
            <p:cNvSpPr/>
            <p:nvPr/>
          </p:nvSpPr>
          <p:spPr>
            <a:xfrm>
              <a:off x="7339799" y="5004403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0" y="0"/>
                  </a:moveTo>
                  <a:lnTo>
                    <a:pt x="0" y="462204"/>
                  </a:lnTo>
                </a:path>
                <a:path w="34290" h="462279">
                  <a:moveTo>
                    <a:pt x="33840" y="428364"/>
                  </a:moveTo>
                  <a:lnTo>
                    <a:pt x="33840" y="1004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3" name="object 742">
              <a:extLst>
                <a:ext uri="{FF2B5EF4-FFF2-40B4-BE49-F238E27FC236}">
                  <a16:creationId xmlns="" xmlns:a16="http://schemas.microsoft.com/office/drawing/2014/main" id="{AF9BAEC1-2182-F463-0D50-39702B8DDF57}"/>
                </a:ext>
              </a:extLst>
            </p:cNvPr>
            <p:cNvSpPr/>
            <p:nvPr/>
          </p:nvSpPr>
          <p:spPr>
            <a:xfrm>
              <a:off x="7339799" y="5038927"/>
              <a:ext cx="34290" cy="357505"/>
            </a:xfrm>
            <a:custGeom>
              <a:avLst/>
              <a:gdLst/>
              <a:ahLst/>
              <a:cxnLst/>
              <a:rect l="l" t="t" r="r" b="b"/>
              <a:pathLst>
                <a:path w="34290" h="357504">
                  <a:moveTo>
                    <a:pt x="0" y="0"/>
                  </a:moveTo>
                  <a:lnTo>
                    <a:pt x="0" y="111060"/>
                  </a:lnTo>
                </a:path>
                <a:path w="34290" h="357504">
                  <a:moveTo>
                    <a:pt x="33840" y="111060"/>
                  </a:moveTo>
                  <a:lnTo>
                    <a:pt x="33840" y="0"/>
                  </a:lnTo>
                </a:path>
                <a:path w="34290" h="357504">
                  <a:moveTo>
                    <a:pt x="0" y="246348"/>
                  </a:moveTo>
                  <a:lnTo>
                    <a:pt x="0" y="357408"/>
                  </a:lnTo>
                </a:path>
                <a:path w="34290" h="357504">
                  <a:moveTo>
                    <a:pt x="33840" y="357408"/>
                  </a:moveTo>
                  <a:lnTo>
                    <a:pt x="33840" y="246348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4" name="object 743">
              <a:extLst>
                <a:ext uri="{FF2B5EF4-FFF2-40B4-BE49-F238E27FC236}">
                  <a16:creationId xmlns="" xmlns:a16="http://schemas.microsoft.com/office/drawing/2014/main" id="{65E79BC7-5421-FAEF-A5D9-4B58E06C45E1}"/>
                </a:ext>
              </a:extLst>
            </p:cNvPr>
            <p:cNvSpPr/>
            <p:nvPr/>
          </p:nvSpPr>
          <p:spPr>
            <a:xfrm>
              <a:off x="7339799" y="5432768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58652" y="33840"/>
                  </a:moveTo>
                  <a:lnTo>
                    <a:pt x="0" y="33840"/>
                  </a:lnTo>
                  <a:lnTo>
                    <a:pt x="33840" y="0"/>
                  </a:lnTo>
                  <a:lnTo>
                    <a:pt x="158652" y="0"/>
                  </a:lnTo>
                  <a:lnTo>
                    <a:pt x="158652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5" name="object 744">
              <a:extLst>
                <a:ext uri="{FF2B5EF4-FFF2-40B4-BE49-F238E27FC236}">
                  <a16:creationId xmlns="" xmlns:a16="http://schemas.microsoft.com/office/drawing/2014/main" id="{DBA2024A-54E2-D1D8-E84A-1E9FBB361D9B}"/>
                </a:ext>
              </a:extLst>
            </p:cNvPr>
            <p:cNvSpPr/>
            <p:nvPr/>
          </p:nvSpPr>
          <p:spPr>
            <a:xfrm>
              <a:off x="7339799" y="5466608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15865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6" name="object 745">
              <a:extLst>
                <a:ext uri="{FF2B5EF4-FFF2-40B4-BE49-F238E27FC236}">
                  <a16:creationId xmlns="" xmlns:a16="http://schemas.microsoft.com/office/drawing/2014/main" id="{93FA5A7E-F6DE-493B-8D31-45C9D8D65130}"/>
                </a:ext>
              </a:extLst>
            </p:cNvPr>
            <p:cNvSpPr/>
            <p:nvPr/>
          </p:nvSpPr>
          <p:spPr>
            <a:xfrm>
              <a:off x="7498451" y="5452856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-3600" y="6876"/>
                  </a:moveTo>
                  <a:lnTo>
                    <a:pt x="3600" y="6876"/>
                  </a:lnTo>
                </a:path>
              </a:pathLst>
            </a:custGeom>
            <a:ln w="13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7" name="object 746">
              <a:extLst>
                <a:ext uri="{FF2B5EF4-FFF2-40B4-BE49-F238E27FC236}">
                  <a16:creationId xmlns="" xmlns:a16="http://schemas.microsoft.com/office/drawing/2014/main" id="{C5ECF02B-9A6A-E6D4-DAD7-2348388FE113}"/>
                </a:ext>
              </a:extLst>
            </p:cNvPr>
            <p:cNvSpPr/>
            <p:nvPr/>
          </p:nvSpPr>
          <p:spPr>
            <a:xfrm>
              <a:off x="7373639" y="5432768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12481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8" name="object 747">
              <a:extLst>
                <a:ext uri="{FF2B5EF4-FFF2-40B4-BE49-F238E27FC236}">
                  <a16:creationId xmlns="" xmlns:a16="http://schemas.microsoft.com/office/drawing/2014/main" id="{5B18E192-00D3-AB57-5133-B3823CFD42CE}"/>
                </a:ext>
              </a:extLst>
            </p:cNvPr>
            <p:cNvSpPr/>
            <p:nvPr/>
          </p:nvSpPr>
          <p:spPr>
            <a:xfrm>
              <a:off x="7790878" y="5006035"/>
              <a:ext cx="20320" cy="775970"/>
            </a:xfrm>
            <a:custGeom>
              <a:avLst/>
              <a:gdLst/>
              <a:ahLst/>
              <a:cxnLst/>
              <a:rect l="l" t="t" r="r" b="b"/>
              <a:pathLst>
                <a:path w="20320" h="775970">
                  <a:moveTo>
                    <a:pt x="20078" y="694829"/>
                  </a:moveTo>
                  <a:lnTo>
                    <a:pt x="0" y="694829"/>
                  </a:lnTo>
                  <a:lnTo>
                    <a:pt x="0" y="775754"/>
                  </a:lnTo>
                  <a:lnTo>
                    <a:pt x="20078" y="775754"/>
                  </a:lnTo>
                  <a:lnTo>
                    <a:pt x="20078" y="694829"/>
                  </a:lnTo>
                  <a:close/>
                </a:path>
                <a:path w="20320" h="775970">
                  <a:moveTo>
                    <a:pt x="20078" y="446824"/>
                  </a:moveTo>
                  <a:lnTo>
                    <a:pt x="0" y="446824"/>
                  </a:lnTo>
                  <a:lnTo>
                    <a:pt x="0" y="631367"/>
                  </a:lnTo>
                  <a:lnTo>
                    <a:pt x="20078" y="631367"/>
                  </a:lnTo>
                  <a:lnTo>
                    <a:pt x="20078" y="446824"/>
                  </a:lnTo>
                  <a:close/>
                </a:path>
                <a:path w="20320" h="775970">
                  <a:moveTo>
                    <a:pt x="20078" y="94742"/>
                  </a:moveTo>
                  <a:lnTo>
                    <a:pt x="0" y="94742"/>
                  </a:lnTo>
                  <a:lnTo>
                    <a:pt x="0" y="426745"/>
                  </a:lnTo>
                  <a:lnTo>
                    <a:pt x="20078" y="426745"/>
                  </a:lnTo>
                  <a:lnTo>
                    <a:pt x="20078" y="94742"/>
                  </a:lnTo>
                  <a:close/>
                </a:path>
                <a:path w="20320" h="775970">
                  <a:moveTo>
                    <a:pt x="20078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20078" y="31318"/>
                  </a:lnTo>
                  <a:lnTo>
                    <a:pt x="200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19" name="object 748">
              <a:extLst>
                <a:ext uri="{FF2B5EF4-FFF2-40B4-BE49-F238E27FC236}">
                  <a16:creationId xmlns="" xmlns:a16="http://schemas.microsoft.com/office/drawing/2014/main" id="{421389CE-B058-736B-2C7E-EC4B65CFA55D}"/>
                </a:ext>
              </a:extLst>
            </p:cNvPr>
            <p:cNvSpPr/>
            <p:nvPr/>
          </p:nvSpPr>
          <p:spPr>
            <a:xfrm>
              <a:off x="7790879" y="5006023"/>
              <a:ext cx="20320" cy="775970"/>
            </a:xfrm>
            <a:custGeom>
              <a:avLst/>
              <a:gdLst/>
              <a:ahLst/>
              <a:cxnLst/>
              <a:rect l="l" t="t" r="r" b="b"/>
              <a:pathLst>
                <a:path w="20320" h="775970">
                  <a:moveTo>
                    <a:pt x="20088" y="94752"/>
                  </a:moveTo>
                  <a:lnTo>
                    <a:pt x="0" y="94752"/>
                  </a:lnTo>
                </a:path>
                <a:path w="20320" h="775970">
                  <a:moveTo>
                    <a:pt x="20088" y="31320"/>
                  </a:moveTo>
                  <a:lnTo>
                    <a:pt x="0" y="31320"/>
                  </a:lnTo>
                </a:path>
                <a:path w="20320" h="775970">
                  <a:moveTo>
                    <a:pt x="20088" y="694837"/>
                  </a:moveTo>
                  <a:lnTo>
                    <a:pt x="0" y="694837"/>
                  </a:lnTo>
                </a:path>
                <a:path w="20320" h="775970">
                  <a:moveTo>
                    <a:pt x="20088" y="631368"/>
                  </a:moveTo>
                  <a:lnTo>
                    <a:pt x="0" y="631368"/>
                  </a:lnTo>
                </a:path>
                <a:path w="20320" h="775970">
                  <a:moveTo>
                    <a:pt x="0" y="0"/>
                  </a:moveTo>
                  <a:lnTo>
                    <a:pt x="0" y="31320"/>
                  </a:lnTo>
                </a:path>
                <a:path w="20320" h="775970">
                  <a:moveTo>
                    <a:pt x="0" y="94752"/>
                  </a:moveTo>
                  <a:lnTo>
                    <a:pt x="0" y="426744"/>
                  </a:lnTo>
                </a:path>
                <a:path w="20320" h="775970">
                  <a:moveTo>
                    <a:pt x="0" y="446832"/>
                  </a:moveTo>
                  <a:lnTo>
                    <a:pt x="0" y="631368"/>
                  </a:lnTo>
                </a:path>
                <a:path w="20320" h="775970">
                  <a:moveTo>
                    <a:pt x="0" y="694837"/>
                  </a:moveTo>
                  <a:lnTo>
                    <a:pt x="0" y="775765"/>
                  </a:lnTo>
                </a:path>
                <a:path w="20320" h="775970">
                  <a:moveTo>
                    <a:pt x="20088" y="762301"/>
                  </a:moveTo>
                  <a:lnTo>
                    <a:pt x="20088" y="694837"/>
                  </a:lnTo>
                </a:path>
                <a:path w="20320" h="775970">
                  <a:moveTo>
                    <a:pt x="20088" y="631368"/>
                  </a:moveTo>
                  <a:lnTo>
                    <a:pt x="20088" y="446832"/>
                  </a:lnTo>
                </a:path>
                <a:path w="20320" h="775970">
                  <a:moveTo>
                    <a:pt x="20088" y="426744"/>
                  </a:moveTo>
                  <a:lnTo>
                    <a:pt x="20088" y="94752"/>
                  </a:lnTo>
                </a:path>
                <a:path w="20320" h="775970">
                  <a:moveTo>
                    <a:pt x="20088" y="31320"/>
                  </a:moveTo>
                  <a:lnTo>
                    <a:pt x="20088" y="0"/>
                  </a:lnTo>
                </a:path>
                <a:path w="20320" h="775970">
                  <a:moveTo>
                    <a:pt x="20088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0" name="object 749">
              <a:extLst>
                <a:ext uri="{FF2B5EF4-FFF2-40B4-BE49-F238E27FC236}">
                  <a16:creationId xmlns="" xmlns:a16="http://schemas.microsoft.com/office/drawing/2014/main" id="{D3C3EA94-B4B8-A029-98E3-C31E0126B602}"/>
                </a:ext>
              </a:extLst>
            </p:cNvPr>
            <p:cNvSpPr/>
            <p:nvPr/>
          </p:nvSpPr>
          <p:spPr>
            <a:xfrm>
              <a:off x="8103432" y="5432768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160776" y="33840"/>
                  </a:moveTo>
                  <a:lnTo>
                    <a:pt x="33840" y="33840"/>
                  </a:lnTo>
                  <a:lnTo>
                    <a:pt x="0" y="0"/>
                  </a:lnTo>
                  <a:lnTo>
                    <a:pt x="126936" y="0"/>
                  </a:lnTo>
                  <a:lnTo>
                    <a:pt x="160776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1" name="object 750">
              <a:extLst>
                <a:ext uri="{FF2B5EF4-FFF2-40B4-BE49-F238E27FC236}">
                  <a16:creationId xmlns="" xmlns:a16="http://schemas.microsoft.com/office/drawing/2014/main" id="{51A3CCA5-8394-8D1A-5D0F-AA96BB6BE986}"/>
                </a:ext>
              </a:extLst>
            </p:cNvPr>
            <p:cNvSpPr/>
            <p:nvPr/>
          </p:nvSpPr>
          <p:spPr>
            <a:xfrm>
              <a:off x="8103432" y="5432768"/>
              <a:ext cx="161290" cy="34290"/>
            </a:xfrm>
            <a:custGeom>
              <a:avLst/>
              <a:gdLst/>
              <a:ahLst/>
              <a:cxnLst/>
              <a:rect l="l" t="t" r="r" b="b"/>
              <a:pathLst>
                <a:path w="161290" h="34289">
                  <a:moveTo>
                    <a:pt x="33840" y="33840"/>
                  </a:moveTo>
                  <a:lnTo>
                    <a:pt x="160776" y="33840"/>
                  </a:lnTo>
                </a:path>
                <a:path w="161290" h="34289">
                  <a:moveTo>
                    <a:pt x="126936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2" name="object 751">
              <a:extLst>
                <a:ext uri="{FF2B5EF4-FFF2-40B4-BE49-F238E27FC236}">
                  <a16:creationId xmlns="" xmlns:a16="http://schemas.microsoft.com/office/drawing/2014/main" id="{5AB31B2B-8FAA-7F5F-4838-0D2464323C10}"/>
                </a:ext>
              </a:extLst>
            </p:cNvPr>
            <p:cNvSpPr/>
            <p:nvPr/>
          </p:nvSpPr>
          <p:spPr>
            <a:xfrm>
              <a:off x="7498448" y="5432780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20">
                  <a:moveTo>
                    <a:pt x="215747" y="0"/>
                  </a:moveTo>
                  <a:lnTo>
                    <a:pt x="0" y="0"/>
                  </a:lnTo>
                  <a:lnTo>
                    <a:pt x="0" y="20078"/>
                  </a:lnTo>
                  <a:lnTo>
                    <a:pt x="215747" y="20078"/>
                  </a:lnTo>
                  <a:lnTo>
                    <a:pt x="215747" y="0"/>
                  </a:lnTo>
                  <a:close/>
                </a:path>
                <a:path w="605154" h="20320">
                  <a:moveTo>
                    <a:pt x="604977" y="0"/>
                  </a:moveTo>
                  <a:lnTo>
                    <a:pt x="279209" y="0"/>
                  </a:lnTo>
                  <a:lnTo>
                    <a:pt x="279209" y="20078"/>
                  </a:lnTo>
                  <a:lnTo>
                    <a:pt x="604977" y="20078"/>
                  </a:lnTo>
                  <a:lnTo>
                    <a:pt x="6049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3" name="object 752">
              <a:extLst>
                <a:ext uri="{FF2B5EF4-FFF2-40B4-BE49-F238E27FC236}">
                  <a16:creationId xmlns="" xmlns:a16="http://schemas.microsoft.com/office/drawing/2014/main" id="{EF871CF6-1648-46CF-0BB1-4E268C001F23}"/>
                </a:ext>
              </a:extLst>
            </p:cNvPr>
            <p:cNvSpPr/>
            <p:nvPr/>
          </p:nvSpPr>
          <p:spPr>
            <a:xfrm>
              <a:off x="7498451" y="5432768"/>
              <a:ext cx="605155" cy="20320"/>
            </a:xfrm>
            <a:custGeom>
              <a:avLst/>
              <a:gdLst/>
              <a:ahLst/>
              <a:cxnLst/>
              <a:rect l="l" t="t" r="r" b="b"/>
              <a:pathLst>
                <a:path w="605154" h="20320">
                  <a:moveTo>
                    <a:pt x="215748" y="20088"/>
                  </a:moveTo>
                  <a:lnTo>
                    <a:pt x="215748" y="0"/>
                  </a:lnTo>
                </a:path>
                <a:path w="605154" h="20320">
                  <a:moveTo>
                    <a:pt x="279216" y="20088"/>
                  </a:moveTo>
                  <a:lnTo>
                    <a:pt x="279216" y="0"/>
                  </a:lnTo>
                </a:path>
                <a:path w="605154" h="20320">
                  <a:moveTo>
                    <a:pt x="604980" y="0"/>
                  </a:moveTo>
                  <a:lnTo>
                    <a:pt x="312516" y="0"/>
                  </a:lnTo>
                </a:path>
                <a:path w="605154" h="20320">
                  <a:moveTo>
                    <a:pt x="292428" y="0"/>
                  </a:moveTo>
                  <a:lnTo>
                    <a:pt x="279216" y="0"/>
                  </a:lnTo>
                </a:path>
                <a:path w="605154" h="20320">
                  <a:moveTo>
                    <a:pt x="215748" y="0"/>
                  </a:moveTo>
                  <a:lnTo>
                    <a:pt x="0" y="0"/>
                  </a:lnTo>
                </a:path>
                <a:path w="605154" h="20320">
                  <a:moveTo>
                    <a:pt x="2088" y="20088"/>
                  </a:moveTo>
                  <a:lnTo>
                    <a:pt x="215748" y="20088"/>
                  </a:lnTo>
                </a:path>
                <a:path w="605154" h="20320">
                  <a:moveTo>
                    <a:pt x="279216" y="20088"/>
                  </a:moveTo>
                  <a:lnTo>
                    <a:pt x="292428" y="20088"/>
                  </a:lnTo>
                </a:path>
                <a:path w="605154" h="20320">
                  <a:moveTo>
                    <a:pt x="312516" y="20088"/>
                  </a:moveTo>
                  <a:lnTo>
                    <a:pt x="604980" y="2008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4" name="object 753">
              <a:extLst>
                <a:ext uri="{FF2B5EF4-FFF2-40B4-BE49-F238E27FC236}">
                  <a16:creationId xmlns="" xmlns:a16="http://schemas.microsoft.com/office/drawing/2014/main" id="{28254787-95B3-7CF6-9874-258D2A045484}"/>
                </a:ext>
              </a:extLst>
            </p:cNvPr>
            <p:cNvSpPr/>
            <p:nvPr/>
          </p:nvSpPr>
          <p:spPr>
            <a:xfrm>
              <a:off x="7339799" y="6097005"/>
              <a:ext cx="34290" cy="496570"/>
            </a:xfrm>
            <a:custGeom>
              <a:avLst/>
              <a:gdLst/>
              <a:ahLst/>
              <a:cxnLst/>
              <a:rect l="l" t="t" r="r" b="b"/>
              <a:pathLst>
                <a:path w="34290" h="496570">
                  <a:moveTo>
                    <a:pt x="0" y="496044"/>
                  </a:moveTo>
                  <a:lnTo>
                    <a:pt x="0" y="0"/>
                  </a:lnTo>
                  <a:lnTo>
                    <a:pt x="33840" y="33840"/>
                  </a:lnTo>
                  <a:lnTo>
                    <a:pt x="33840" y="462204"/>
                  </a:lnTo>
                  <a:lnTo>
                    <a:pt x="0" y="4960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5" name="object 754">
              <a:extLst>
                <a:ext uri="{FF2B5EF4-FFF2-40B4-BE49-F238E27FC236}">
                  <a16:creationId xmlns="" xmlns:a16="http://schemas.microsoft.com/office/drawing/2014/main" id="{F1466E8F-8905-8720-EC3E-A9EDBC1CAA29}"/>
                </a:ext>
              </a:extLst>
            </p:cNvPr>
            <p:cNvSpPr/>
            <p:nvPr/>
          </p:nvSpPr>
          <p:spPr>
            <a:xfrm>
              <a:off x="7339799" y="6097005"/>
              <a:ext cx="34290" cy="496570"/>
            </a:xfrm>
            <a:custGeom>
              <a:avLst/>
              <a:gdLst/>
              <a:ahLst/>
              <a:cxnLst/>
              <a:rect l="l" t="t" r="r" b="b"/>
              <a:pathLst>
                <a:path w="34290" h="496570">
                  <a:moveTo>
                    <a:pt x="33840" y="462204"/>
                  </a:moveTo>
                  <a:lnTo>
                    <a:pt x="33840" y="33840"/>
                  </a:lnTo>
                </a:path>
                <a:path w="34290" h="496570">
                  <a:moveTo>
                    <a:pt x="0" y="0"/>
                  </a:moveTo>
                  <a:lnTo>
                    <a:pt x="0" y="49604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6" name="object 755">
              <a:extLst>
                <a:ext uri="{FF2B5EF4-FFF2-40B4-BE49-F238E27FC236}">
                  <a16:creationId xmlns="" xmlns:a16="http://schemas.microsoft.com/office/drawing/2014/main" id="{61BAEBAB-3277-143B-D95D-D66219BE7CCE}"/>
                </a:ext>
              </a:extLst>
            </p:cNvPr>
            <p:cNvSpPr/>
            <p:nvPr/>
          </p:nvSpPr>
          <p:spPr>
            <a:xfrm>
              <a:off x="7339799" y="6163173"/>
              <a:ext cx="34290" cy="357505"/>
            </a:xfrm>
            <a:custGeom>
              <a:avLst/>
              <a:gdLst/>
              <a:ahLst/>
              <a:cxnLst/>
              <a:rect l="l" t="t" r="r" b="b"/>
              <a:pathLst>
                <a:path w="34290" h="357504">
                  <a:moveTo>
                    <a:pt x="33840" y="111060"/>
                  </a:moveTo>
                  <a:lnTo>
                    <a:pt x="33840" y="0"/>
                  </a:lnTo>
                </a:path>
                <a:path w="34290" h="357504">
                  <a:moveTo>
                    <a:pt x="0" y="0"/>
                  </a:moveTo>
                  <a:lnTo>
                    <a:pt x="0" y="111060"/>
                  </a:lnTo>
                </a:path>
                <a:path w="34290" h="357504">
                  <a:moveTo>
                    <a:pt x="33840" y="357408"/>
                  </a:moveTo>
                  <a:lnTo>
                    <a:pt x="33840" y="246348"/>
                  </a:lnTo>
                </a:path>
                <a:path w="34290" h="357504">
                  <a:moveTo>
                    <a:pt x="0" y="246348"/>
                  </a:moveTo>
                  <a:lnTo>
                    <a:pt x="0" y="357408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7" name="object 756">
              <a:extLst>
                <a:ext uri="{FF2B5EF4-FFF2-40B4-BE49-F238E27FC236}">
                  <a16:creationId xmlns="" xmlns:a16="http://schemas.microsoft.com/office/drawing/2014/main" id="{F558546D-49D2-CE72-398C-80A6D8B6C8DF}"/>
                </a:ext>
              </a:extLst>
            </p:cNvPr>
            <p:cNvSpPr/>
            <p:nvPr/>
          </p:nvSpPr>
          <p:spPr>
            <a:xfrm>
              <a:off x="7339799" y="6097005"/>
              <a:ext cx="158750" cy="34290"/>
            </a:xfrm>
            <a:custGeom>
              <a:avLst/>
              <a:gdLst/>
              <a:ahLst/>
              <a:cxnLst/>
              <a:rect l="l" t="t" r="r" b="b"/>
              <a:pathLst>
                <a:path w="158750" h="34289">
                  <a:moveTo>
                    <a:pt x="158652" y="33840"/>
                  </a:moveTo>
                  <a:lnTo>
                    <a:pt x="33840" y="33840"/>
                  </a:lnTo>
                  <a:lnTo>
                    <a:pt x="0" y="0"/>
                  </a:lnTo>
                  <a:lnTo>
                    <a:pt x="158652" y="0"/>
                  </a:lnTo>
                  <a:lnTo>
                    <a:pt x="158652" y="33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8" name="object 757">
              <a:extLst>
                <a:ext uri="{FF2B5EF4-FFF2-40B4-BE49-F238E27FC236}">
                  <a16:creationId xmlns="" xmlns:a16="http://schemas.microsoft.com/office/drawing/2014/main" id="{F500EACE-A3F7-7EAE-33E7-F34FD7DF7268}"/>
                </a:ext>
              </a:extLst>
            </p:cNvPr>
            <p:cNvSpPr/>
            <p:nvPr/>
          </p:nvSpPr>
          <p:spPr>
            <a:xfrm>
              <a:off x="7373639" y="6130845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81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29" name="object 758">
              <a:extLst>
                <a:ext uri="{FF2B5EF4-FFF2-40B4-BE49-F238E27FC236}">
                  <a16:creationId xmlns="" xmlns:a16="http://schemas.microsoft.com/office/drawing/2014/main" id="{2267E680-715D-5494-9B06-C8DBC62B065D}"/>
                </a:ext>
              </a:extLst>
            </p:cNvPr>
            <p:cNvSpPr/>
            <p:nvPr/>
          </p:nvSpPr>
          <p:spPr>
            <a:xfrm>
              <a:off x="7498451" y="6097005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-3600" y="6876"/>
                  </a:moveTo>
                  <a:lnTo>
                    <a:pt x="3600" y="6876"/>
                  </a:lnTo>
                </a:path>
              </a:pathLst>
            </a:custGeom>
            <a:ln w="13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0" name="object 759">
              <a:extLst>
                <a:ext uri="{FF2B5EF4-FFF2-40B4-BE49-F238E27FC236}">
                  <a16:creationId xmlns="" xmlns:a16="http://schemas.microsoft.com/office/drawing/2014/main" id="{C3758F5A-2E75-47B0-EA4A-31F728AD4C72}"/>
                </a:ext>
              </a:extLst>
            </p:cNvPr>
            <p:cNvSpPr/>
            <p:nvPr/>
          </p:nvSpPr>
          <p:spPr>
            <a:xfrm>
              <a:off x="7339799" y="6097005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15865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1" name="object 760">
              <a:extLst>
                <a:ext uri="{FF2B5EF4-FFF2-40B4-BE49-F238E27FC236}">
                  <a16:creationId xmlns="" xmlns:a16="http://schemas.microsoft.com/office/drawing/2014/main" id="{9231E9C7-2422-06A0-6F75-1A478094F564}"/>
                </a:ext>
              </a:extLst>
            </p:cNvPr>
            <p:cNvSpPr/>
            <p:nvPr/>
          </p:nvSpPr>
          <p:spPr>
            <a:xfrm>
              <a:off x="7498448" y="6110757"/>
              <a:ext cx="302895" cy="20320"/>
            </a:xfrm>
            <a:custGeom>
              <a:avLst/>
              <a:gdLst/>
              <a:ahLst/>
              <a:cxnLst/>
              <a:rect l="l" t="t" r="r" b="b"/>
              <a:pathLst>
                <a:path w="302895" h="20320">
                  <a:moveTo>
                    <a:pt x="215671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215671" y="20091"/>
                  </a:lnTo>
                  <a:lnTo>
                    <a:pt x="215671" y="0"/>
                  </a:lnTo>
                  <a:close/>
                </a:path>
                <a:path w="302895" h="20320">
                  <a:moveTo>
                    <a:pt x="302463" y="0"/>
                  </a:moveTo>
                  <a:lnTo>
                    <a:pt x="279146" y="0"/>
                  </a:lnTo>
                  <a:lnTo>
                    <a:pt x="279146" y="20091"/>
                  </a:lnTo>
                  <a:lnTo>
                    <a:pt x="302463" y="20091"/>
                  </a:lnTo>
                  <a:lnTo>
                    <a:pt x="3024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2" name="object 761">
              <a:extLst>
                <a:ext uri="{FF2B5EF4-FFF2-40B4-BE49-F238E27FC236}">
                  <a16:creationId xmlns="" xmlns:a16="http://schemas.microsoft.com/office/drawing/2014/main" id="{B1B47C32-5799-113B-312B-DE9647B963FF}"/>
                </a:ext>
              </a:extLst>
            </p:cNvPr>
            <p:cNvSpPr/>
            <p:nvPr/>
          </p:nvSpPr>
          <p:spPr>
            <a:xfrm>
              <a:off x="7498451" y="6110757"/>
              <a:ext cx="302895" cy="20320"/>
            </a:xfrm>
            <a:custGeom>
              <a:avLst/>
              <a:gdLst/>
              <a:ahLst/>
              <a:cxnLst/>
              <a:rect l="l" t="t" r="r" b="b"/>
              <a:pathLst>
                <a:path w="302895" h="20320">
                  <a:moveTo>
                    <a:pt x="215676" y="20088"/>
                  </a:moveTo>
                  <a:lnTo>
                    <a:pt x="215676" y="0"/>
                  </a:lnTo>
                </a:path>
                <a:path w="302895" h="20320">
                  <a:moveTo>
                    <a:pt x="279144" y="20088"/>
                  </a:moveTo>
                  <a:lnTo>
                    <a:pt x="279144" y="0"/>
                  </a:lnTo>
                </a:path>
                <a:path w="302895" h="20320">
                  <a:moveTo>
                    <a:pt x="302472" y="0"/>
                  </a:moveTo>
                  <a:lnTo>
                    <a:pt x="279144" y="0"/>
                  </a:lnTo>
                </a:path>
                <a:path w="302895" h="20320">
                  <a:moveTo>
                    <a:pt x="215676" y="0"/>
                  </a:moveTo>
                  <a:lnTo>
                    <a:pt x="2088" y="0"/>
                  </a:lnTo>
                </a:path>
                <a:path w="302895" h="20320">
                  <a:moveTo>
                    <a:pt x="0" y="20088"/>
                  </a:moveTo>
                  <a:lnTo>
                    <a:pt x="215676" y="20088"/>
                  </a:lnTo>
                </a:path>
                <a:path w="302895" h="20320">
                  <a:moveTo>
                    <a:pt x="279144" y="20088"/>
                  </a:moveTo>
                  <a:lnTo>
                    <a:pt x="302472" y="2008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3" name="object 762">
              <a:extLst>
                <a:ext uri="{FF2B5EF4-FFF2-40B4-BE49-F238E27FC236}">
                  <a16:creationId xmlns="" xmlns:a16="http://schemas.microsoft.com/office/drawing/2014/main" id="{5713DC61-2525-C668-26CF-2402FB5008AC}"/>
                </a:ext>
              </a:extLst>
            </p:cNvPr>
            <p:cNvSpPr/>
            <p:nvPr/>
          </p:nvSpPr>
          <p:spPr>
            <a:xfrm>
              <a:off x="7373632" y="3439566"/>
              <a:ext cx="857250" cy="20320"/>
            </a:xfrm>
            <a:custGeom>
              <a:avLst/>
              <a:gdLst/>
              <a:ahLst/>
              <a:cxnLst/>
              <a:rect l="l" t="t" r="r" b="b"/>
              <a:pathLst>
                <a:path w="857250" h="20320">
                  <a:moveTo>
                    <a:pt x="341960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341960" y="20091"/>
                  </a:lnTo>
                  <a:lnTo>
                    <a:pt x="341960" y="0"/>
                  </a:lnTo>
                  <a:close/>
                </a:path>
                <a:path w="857250" h="20320">
                  <a:moveTo>
                    <a:pt x="856729" y="0"/>
                  </a:moveTo>
                  <a:lnTo>
                    <a:pt x="405434" y="0"/>
                  </a:lnTo>
                  <a:lnTo>
                    <a:pt x="405434" y="20091"/>
                  </a:lnTo>
                  <a:lnTo>
                    <a:pt x="856729" y="20091"/>
                  </a:lnTo>
                  <a:lnTo>
                    <a:pt x="8567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4" name="object 763">
              <a:extLst>
                <a:ext uri="{FF2B5EF4-FFF2-40B4-BE49-F238E27FC236}">
                  <a16:creationId xmlns="" xmlns:a16="http://schemas.microsoft.com/office/drawing/2014/main" id="{111E27FE-F332-C569-AC0A-30DFC75AC430}"/>
                </a:ext>
              </a:extLst>
            </p:cNvPr>
            <p:cNvSpPr/>
            <p:nvPr/>
          </p:nvSpPr>
          <p:spPr>
            <a:xfrm>
              <a:off x="7373639" y="3439560"/>
              <a:ext cx="857250" cy="20320"/>
            </a:xfrm>
            <a:custGeom>
              <a:avLst/>
              <a:gdLst/>
              <a:ahLst/>
              <a:cxnLst/>
              <a:rect l="l" t="t" r="r" b="b"/>
              <a:pathLst>
                <a:path w="857250" h="20320">
                  <a:moveTo>
                    <a:pt x="341964" y="20095"/>
                  </a:moveTo>
                  <a:lnTo>
                    <a:pt x="341964" y="0"/>
                  </a:lnTo>
                </a:path>
                <a:path w="857250" h="20320">
                  <a:moveTo>
                    <a:pt x="405432" y="20095"/>
                  </a:moveTo>
                  <a:lnTo>
                    <a:pt x="405432" y="0"/>
                  </a:lnTo>
                </a:path>
                <a:path w="857250" h="20320">
                  <a:moveTo>
                    <a:pt x="856729" y="0"/>
                  </a:moveTo>
                  <a:lnTo>
                    <a:pt x="405432" y="0"/>
                  </a:lnTo>
                </a:path>
                <a:path w="857250" h="20320">
                  <a:moveTo>
                    <a:pt x="341964" y="0"/>
                  </a:moveTo>
                  <a:lnTo>
                    <a:pt x="0" y="0"/>
                  </a:lnTo>
                </a:path>
                <a:path w="857250" h="20320">
                  <a:moveTo>
                    <a:pt x="0" y="20095"/>
                  </a:moveTo>
                  <a:lnTo>
                    <a:pt x="341964" y="20095"/>
                  </a:lnTo>
                </a:path>
                <a:path w="857250" h="20320">
                  <a:moveTo>
                    <a:pt x="405432" y="20095"/>
                  </a:moveTo>
                  <a:lnTo>
                    <a:pt x="856729" y="20095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5" name="object 764">
              <a:extLst>
                <a:ext uri="{FF2B5EF4-FFF2-40B4-BE49-F238E27FC236}">
                  <a16:creationId xmlns="" xmlns:a16="http://schemas.microsoft.com/office/drawing/2014/main" id="{6312B015-F082-6986-E8EC-087B6B789FD7}"/>
                </a:ext>
              </a:extLst>
            </p:cNvPr>
            <p:cNvSpPr/>
            <p:nvPr/>
          </p:nvSpPr>
          <p:spPr>
            <a:xfrm>
              <a:off x="7373632" y="4994363"/>
              <a:ext cx="857250" cy="20320"/>
            </a:xfrm>
            <a:custGeom>
              <a:avLst/>
              <a:gdLst/>
              <a:ahLst/>
              <a:cxnLst/>
              <a:rect l="l" t="t" r="r" b="b"/>
              <a:pathLst>
                <a:path w="857250" h="20320">
                  <a:moveTo>
                    <a:pt x="339877" y="0"/>
                  </a:moveTo>
                  <a:lnTo>
                    <a:pt x="0" y="0"/>
                  </a:lnTo>
                  <a:lnTo>
                    <a:pt x="0" y="20091"/>
                  </a:lnTo>
                  <a:lnTo>
                    <a:pt x="339877" y="20091"/>
                  </a:lnTo>
                  <a:lnTo>
                    <a:pt x="339877" y="0"/>
                  </a:lnTo>
                  <a:close/>
                </a:path>
                <a:path w="857250" h="20320">
                  <a:moveTo>
                    <a:pt x="856729" y="0"/>
                  </a:moveTo>
                  <a:lnTo>
                    <a:pt x="403339" y="0"/>
                  </a:lnTo>
                  <a:lnTo>
                    <a:pt x="403339" y="20091"/>
                  </a:lnTo>
                  <a:lnTo>
                    <a:pt x="856729" y="20091"/>
                  </a:lnTo>
                  <a:lnTo>
                    <a:pt x="8567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6" name="object 765">
              <a:extLst>
                <a:ext uri="{FF2B5EF4-FFF2-40B4-BE49-F238E27FC236}">
                  <a16:creationId xmlns="" xmlns:a16="http://schemas.microsoft.com/office/drawing/2014/main" id="{11C4AE6D-8691-E86D-53BC-F8B7ADB0D107}"/>
                </a:ext>
              </a:extLst>
            </p:cNvPr>
            <p:cNvSpPr/>
            <p:nvPr/>
          </p:nvSpPr>
          <p:spPr>
            <a:xfrm>
              <a:off x="7373639" y="4994359"/>
              <a:ext cx="857250" cy="20320"/>
            </a:xfrm>
            <a:custGeom>
              <a:avLst/>
              <a:gdLst/>
              <a:ahLst/>
              <a:cxnLst/>
              <a:rect l="l" t="t" r="r" b="b"/>
              <a:pathLst>
                <a:path w="857250" h="20320">
                  <a:moveTo>
                    <a:pt x="339876" y="20088"/>
                  </a:moveTo>
                  <a:lnTo>
                    <a:pt x="339876" y="0"/>
                  </a:lnTo>
                </a:path>
                <a:path w="857250" h="20320">
                  <a:moveTo>
                    <a:pt x="403344" y="20088"/>
                  </a:moveTo>
                  <a:lnTo>
                    <a:pt x="403344" y="0"/>
                  </a:lnTo>
                </a:path>
                <a:path w="857250" h="20320">
                  <a:moveTo>
                    <a:pt x="856729" y="0"/>
                  </a:moveTo>
                  <a:lnTo>
                    <a:pt x="403344" y="0"/>
                  </a:lnTo>
                </a:path>
                <a:path w="857250" h="20320">
                  <a:moveTo>
                    <a:pt x="339876" y="0"/>
                  </a:moveTo>
                  <a:lnTo>
                    <a:pt x="0" y="0"/>
                  </a:lnTo>
                </a:path>
                <a:path w="857250" h="20320">
                  <a:moveTo>
                    <a:pt x="0" y="20088"/>
                  </a:moveTo>
                  <a:lnTo>
                    <a:pt x="339876" y="20088"/>
                  </a:lnTo>
                </a:path>
                <a:path w="857250" h="20320">
                  <a:moveTo>
                    <a:pt x="403344" y="20088"/>
                  </a:moveTo>
                  <a:lnTo>
                    <a:pt x="856729" y="2008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7" name="object 766">
              <a:extLst>
                <a:ext uri="{FF2B5EF4-FFF2-40B4-BE49-F238E27FC236}">
                  <a16:creationId xmlns="" xmlns:a16="http://schemas.microsoft.com/office/drawing/2014/main" id="{BE09EBFB-17D1-C81D-9BF8-50112EB9AF5F}"/>
                </a:ext>
              </a:extLst>
            </p:cNvPr>
            <p:cNvSpPr/>
            <p:nvPr/>
          </p:nvSpPr>
          <p:spPr>
            <a:xfrm>
              <a:off x="7500531" y="5768327"/>
              <a:ext cx="300990" cy="27305"/>
            </a:xfrm>
            <a:custGeom>
              <a:avLst/>
              <a:gdLst/>
              <a:ahLst/>
              <a:cxnLst/>
              <a:rect l="l" t="t" r="r" b="b"/>
              <a:pathLst>
                <a:path w="300990" h="27304">
                  <a:moveTo>
                    <a:pt x="213588" y="0"/>
                  </a:moveTo>
                  <a:lnTo>
                    <a:pt x="0" y="0"/>
                  </a:lnTo>
                  <a:lnTo>
                    <a:pt x="0" y="26962"/>
                  </a:lnTo>
                  <a:lnTo>
                    <a:pt x="213588" y="26962"/>
                  </a:lnTo>
                  <a:lnTo>
                    <a:pt x="213588" y="0"/>
                  </a:lnTo>
                  <a:close/>
                </a:path>
                <a:path w="300990" h="27304">
                  <a:moveTo>
                    <a:pt x="300380" y="0"/>
                  </a:moveTo>
                  <a:lnTo>
                    <a:pt x="277063" y="0"/>
                  </a:lnTo>
                  <a:lnTo>
                    <a:pt x="277063" y="26962"/>
                  </a:lnTo>
                  <a:lnTo>
                    <a:pt x="300380" y="26962"/>
                  </a:lnTo>
                  <a:lnTo>
                    <a:pt x="3003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8" name="object 767">
              <a:extLst>
                <a:ext uri="{FF2B5EF4-FFF2-40B4-BE49-F238E27FC236}">
                  <a16:creationId xmlns="" xmlns:a16="http://schemas.microsoft.com/office/drawing/2014/main" id="{37C71DC8-2323-F92D-A1A2-861F2685CC8C}"/>
                </a:ext>
              </a:extLst>
            </p:cNvPr>
            <p:cNvSpPr/>
            <p:nvPr/>
          </p:nvSpPr>
          <p:spPr>
            <a:xfrm>
              <a:off x="7500539" y="5768325"/>
              <a:ext cx="300990" cy="27305"/>
            </a:xfrm>
            <a:custGeom>
              <a:avLst/>
              <a:gdLst/>
              <a:ahLst/>
              <a:cxnLst/>
              <a:rect l="l" t="t" r="r" b="b"/>
              <a:pathLst>
                <a:path w="300990" h="27304">
                  <a:moveTo>
                    <a:pt x="213588" y="26964"/>
                  </a:moveTo>
                  <a:lnTo>
                    <a:pt x="213588" y="0"/>
                  </a:lnTo>
                </a:path>
                <a:path w="300990" h="27304">
                  <a:moveTo>
                    <a:pt x="277056" y="26964"/>
                  </a:moveTo>
                  <a:lnTo>
                    <a:pt x="277056" y="0"/>
                  </a:lnTo>
                </a:path>
                <a:path w="300990" h="27304">
                  <a:moveTo>
                    <a:pt x="300384" y="0"/>
                  </a:moveTo>
                  <a:lnTo>
                    <a:pt x="277056" y="0"/>
                  </a:lnTo>
                </a:path>
                <a:path w="300990" h="27304">
                  <a:moveTo>
                    <a:pt x="213588" y="0"/>
                  </a:moveTo>
                  <a:lnTo>
                    <a:pt x="0" y="0"/>
                  </a:lnTo>
                </a:path>
                <a:path w="300990" h="27304">
                  <a:moveTo>
                    <a:pt x="0" y="26964"/>
                  </a:moveTo>
                  <a:lnTo>
                    <a:pt x="213588" y="26964"/>
                  </a:lnTo>
                </a:path>
                <a:path w="300990" h="27304">
                  <a:moveTo>
                    <a:pt x="277056" y="26964"/>
                  </a:moveTo>
                  <a:lnTo>
                    <a:pt x="300384" y="2696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39" name="object 768">
              <a:extLst>
                <a:ext uri="{FF2B5EF4-FFF2-40B4-BE49-F238E27FC236}">
                  <a16:creationId xmlns="" xmlns:a16="http://schemas.microsoft.com/office/drawing/2014/main" id="{43B54FA2-E2D8-E799-C02C-A109BD492A78}"/>
                </a:ext>
              </a:extLst>
            </p:cNvPr>
            <p:cNvSpPr/>
            <p:nvPr/>
          </p:nvSpPr>
          <p:spPr>
            <a:xfrm>
              <a:off x="7466699" y="3898050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33840" y="328968"/>
                  </a:moveTo>
                  <a:lnTo>
                    <a:pt x="0" y="328968"/>
                  </a:lnTo>
                  <a:lnTo>
                    <a:pt x="0" y="0"/>
                  </a:lnTo>
                  <a:lnTo>
                    <a:pt x="33840" y="0"/>
                  </a:lnTo>
                  <a:lnTo>
                    <a:pt x="33840" y="3289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0" name="object 769">
              <a:extLst>
                <a:ext uri="{FF2B5EF4-FFF2-40B4-BE49-F238E27FC236}">
                  <a16:creationId xmlns="" xmlns:a16="http://schemas.microsoft.com/office/drawing/2014/main" id="{3981378D-03DA-97E0-5B7B-01FE09DD3E5B}"/>
                </a:ext>
              </a:extLst>
            </p:cNvPr>
            <p:cNvSpPr/>
            <p:nvPr/>
          </p:nvSpPr>
          <p:spPr>
            <a:xfrm>
              <a:off x="7466699" y="3898050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0" y="0"/>
                  </a:moveTo>
                  <a:lnTo>
                    <a:pt x="0" y="328968"/>
                  </a:lnTo>
                </a:path>
                <a:path w="34290" h="329564">
                  <a:moveTo>
                    <a:pt x="33840" y="315468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1" name="object 770">
              <a:extLst>
                <a:ext uri="{FF2B5EF4-FFF2-40B4-BE49-F238E27FC236}">
                  <a16:creationId xmlns="" xmlns:a16="http://schemas.microsoft.com/office/drawing/2014/main" id="{CF0AD7F9-35A3-66BF-A5B4-21DEF8519B77}"/>
                </a:ext>
              </a:extLst>
            </p:cNvPr>
            <p:cNvSpPr/>
            <p:nvPr/>
          </p:nvSpPr>
          <p:spPr>
            <a:xfrm>
              <a:off x="7466699" y="4053714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0" y="0"/>
                  </a:moveTo>
                  <a:lnTo>
                    <a:pt x="0" y="79344"/>
                  </a:lnTo>
                </a:path>
                <a:path w="34290" h="79375">
                  <a:moveTo>
                    <a:pt x="33840" y="79344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2" name="object 771">
              <a:extLst>
                <a:ext uri="{FF2B5EF4-FFF2-40B4-BE49-F238E27FC236}">
                  <a16:creationId xmlns="" xmlns:a16="http://schemas.microsoft.com/office/drawing/2014/main" id="{41099AA7-0C51-B114-1767-282EDE104EA5}"/>
                </a:ext>
              </a:extLst>
            </p:cNvPr>
            <p:cNvSpPr/>
            <p:nvPr/>
          </p:nvSpPr>
          <p:spPr>
            <a:xfrm>
              <a:off x="7466698" y="4227029"/>
              <a:ext cx="34290" cy="328930"/>
            </a:xfrm>
            <a:custGeom>
              <a:avLst/>
              <a:gdLst/>
              <a:ahLst/>
              <a:cxnLst/>
              <a:rect l="l" t="t" r="r" b="b"/>
              <a:pathLst>
                <a:path w="34290" h="328929">
                  <a:moveTo>
                    <a:pt x="33832" y="308698"/>
                  </a:moveTo>
                  <a:lnTo>
                    <a:pt x="0" y="308698"/>
                  </a:lnTo>
                  <a:lnTo>
                    <a:pt x="0" y="328930"/>
                  </a:lnTo>
                  <a:lnTo>
                    <a:pt x="33832" y="328930"/>
                  </a:lnTo>
                  <a:lnTo>
                    <a:pt x="33832" y="308698"/>
                  </a:lnTo>
                  <a:close/>
                </a:path>
                <a:path w="34290" h="328929">
                  <a:moveTo>
                    <a:pt x="33832" y="0"/>
                  </a:moveTo>
                  <a:lnTo>
                    <a:pt x="0" y="0"/>
                  </a:lnTo>
                  <a:lnTo>
                    <a:pt x="0" y="245262"/>
                  </a:lnTo>
                  <a:lnTo>
                    <a:pt x="33832" y="245262"/>
                  </a:lnTo>
                  <a:lnTo>
                    <a:pt x="338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3" name="object 772">
              <a:extLst>
                <a:ext uri="{FF2B5EF4-FFF2-40B4-BE49-F238E27FC236}">
                  <a16:creationId xmlns="" xmlns:a16="http://schemas.microsoft.com/office/drawing/2014/main" id="{E31B3166-6FE4-0F1C-B4D1-3656116C8516}"/>
                </a:ext>
              </a:extLst>
            </p:cNvPr>
            <p:cNvSpPr/>
            <p:nvPr/>
          </p:nvSpPr>
          <p:spPr>
            <a:xfrm>
              <a:off x="7466699" y="4227018"/>
              <a:ext cx="34290" cy="328930"/>
            </a:xfrm>
            <a:custGeom>
              <a:avLst/>
              <a:gdLst/>
              <a:ahLst/>
              <a:cxnLst/>
              <a:rect l="l" t="t" r="r" b="b"/>
              <a:pathLst>
                <a:path w="34290" h="328929">
                  <a:moveTo>
                    <a:pt x="33840" y="308700"/>
                  </a:moveTo>
                  <a:lnTo>
                    <a:pt x="0" y="308700"/>
                  </a:lnTo>
                </a:path>
                <a:path w="34290" h="328929">
                  <a:moveTo>
                    <a:pt x="33840" y="245268"/>
                  </a:moveTo>
                  <a:lnTo>
                    <a:pt x="0" y="245268"/>
                  </a:lnTo>
                </a:path>
                <a:path w="34290" h="328929">
                  <a:moveTo>
                    <a:pt x="33840" y="328932"/>
                  </a:moveTo>
                  <a:lnTo>
                    <a:pt x="33840" y="308700"/>
                  </a:lnTo>
                </a:path>
                <a:path w="34290" h="328929">
                  <a:moveTo>
                    <a:pt x="33840" y="245268"/>
                  </a:moveTo>
                  <a:lnTo>
                    <a:pt x="33840" y="13464"/>
                  </a:lnTo>
                </a:path>
                <a:path w="34290" h="328929">
                  <a:moveTo>
                    <a:pt x="0" y="0"/>
                  </a:moveTo>
                  <a:lnTo>
                    <a:pt x="0" y="245268"/>
                  </a:lnTo>
                </a:path>
                <a:path w="34290" h="328929">
                  <a:moveTo>
                    <a:pt x="0" y="308700"/>
                  </a:moveTo>
                  <a:lnTo>
                    <a:pt x="0" y="32893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4" name="object 773">
              <a:extLst>
                <a:ext uri="{FF2B5EF4-FFF2-40B4-BE49-F238E27FC236}">
                  <a16:creationId xmlns="" xmlns:a16="http://schemas.microsoft.com/office/drawing/2014/main" id="{1BBC582F-AA2D-C0E8-213A-6CB23FC58385}"/>
                </a:ext>
              </a:extLst>
            </p:cNvPr>
            <p:cNvSpPr/>
            <p:nvPr/>
          </p:nvSpPr>
          <p:spPr>
            <a:xfrm>
              <a:off x="7466699" y="4320942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33840" y="79344"/>
                  </a:moveTo>
                  <a:lnTo>
                    <a:pt x="33840" y="0"/>
                  </a:lnTo>
                </a:path>
                <a:path w="34290" h="79375">
                  <a:moveTo>
                    <a:pt x="0" y="0"/>
                  </a:moveTo>
                  <a:lnTo>
                    <a:pt x="0" y="7934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5" name="object 774">
              <a:extLst>
                <a:ext uri="{FF2B5EF4-FFF2-40B4-BE49-F238E27FC236}">
                  <a16:creationId xmlns="" xmlns:a16="http://schemas.microsoft.com/office/drawing/2014/main" id="{1067F599-FBF7-E0E9-3987-A6872D7614E7}"/>
                </a:ext>
              </a:extLst>
            </p:cNvPr>
            <p:cNvSpPr/>
            <p:nvPr/>
          </p:nvSpPr>
          <p:spPr>
            <a:xfrm>
              <a:off x="7466699" y="5452856"/>
              <a:ext cx="34290" cy="328930"/>
            </a:xfrm>
            <a:custGeom>
              <a:avLst/>
              <a:gdLst/>
              <a:ahLst/>
              <a:cxnLst/>
              <a:rect l="l" t="t" r="r" b="b"/>
              <a:pathLst>
                <a:path w="34290" h="328929">
                  <a:moveTo>
                    <a:pt x="33840" y="328932"/>
                  </a:moveTo>
                  <a:lnTo>
                    <a:pt x="0" y="328932"/>
                  </a:lnTo>
                  <a:lnTo>
                    <a:pt x="0" y="0"/>
                  </a:lnTo>
                  <a:lnTo>
                    <a:pt x="33840" y="0"/>
                  </a:lnTo>
                  <a:lnTo>
                    <a:pt x="33840" y="328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6" name="object 775">
              <a:extLst>
                <a:ext uri="{FF2B5EF4-FFF2-40B4-BE49-F238E27FC236}">
                  <a16:creationId xmlns="" xmlns:a16="http://schemas.microsoft.com/office/drawing/2014/main" id="{E63AE57B-7633-B847-86E9-9A7BD079C2A7}"/>
                </a:ext>
              </a:extLst>
            </p:cNvPr>
            <p:cNvSpPr/>
            <p:nvPr/>
          </p:nvSpPr>
          <p:spPr>
            <a:xfrm>
              <a:off x="7466699" y="5452856"/>
              <a:ext cx="34290" cy="328930"/>
            </a:xfrm>
            <a:custGeom>
              <a:avLst/>
              <a:gdLst/>
              <a:ahLst/>
              <a:cxnLst/>
              <a:rect l="l" t="t" r="r" b="b"/>
              <a:pathLst>
                <a:path w="34290" h="328929">
                  <a:moveTo>
                    <a:pt x="0" y="0"/>
                  </a:moveTo>
                  <a:lnTo>
                    <a:pt x="0" y="328932"/>
                  </a:lnTo>
                </a:path>
                <a:path w="34290" h="328929">
                  <a:moveTo>
                    <a:pt x="33840" y="315468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7" name="object 776">
              <a:extLst>
                <a:ext uri="{FF2B5EF4-FFF2-40B4-BE49-F238E27FC236}">
                  <a16:creationId xmlns="" xmlns:a16="http://schemas.microsoft.com/office/drawing/2014/main" id="{BA7BABD4-F5CB-F371-6C7A-D640FA16EB7F}"/>
                </a:ext>
              </a:extLst>
            </p:cNvPr>
            <p:cNvSpPr/>
            <p:nvPr/>
          </p:nvSpPr>
          <p:spPr>
            <a:xfrm>
              <a:off x="7466699" y="5608520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0" y="0"/>
                  </a:moveTo>
                  <a:lnTo>
                    <a:pt x="0" y="79308"/>
                  </a:lnTo>
                </a:path>
                <a:path w="34290" h="79375">
                  <a:moveTo>
                    <a:pt x="33840" y="79308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8" name="object 777">
              <a:extLst>
                <a:ext uri="{FF2B5EF4-FFF2-40B4-BE49-F238E27FC236}">
                  <a16:creationId xmlns="" xmlns:a16="http://schemas.microsoft.com/office/drawing/2014/main" id="{8938C05E-895D-ACA7-B0F0-487E18C274BC}"/>
                </a:ext>
              </a:extLst>
            </p:cNvPr>
            <p:cNvSpPr/>
            <p:nvPr/>
          </p:nvSpPr>
          <p:spPr>
            <a:xfrm>
              <a:off x="7466699" y="5781788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33840" y="328968"/>
                  </a:moveTo>
                  <a:lnTo>
                    <a:pt x="0" y="328968"/>
                  </a:lnTo>
                  <a:lnTo>
                    <a:pt x="0" y="0"/>
                  </a:lnTo>
                  <a:lnTo>
                    <a:pt x="33840" y="0"/>
                  </a:lnTo>
                  <a:lnTo>
                    <a:pt x="33840" y="3289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49" name="object 778">
              <a:extLst>
                <a:ext uri="{FF2B5EF4-FFF2-40B4-BE49-F238E27FC236}">
                  <a16:creationId xmlns="" xmlns:a16="http://schemas.microsoft.com/office/drawing/2014/main" id="{6A056401-C41B-027C-3D83-1D160529A11F}"/>
                </a:ext>
              </a:extLst>
            </p:cNvPr>
            <p:cNvSpPr/>
            <p:nvPr/>
          </p:nvSpPr>
          <p:spPr>
            <a:xfrm>
              <a:off x="7466699" y="5781788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33840" y="328968"/>
                  </a:moveTo>
                  <a:lnTo>
                    <a:pt x="33840" y="13500"/>
                  </a:lnTo>
                </a:path>
                <a:path w="34290" h="329564">
                  <a:moveTo>
                    <a:pt x="0" y="0"/>
                  </a:moveTo>
                  <a:lnTo>
                    <a:pt x="0" y="32896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0" name="object 779">
              <a:extLst>
                <a:ext uri="{FF2B5EF4-FFF2-40B4-BE49-F238E27FC236}">
                  <a16:creationId xmlns="" xmlns:a16="http://schemas.microsoft.com/office/drawing/2014/main" id="{EC4E6E10-E3E3-010A-1CDF-D69E9A235AF9}"/>
                </a:ext>
              </a:extLst>
            </p:cNvPr>
            <p:cNvSpPr/>
            <p:nvPr/>
          </p:nvSpPr>
          <p:spPr>
            <a:xfrm>
              <a:off x="7466699" y="5875749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33840" y="79344"/>
                  </a:moveTo>
                  <a:lnTo>
                    <a:pt x="33840" y="0"/>
                  </a:lnTo>
                </a:path>
                <a:path w="34290" h="79375">
                  <a:moveTo>
                    <a:pt x="0" y="0"/>
                  </a:moveTo>
                  <a:lnTo>
                    <a:pt x="0" y="7934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1" name="object 780">
              <a:extLst>
                <a:ext uri="{FF2B5EF4-FFF2-40B4-BE49-F238E27FC236}">
                  <a16:creationId xmlns="" xmlns:a16="http://schemas.microsoft.com/office/drawing/2014/main" id="{DE9F0E2D-2019-5B31-185B-6D7D23A08097}"/>
                </a:ext>
              </a:extLst>
            </p:cNvPr>
            <p:cNvSpPr/>
            <p:nvPr/>
          </p:nvSpPr>
          <p:spPr>
            <a:xfrm>
              <a:off x="8103425" y="2323185"/>
              <a:ext cx="34290" cy="349250"/>
            </a:xfrm>
            <a:custGeom>
              <a:avLst/>
              <a:gdLst/>
              <a:ahLst/>
              <a:cxnLst/>
              <a:rect l="l" t="t" r="r" b="b"/>
              <a:pathLst>
                <a:path w="34290" h="349250">
                  <a:moveTo>
                    <a:pt x="33845" y="103771"/>
                  </a:moveTo>
                  <a:lnTo>
                    <a:pt x="0" y="103771"/>
                  </a:lnTo>
                  <a:lnTo>
                    <a:pt x="0" y="349034"/>
                  </a:lnTo>
                  <a:lnTo>
                    <a:pt x="33845" y="349034"/>
                  </a:lnTo>
                  <a:lnTo>
                    <a:pt x="33845" y="103771"/>
                  </a:lnTo>
                  <a:close/>
                </a:path>
                <a:path w="34290" h="349250">
                  <a:moveTo>
                    <a:pt x="33845" y="33845"/>
                  </a:moveTo>
                  <a:lnTo>
                    <a:pt x="0" y="0"/>
                  </a:lnTo>
                  <a:lnTo>
                    <a:pt x="0" y="40309"/>
                  </a:lnTo>
                  <a:lnTo>
                    <a:pt x="33845" y="40309"/>
                  </a:lnTo>
                  <a:lnTo>
                    <a:pt x="33845" y="33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2" name="object 781">
              <a:extLst>
                <a:ext uri="{FF2B5EF4-FFF2-40B4-BE49-F238E27FC236}">
                  <a16:creationId xmlns="" xmlns:a16="http://schemas.microsoft.com/office/drawing/2014/main" id="{B1526342-EF40-1268-2FC0-BFBE0B725F62}"/>
                </a:ext>
              </a:extLst>
            </p:cNvPr>
            <p:cNvSpPr/>
            <p:nvPr/>
          </p:nvSpPr>
          <p:spPr>
            <a:xfrm>
              <a:off x="8103432" y="2343272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0" y="20214"/>
                  </a:moveTo>
                  <a:lnTo>
                    <a:pt x="33840" y="20214"/>
                  </a:lnTo>
                </a:path>
                <a:path w="34290" h="329564">
                  <a:moveTo>
                    <a:pt x="0" y="83674"/>
                  </a:moveTo>
                  <a:lnTo>
                    <a:pt x="33840" y="83674"/>
                  </a:lnTo>
                </a:path>
                <a:path w="34290" h="329564">
                  <a:moveTo>
                    <a:pt x="0" y="0"/>
                  </a:moveTo>
                  <a:lnTo>
                    <a:pt x="0" y="20214"/>
                  </a:lnTo>
                </a:path>
                <a:path w="34290" h="329564">
                  <a:moveTo>
                    <a:pt x="0" y="83674"/>
                  </a:moveTo>
                  <a:lnTo>
                    <a:pt x="0" y="318892"/>
                  </a:lnTo>
                </a:path>
                <a:path w="34290" h="329564">
                  <a:moveTo>
                    <a:pt x="33840" y="328939"/>
                  </a:moveTo>
                  <a:lnTo>
                    <a:pt x="33840" y="8367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3" name="object 782">
              <a:extLst>
                <a:ext uri="{FF2B5EF4-FFF2-40B4-BE49-F238E27FC236}">
                  <a16:creationId xmlns="" xmlns:a16="http://schemas.microsoft.com/office/drawing/2014/main" id="{09D69098-FEB0-9BE4-78EB-D79684311507}"/>
                </a:ext>
              </a:extLst>
            </p:cNvPr>
            <p:cNvSpPr/>
            <p:nvPr/>
          </p:nvSpPr>
          <p:spPr>
            <a:xfrm>
              <a:off x="8137272" y="2357024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-3600" y="3231"/>
                  </a:moveTo>
                  <a:lnTo>
                    <a:pt x="3600" y="3231"/>
                  </a:lnTo>
                </a:path>
              </a:pathLst>
            </a:custGeom>
            <a:ln w="64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4" name="object 783">
              <a:extLst>
                <a:ext uri="{FF2B5EF4-FFF2-40B4-BE49-F238E27FC236}">
                  <a16:creationId xmlns="" xmlns:a16="http://schemas.microsoft.com/office/drawing/2014/main" id="{556E30AC-0B8C-47E7-EB7C-2CAAC3FAE378}"/>
                </a:ext>
              </a:extLst>
            </p:cNvPr>
            <p:cNvSpPr/>
            <p:nvPr/>
          </p:nvSpPr>
          <p:spPr>
            <a:xfrm>
              <a:off x="8103432" y="2498933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0" y="0"/>
                  </a:moveTo>
                  <a:lnTo>
                    <a:pt x="0" y="79326"/>
                  </a:lnTo>
                </a:path>
                <a:path w="34290" h="79375">
                  <a:moveTo>
                    <a:pt x="33840" y="79326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5" name="object 784">
              <a:extLst>
                <a:ext uri="{FF2B5EF4-FFF2-40B4-BE49-F238E27FC236}">
                  <a16:creationId xmlns="" xmlns:a16="http://schemas.microsoft.com/office/drawing/2014/main" id="{F87067A5-BB29-2593-69FA-11CD0DC17755}"/>
                </a:ext>
              </a:extLst>
            </p:cNvPr>
            <p:cNvSpPr/>
            <p:nvPr/>
          </p:nvSpPr>
          <p:spPr>
            <a:xfrm>
              <a:off x="8103425" y="2672219"/>
              <a:ext cx="34290" cy="349250"/>
            </a:xfrm>
            <a:custGeom>
              <a:avLst/>
              <a:gdLst/>
              <a:ahLst/>
              <a:cxnLst/>
              <a:rect l="l" t="t" r="r" b="b"/>
              <a:pathLst>
                <a:path w="34290" h="349250">
                  <a:moveTo>
                    <a:pt x="33845" y="308724"/>
                  </a:moveTo>
                  <a:lnTo>
                    <a:pt x="0" y="308724"/>
                  </a:lnTo>
                  <a:lnTo>
                    <a:pt x="0" y="349034"/>
                  </a:lnTo>
                  <a:lnTo>
                    <a:pt x="33845" y="315188"/>
                  </a:lnTo>
                  <a:lnTo>
                    <a:pt x="33845" y="308724"/>
                  </a:lnTo>
                  <a:close/>
                </a:path>
                <a:path w="34290" h="349250">
                  <a:moveTo>
                    <a:pt x="33845" y="0"/>
                  </a:moveTo>
                  <a:lnTo>
                    <a:pt x="0" y="0"/>
                  </a:lnTo>
                  <a:lnTo>
                    <a:pt x="0" y="245262"/>
                  </a:lnTo>
                  <a:lnTo>
                    <a:pt x="33845" y="245262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6" name="object 785">
              <a:extLst>
                <a:ext uri="{FF2B5EF4-FFF2-40B4-BE49-F238E27FC236}">
                  <a16:creationId xmlns="" xmlns:a16="http://schemas.microsoft.com/office/drawing/2014/main" id="{FC78C8B2-05F3-DB37-65EC-6AF6F26A1DAA}"/>
                </a:ext>
              </a:extLst>
            </p:cNvPr>
            <p:cNvSpPr/>
            <p:nvPr/>
          </p:nvSpPr>
          <p:spPr>
            <a:xfrm>
              <a:off x="8103432" y="2917477"/>
              <a:ext cx="34290" cy="63500"/>
            </a:xfrm>
            <a:custGeom>
              <a:avLst/>
              <a:gdLst/>
              <a:ahLst/>
              <a:cxnLst/>
              <a:rect l="l" t="t" r="r" b="b"/>
              <a:pathLst>
                <a:path w="34290" h="63500">
                  <a:moveTo>
                    <a:pt x="0" y="0"/>
                  </a:moveTo>
                  <a:lnTo>
                    <a:pt x="33840" y="0"/>
                  </a:lnTo>
                </a:path>
                <a:path w="34290" h="63500">
                  <a:moveTo>
                    <a:pt x="0" y="63460"/>
                  </a:moveTo>
                  <a:lnTo>
                    <a:pt x="33840" y="6346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7" name="object 786">
              <a:extLst>
                <a:ext uri="{FF2B5EF4-FFF2-40B4-BE49-F238E27FC236}">
                  <a16:creationId xmlns="" xmlns:a16="http://schemas.microsoft.com/office/drawing/2014/main" id="{CFEAB318-68FE-029C-9227-4656CBFCFEDE}"/>
                </a:ext>
              </a:extLst>
            </p:cNvPr>
            <p:cNvSpPr/>
            <p:nvPr/>
          </p:nvSpPr>
          <p:spPr>
            <a:xfrm>
              <a:off x="8137272" y="2980938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-3600" y="3232"/>
                  </a:moveTo>
                  <a:lnTo>
                    <a:pt x="3600" y="3232"/>
                  </a:lnTo>
                </a:path>
              </a:pathLst>
            </a:custGeom>
            <a:ln w="64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8" name="object 787">
              <a:extLst>
                <a:ext uri="{FF2B5EF4-FFF2-40B4-BE49-F238E27FC236}">
                  <a16:creationId xmlns="" xmlns:a16="http://schemas.microsoft.com/office/drawing/2014/main" id="{9E6714E8-02E4-1089-3669-87B65B6B1A4D}"/>
                </a:ext>
              </a:extLst>
            </p:cNvPr>
            <p:cNvSpPr/>
            <p:nvPr/>
          </p:nvSpPr>
          <p:spPr>
            <a:xfrm>
              <a:off x="8103432" y="2672212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33840" y="245264"/>
                  </a:moveTo>
                  <a:lnTo>
                    <a:pt x="33840" y="0"/>
                  </a:lnTo>
                </a:path>
                <a:path w="34290" h="329564">
                  <a:moveTo>
                    <a:pt x="0" y="10047"/>
                  </a:moveTo>
                  <a:lnTo>
                    <a:pt x="0" y="245264"/>
                  </a:lnTo>
                </a:path>
                <a:path w="34290" h="329564">
                  <a:moveTo>
                    <a:pt x="0" y="308725"/>
                  </a:moveTo>
                  <a:lnTo>
                    <a:pt x="0" y="32893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59" name="object 788">
              <a:extLst>
                <a:ext uri="{FF2B5EF4-FFF2-40B4-BE49-F238E27FC236}">
                  <a16:creationId xmlns="" xmlns:a16="http://schemas.microsoft.com/office/drawing/2014/main" id="{AEDB3913-28CC-C5FD-BEF6-3B8466692593}"/>
                </a:ext>
              </a:extLst>
            </p:cNvPr>
            <p:cNvSpPr/>
            <p:nvPr/>
          </p:nvSpPr>
          <p:spPr>
            <a:xfrm>
              <a:off x="8103432" y="2766165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33840" y="79326"/>
                  </a:moveTo>
                  <a:lnTo>
                    <a:pt x="33840" y="0"/>
                  </a:lnTo>
                </a:path>
                <a:path w="34290" h="79375">
                  <a:moveTo>
                    <a:pt x="0" y="0"/>
                  </a:moveTo>
                  <a:lnTo>
                    <a:pt x="0" y="79326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0" name="object 789">
              <a:extLst>
                <a:ext uri="{FF2B5EF4-FFF2-40B4-BE49-F238E27FC236}">
                  <a16:creationId xmlns="" xmlns:a16="http://schemas.microsoft.com/office/drawing/2014/main" id="{9F942DF1-9268-B3A0-1855-A6285C5FD0B5}"/>
                </a:ext>
              </a:extLst>
            </p:cNvPr>
            <p:cNvSpPr/>
            <p:nvPr/>
          </p:nvSpPr>
          <p:spPr>
            <a:xfrm>
              <a:off x="8103432" y="3877962"/>
              <a:ext cx="34290" cy="349250"/>
            </a:xfrm>
            <a:custGeom>
              <a:avLst/>
              <a:gdLst/>
              <a:ahLst/>
              <a:cxnLst/>
              <a:rect l="l" t="t" r="r" b="b"/>
              <a:pathLst>
                <a:path w="34290" h="349250">
                  <a:moveTo>
                    <a:pt x="33840" y="349056"/>
                  </a:moveTo>
                  <a:lnTo>
                    <a:pt x="0" y="349056"/>
                  </a:lnTo>
                  <a:lnTo>
                    <a:pt x="0" y="0"/>
                  </a:lnTo>
                  <a:lnTo>
                    <a:pt x="33840" y="33840"/>
                  </a:lnTo>
                  <a:lnTo>
                    <a:pt x="33840" y="349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1" name="object 790">
              <a:extLst>
                <a:ext uri="{FF2B5EF4-FFF2-40B4-BE49-F238E27FC236}">
                  <a16:creationId xmlns="" xmlns:a16="http://schemas.microsoft.com/office/drawing/2014/main" id="{08617ACE-CB4A-8250-2C7B-DDCA3B5E97BF}"/>
                </a:ext>
              </a:extLst>
            </p:cNvPr>
            <p:cNvSpPr/>
            <p:nvPr/>
          </p:nvSpPr>
          <p:spPr>
            <a:xfrm>
              <a:off x="8103432" y="3898050"/>
              <a:ext cx="34290" cy="329565"/>
            </a:xfrm>
            <a:custGeom>
              <a:avLst/>
              <a:gdLst/>
              <a:ahLst/>
              <a:cxnLst/>
              <a:rect l="l" t="t" r="r" b="b"/>
              <a:pathLst>
                <a:path w="34290" h="329564">
                  <a:moveTo>
                    <a:pt x="0" y="0"/>
                  </a:moveTo>
                  <a:lnTo>
                    <a:pt x="0" y="315468"/>
                  </a:lnTo>
                </a:path>
                <a:path w="34290" h="329564">
                  <a:moveTo>
                    <a:pt x="33840" y="328968"/>
                  </a:moveTo>
                  <a:lnTo>
                    <a:pt x="33840" y="137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2" name="object 791">
              <a:extLst>
                <a:ext uri="{FF2B5EF4-FFF2-40B4-BE49-F238E27FC236}">
                  <a16:creationId xmlns="" xmlns:a16="http://schemas.microsoft.com/office/drawing/2014/main" id="{A17EEC0A-B222-4B8E-AAC9-71678E29A6A1}"/>
                </a:ext>
              </a:extLst>
            </p:cNvPr>
            <p:cNvSpPr/>
            <p:nvPr/>
          </p:nvSpPr>
          <p:spPr>
            <a:xfrm>
              <a:off x="8103432" y="4053714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0" y="0"/>
                  </a:moveTo>
                  <a:lnTo>
                    <a:pt x="0" y="79344"/>
                  </a:lnTo>
                </a:path>
                <a:path w="34290" h="79375">
                  <a:moveTo>
                    <a:pt x="33840" y="79344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3" name="object 792">
              <a:extLst>
                <a:ext uri="{FF2B5EF4-FFF2-40B4-BE49-F238E27FC236}">
                  <a16:creationId xmlns="" xmlns:a16="http://schemas.microsoft.com/office/drawing/2014/main" id="{63EFD9D0-E5E9-015F-B7E9-761B14B81D6C}"/>
                </a:ext>
              </a:extLst>
            </p:cNvPr>
            <p:cNvSpPr/>
            <p:nvPr/>
          </p:nvSpPr>
          <p:spPr>
            <a:xfrm>
              <a:off x="8103425" y="4227029"/>
              <a:ext cx="34290" cy="349250"/>
            </a:xfrm>
            <a:custGeom>
              <a:avLst/>
              <a:gdLst/>
              <a:ahLst/>
              <a:cxnLst/>
              <a:rect l="l" t="t" r="r" b="b"/>
              <a:pathLst>
                <a:path w="34290" h="349250">
                  <a:moveTo>
                    <a:pt x="33845" y="308698"/>
                  </a:moveTo>
                  <a:lnTo>
                    <a:pt x="0" y="308698"/>
                  </a:lnTo>
                  <a:lnTo>
                    <a:pt x="0" y="349021"/>
                  </a:lnTo>
                  <a:lnTo>
                    <a:pt x="33845" y="315175"/>
                  </a:lnTo>
                  <a:lnTo>
                    <a:pt x="33845" y="308698"/>
                  </a:lnTo>
                  <a:close/>
                </a:path>
                <a:path w="34290" h="349250">
                  <a:moveTo>
                    <a:pt x="33845" y="0"/>
                  </a:moveTo>
                  <a:lnTo>
                    <a:pt x="0" y="0"/>
                  </a:lnTo>
                  <a:lnTo>
                    <a:pt x="0" y="245262"/>
                  </a:lnTo>
                  <a:lnTo>
                    <a:pt x="33845" y="245262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4" name="object 793">
              <a:extLst>
                <a:ext uri="{FF2B5EF4-FFF2-40B4-BE49-F238E27FC236}">
                  <a16:creationId xmlns="" xmlns:a16="http://schemas.microsoft.com/office/drawing/2014/main" id="{4BB4FD67-4A25-1BDD-1CEB-914DB4526B63}"/>
                </a:ext>
              </a:extLst>
            </p:cNvPr>
            <p:cNvSpPr/>
            <p:nvPr/>
          </p:nvSpPr>
          <p:spPr>
            <a:xfrm>
              <a:off x="8103432" y="4472287"/>
              <a:ext cx="34290" cy="63500"/>
            </a:xfrm>
            <a:custGeom>
              <a:avLst/>
              <a:gdLst/>
              <a:ahLst/>
              <a:cxnLst/>
              <a:rect l="l" t="t" r="r" b="b"/>
              <a:pathLst>
                <a:path w="34290" h="63500">
                  <a:moveTo>
                    <a:pt x="0" y="0"/>
                  </a:moveTo>
                  <a:lnTo>
                    <a:pt x="33840" y="0"/>
                  </a:lnTo>
                </a:path>
                <a:path w="34290" h="63500">
                  <a:moveTo>
                    <a:pt x="0" y="63432"/>
                  </a:moveTo>
                  <a:lnTo>
                    <a:pt x="33840" y="6343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5" name="object 794">
              <a:extLst>
                <a:ext uri="{FF2B5EF4-FFF2-40B4-BE49-F238E27FC236}">
                  <a16:creationId xmlns="" xmlns:a16="http://schemas.microsoft.com/office/drawing/2014/main" id="{899155EE-0E3B-659F-9569-9A7E1A35CD98}"/>
                </a:ext>
              </a:extLst>
            </p:cNvPr>
            <p:cNvSpPr/>
            <p:nvPr/>
          </p:nvSpPr>
          <p:spPr>
            <a:xfrm>
              <a:off x="8137272" y="4535719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-3600" y="3240"/>
                  </a:moveTo>
                  <a:lnTo>
                    <a:pt x="3600" y="3240"/>
                  </a:lnTo>
                </a:path>
              </a:pathLst>
            </a:custGeom>
            <a:ln w="64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6" name="object 795">
              <a:extLst>
                <a:ext uri="{FF2B5EF4-FFF2-40B4-BE49-F238E27FC236}">
                  <a16:creationId xmlns="" xmlns:a16="http://schemas.microsoft.com/office/drawing/2014/main" id="{0BA96DC5-4474-3F55-E8E6-8FD433C14CC4}"/>
                </a:ext>
              </a:extLst>
            </p:cNvPr>
            <p:cNvSpPr/>
            <p:nvPr/>
          </p:nvSpPr>
          <p:spPr>
            <a:xfrm>
              <a:off x="8103432" y="4227018"/>
              <a:ext cx="34290" cy="328930"/>
            </a:xfrm>
            <a:custGeom>
              <a:avLst/>
              <a:gdLst/>
              <a:ahLst/>
              <a:cxnLst/>
              <a:rect l="l" t="t" r="r" b="b"/>
              <a:pathLst>
                <a:path w="34290" h="328929">
                  <a:moveTo>
                    <a:pt x="33840" y="245268"/>
                  </a:moveTo>
                  <a:lnTo>
                    <a:pt x="33840" y="0"/>
                  </a:lnTo>
                </a:path>
                <a:path w="34290" h="328929">
                  <a:moveTo>
                    <a:pt x="0" y="13464"/>
                  </a:moveTo>
                  <a:lnTo>
                    <a:pt x="0" y="245268"/>
                  </a:lnTo>
                </a:path>
                <a:path w="34290" h="328929">
                  <a:moveTo>
                    <a:pt x="0" y="308700"/>
                  </a:moveTo>
                  <a:lnTo>
                    <a:pt x="0" y="32893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7" name="object 796">
              <a:extLst>
                <a:ext uri="{FF2B5EF4-FFF2-40B4-BE49-F238E27FC236}">
                  <a16:creationId xmlns="" xmlns:a16="http://schemas.microsoft.com/office/drawing/2014/main" id="{6E5E6D46-E517-6ECC-C480-A1759E27B509}"/>
                </a:ext>
              </a:extLst>
            </p:cNvPr>
            <p:cNvSpPr/>
            <p:nvPr/>
          </p:nvSpPr>
          <p:spPr>
            <a:xfrm>
              <a:off x="8103432" y="4320942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33840" y="79344"/>
                  </a:moveTo>
                  <a:lnTo>
                    <a:pt x="33840" y="0"/>
                  </a:lnTo>
                </a:path>
                <a:path w="34290" h="79375">
                  <a:moveTo>
                    <a:pt x="0" y="0"/>
                  </a:moveTo>
                  <a:lnTo>
                    <a:pt x="0" y="7934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8" name="object 797">
              <a:extLst>
                <a:ext uri="{FF2B5EF4-FFF2-40B4-BE49-F238E27FC236}">
                  <a16:creationId xmlns="" xmlns:a16="http://schemas.microsoft.com/office/drawing/2014/main" id="{AEC3F86A-83B9-53AD-57A9-DAAB76727C9F}"/>
                </a:ext>
              </a:extLst>
            </p:cNvPr>
            <p:cNvSpPr/>
            <p:nvPr/>
          </p:nvSpPr>
          <p:spPr>
            <a:xfrm>
              <a:off x="8230368" y="1860969"/>
              <a:ext cx="34290" cy="496570"/>
            </a:xfrm>
            <a:custGeom>
              <a:avLst/>
              <a:gdLst/>
              <a:ahLst/>
              <a:cxnLst/>
              <a:rect l="l" t="t" r="r" b="b"/>
              <a:pathLst>
                <a:path w="34290" h="496569">
                  <a:moveTo>
                    <a:pt x="33840" y="496055"/>
                  </a:moveTo>
                  <a:lnTo>
                    <a:pt x="0" y="462208"/>
                  </a:lnTo>
                  <a:lnTo>
                    <a:pt x="0" y="33847"/>
                  </a:lnTo>
                  <a:lnTo>
                    <a:pt x="33840" y="0"/>
                  </a:lnTo>
                  <a:lnTo>
                    <a:pt x="33840" y="496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69" name="object 798">
              <a:extLst>
                <a:ext uri="{FF2B5EF4-FFF2-40B4-BE49-F238E27FC236}">
                  <a16:creationId xmlns="" xmlns:a16="http://schemas.microsoft.com/office/drawing/2014/main" id="{DBE5D2B1-4540-CCF1-C0E8-9399BE405FF5}"/>
                </a:ext>
              </a:extLst>
            </p:cNvPr>
            <p:cNvSpPr/>
            <p:nvPr/>
          </p:nvSpPr>
          <p:spPr>
            <a:xfrm>
              <a:off x="8230368" y="1860969"/>
              <a:ext cx="34290" cy="496570"/>
            </a:xfrm>
            <a:custGeom>
              <a:avLst/>
              <a:gdLst/>
              <a:ahLst/>
              <a:cxnLst/>
              <a:rect l="l" t="t" r="r" b="b"/>
              <a:pathLst>
                <a:path w="34290" h="496569">
                  <a:moveTo>
                    <a:pt x="0" y="33847"/>
                  </a:moveTo>
                  <a:lnTo>
                    <a:pt x="0" y="462208"/>
                  </a:lnTo>
                </a:path>
                <a:path w="34290" h="496569">
                  <a:moveTo>
                    <a:pt x="33840" y="496055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0" name="object 799">
              <a:extLst>
                <a:ext uri="{FF2B5EF4-FFF2-40B4-BE49-F238E27FC236}">
                  <a16:creationId xmlns="" xmlns:a16="http://schemas.microsoft.com/office/drawing/2014/main" id="{8F21ED29-C3AF-2D5B-52C7-1D88377D274A}"/>
                </a:ext>
              </a:extLst>
            </p:cNvPr>
            <p:cNvSpPr/>
            <p:nvPr/>
          </p:nvSpPr>
          <p:spPr>
            <a:xfrm>
              <a:off x="8230368" y="1933422"/>
              <a:ext cx="34290" cy="357505"/>
            </a:xfrm>
            <a:custGeom>
              <a:avLst/>
              <a:gdLst/>
              <a:ahLst/>
              <a:cxnLst/>
              <a:rect l="l" t="t" r="r" b="b"/>
              <a:pathLst>
                <a:path w="34290" h="357505">
                  <a:moveTo>
                    <a:pt x="0" y="0"/>
                  </a:moveTo>
                  <a:lnTo>
                    <a:pt x="0" y="111056"/>
                  </a:lnTo>
                </a:path>
                <a:path w="34290" h="357505">
                  <a:moveTo>
                    <a:pt x="33840" y="111056"/>
                  </a:moveTo>
                  <a:lnTo>
                    <a:pt x="33840" y="0"/>
                  </a:lnTo>
                </a:path>
                <a:path w="34290" h="357505">
                  <a:moveTo>
                    <a:pt x="0" y="246344"/>
                  </a:moveTo>
                  <a:lnTo>
                    <a:pt x="0" y="357401"/>
                  </a:lnTo>
                </a:path>
                <a:path w="34290" h="357505">
                  <a:moveTo>
                    <a:pt x="33840" y="357401"/>
                  </a:moveTo>
                  <a:lnTo>
                    <a:pt x="33840" y="24634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1" name="object 800">
              <a:extLst>
                <a:ext uri="{FF2B5EF4-FFF2-40B4-BE49-F238E27FC236}">
                  <a16:creationId xmlns="" xmlns:a16="http://schemas.microsoft.com/office/drawing/2014/main" id="{C555B0D3-E999-B37F-D3F1-234646D87D20}"/>
                </a:ext>
              </a:extLst>
            </p:cNvPr>
            <p:cNvSpPr/>
            <p:nvPr/>
          </p:nvSpPr>
          <p:spPr>
            <a:xfrm>
              <a:off x="8230368" y="2987403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0" y="462204"/>
                  </a:lnTo>
                  <a:lnTo>
                    <a:pt x="0" y="33843"/>
                  </a:lnTo>
                  <a:lnTo>
                    <a:pt x="33840" y="0"/>
                  </a:lnTo>
                  <a:lnTo>
                    <a:pt x="33840" y="462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2" name="object 801">
              <a:extLst>
                <a:ext uri="{FF2B5EF4-FFF2-40B4-BE49-F238E27FC236}">
                  <a16:creationId xmlns="" xmlns:a16="http://schemas.microsoft.com/office/drawing/2014/main" id="{88958368-0515-8685-DC4C-5384CA8DBC19}"/>
                </a:ext>
              </a:extLst>
            </p:cNvPr>
            <p:cNvSpPr/>
            <p:nvPr/>
          </p:nvSpPr>
          <p:spPr>
            <a:xfrm>
              <a:off x="8230368" y="2987403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33840" y="0"/>
                  </a:lnTo>
                </a:path>
                <a:path w="34290" h="462279">
                  <a:moveTo>
                    <a:pt x="0" y="33843"/>
                  </a:moveTo>
                  <a:lnTo>
                    <a:pt x="0" y="452157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3" name="object 802">
              <a:extLst>
                <a:ext uri="{FF2B5EF4-FFF2-40B4-BE49-F238E27FC236}">
                  <a16:creationId xmlns="" xmlns:a16="http://schemas.microsoft.com/office/drawing/2014/main" id="{9FB17013-169B-09D0-7A82-0BBFE19FD0AB}"/>
                </a:ext>
              </a:extLst>
            </p:cNvPr>
            <p:cNvSpPr/>
            <p:nvPr/>
          </p:nvSpPr>
          <p:spPr>
            <a:xfrm>
              <a:off x="8230368" y="3052264"/>
              <a:ext cx="34290" cy="356870"/>
            </a:xfrm>
            <a:custGeom>
              <a:avLst/>
              <a:gdLst/>
              <a:ahLst/>
              <a:cxnLst/>
              <a:rect l="l" t="t" r="r" b="b"/>
              <a:pathLst>
                <a:path w="34290" h="356870">
                  <a:moveTo>
                    <a:pt x="33840" y="111056"/>
                  </a:moveTo>
                  <a:lnTo>
                    <a:pt x="33840" y="0"/>
                  </a:lnTo>
                </a:path>
                <a:path w="34290" h="356870">
                  <a:moveTo>
                    <a:pt x="0" y="0"/>
                  </a:moveTo>
                  <a:lnTo>
                    <a:pt x="0" y="111056"/>
                  </a:lnTo>
                </a:path>
                <a:path w="34290" h="356870">
                  <a:moveTo>
                    <a:pt x="33840" y="356278"/>
                  </a:moveTo>
                  <a:lnTo>
                    <a:pt x="33840" y="245221"/>
                  </a:lnTo>
                </a:path>
                <a:path w="34290" h="356870">
                  <a:moveTo>
                    <a:pt x="0" y="245221"/>
                  </a:moveTo>
                  <a:lnTo>
                    <a:pt x="0" y="356278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4" name="object 803">
              <a:extLst>
                <a:ext uri="{FF2B5EF4-FFF2-40B4-BE49-F238E27FC236}">
                  <a16:creationId xmlns="" xmlns:a16="http://schemas.microsoft.com/office/drawing/2014/main" id="{FB1E5BC8-ADF0-04F0-BFED-B3D2CAC3A240}"/>
                </a:ext>
              </a:extLst>
            </p:cNvPr>
            <p:cNvSpPr/>
            <p:nvPr/>
          </p:nvSpPr>
          <p:spPr>
            <a:xfrm>
              <a:off x="8230362" y="3449611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5" y="279463"/>
                  </a:moveTo>
                  <a:lnTo>
                    <a:pt x="0" y="279463"/>
                  </a:lnTo>
                  <a:lnTo>
                    <a:pt x="0" y="428358"/>
                  </a:lnTo>
                  <a:lnTo>
                    <a:pt x="33845" y="462191"/>
                  </a:lnTo>
                  <a:lnTo>
                    <a:pt x="33845" y="279463"/>
                  </a:lnTo>
                  <a:close/>
                </a:path>
                <a:path w="34290" h="462279">
                  <a:moveTo>
                    <a:pt x="33845" y="0"/>
                  </a:moveTo>
                  <a:lnTo>
                    <a:pt x="0" y="0"/>
                  </a:lnTo>
                  <a:lnTo>
                    <a:pt x="0" y="182765"/>
                  </a:lnTo>
                  <a:lnTo>
                    <a:pt x="33845" y="182765"/>
                  </a:lnTo>
                  <a:lnTo>
                    <a:pt x="33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5" name="object 804">
              <a:extLst>
                <a:ext uri="{FF2B5EF4-FFF2-40B4-BE49-F238E27FC236}">
                  <a16:creationId xmlns="" xmlns:a16="http://schemas.microsoft.com/office/drawing/2014/main" id="{89CA8092-D63A-3BBE-4F77-915FE8461E1C}"/>
                </a:ext>
              </a:extLst>
            </p:cNvPr>
            <p:cNvSpPr/>
            <p:nvPr/>
          </p:nvSpPr>
          <p:spPr>
            <a:xfrm>
              <a:off x="8230368" y="3449608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0" y="182761"/>
                  </a:moveTo>
                  <a:lnTo>
                    <a:pt x="33840" y="182761"/>
                  </a:lnTo>
                </a:path>
                <a:path w="34290" h="462279">
                  <a:moveTo>
                    <a:pt x="0" y="279457"/>
                  </a:moveTo>
                  <a:lnTo>
                    <a:pt x="33840" y="279457"/>
                  </a:lnTo>
                </a:path>
                <a:path w="34290" h="462279">
                  <a:moveTo>
                    <a:pt x="0" y="10047"/>
                  </a:moveTo>
                  <a:lnTo>
                    <a:pt x="0" y="182761"/>
                  </a:lnTo>
                </a:path>
                <a:path w="34290" h="462279">
                  <a:moveTo>
                    <a:pt x="0" y="279457"/>
                  </a:moveTo>
                  <a:lnTo>
                    <a:pt x="0" y="428353"/>
                  </a:lnTo>
                </a:path>
                <a:path w="34290" h="462279">
                  <a:moveTo>
                    <a:pt x="33840" y="462193"/>
                  </a:moveTo>
                  <a:lnTo>
                    <a:pt x="33840" y="279457"/>
                  </a:lnTo>
                </a:path>
                <a:path w="34290" h="462279">
                  <a:moveTo>
                    <a:pt x="33840" y="182761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6" name="object 805">
              <a:extLst>
                <a:ext uri="{FF2B5EF4-FFF2-40B4-BE49-F238E27FC236}">
                  <a16:creationId xmlns="" xmlns:a16="http://schemas.microsoft.com/office/drawing/2014/main" id="{2F9570C6-3801-7F62-BBA5-F4C01D5C4C88}"/>
                </a:ext>
              </a:extLst>
            </p:cNvPr>
            <p:cNvSpPr/>
            <p:nvPr/>
          </p:nvSpPr>
          <p:spPr>
            <a:xfrm>
              <a:off x="8230368" y="3489798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0" y="0"/>
                  </a:moveTo>
                  <a:lnTo>
                    <a:pt x="0" y="79326"/>
                  </a:lnTo>
                </a:path>
                <a:path w="34290" h="79375">
                  <a:moveTo>
                    <a:pt x="33840" y="79326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7" name="object 806">
              <a:extLst>
                <a:ext uri="{FF2B5EF4-FFF2-40B4-BE49-F238E27FC236}">
                  <a16:creationId xmlns="" xmlns:a16="http://schemas.microsoft.com/office/drawing/2014/main" id="{87970055-0A81-9E5A-E959-1C9DD4620151}"/>
                </a:ext>
              </a:extLst>
            </p:cNvPr>
            <p:cNvSpPr/>
            <p:nvPr/>
          </p:nvSpPr>
          <p:spPr>
            <a:xfrm>
              <a:off x="8230368" y="4542199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0" y="462204"/>
                  </a:lnTo>
                  <a:lnTo>
                    <a:pt x="0" y="33840"/>
                  </a:lnTo>
                  <a:lnTo>
                    <a:pt x="33840" y="0"/>
                  </a:lnTo>
                  <a:lnTo>
                    <a:pt x="33840" y="462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8" name="object 807">
              <a:extLst>
                <a:ext uri="{FF2B5EF4-FFF2-40B4-BE49-F238E27FC236}">
                  <a16:creationId xmlns="" xmlns:a16="http://schemas.microsoft.com/office/drawing/2014/main" id="{0E2FE1CF-228B-BBA7-E887-FF03F124428C}"/>
                </a:ext>
              </a:extLst>
            </p:cNvPr>
            <p:cNvSpPr/>
            <p:nvPr/>
          </p:nvSpPr>
          <p:spPr>
            <a:xfrm>
              <a:off x="8230368" y="4542199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33840" y="0"/>
                  </a:lnTo>
                </a:path>
                <a:path w="34290" h="462279">
                  <a:moveTo>
                    <a:pt x="0" y="33840"/>
                  </a:moveTo>
                  <a:lnTo>
                    <a:pt x="0" y="45216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79" name="object 808">
              <a:extLst>
                <a:ext uri="{FF2B5EF4-FFF2-40B4-BE49-F238E27FC236}">
                  <a16:creationId xmlns="" xmlns:a16="http://schemas.microsoft.com/office/drawing/2014/main" id="{01E6F81A-9602-CAC1-EA24-7C4AFC79A0E3}"/>
                </a:ext>
              </a:extLst>
            </p:cNvPr>
            <p:cNvSpPr/>
            <p:nvPr/>
          </p:nvSpPr>
          <p:spPr>
            <a:xfrm>
              <a:off x="8230368" y="4612471"/>
              <a:ext cx="34290" cy="357505"/>
            </a:xfrm>
            <a:custGeom>
              <a:avLst/>
              <a:gdLst/>
              <a:ahLst/>
              <a:cxnLst/>
              <a:rect l="l" t="t" r="r" b="b"/>
              <a:pathLst>
                <a:path w="34290" h="357504">
                  <a:moveTo>
                    <a:pt x="33840" y="357408"/>
                  </a:moveTo>
                  <a:lnTo>
                    <a:pt x="33840" y="246348"/>
                  </a:lnTo>
                </a:path>
                <a:path w="34290" h="357504">
                  <a:moveTo>
                    <a:pt x="0" y="246348"/>
                  </a:moveTo>
                  <a:lnTo>
                    <a:pt x="0" y="357408"/>
                  </a:lnTo>
                </a:path>
                <a:path w="34290" h="357504">
                  <a:moveTo>
                    <a:pt x="33840" y="111060"/>
                  </a:moveTo>
                  <a:lnTo>
                    <a:pt x="33840" y="0"/>
                  </a:lnTo>
                </a:path>
                <a:path w="34290" h="357504">
                  <a:moveTo>
                    <a:pt x="0" y="0"/>
                  </a:moveTo>
                  <a:lnTo>
                    <a:pt x="0" y="11106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0" name="object 809">
              <a:extLst>
                <a:ext uri="{FF2B5EF4-FFF2-40B4-BE49-F238E27FC236}">
                  <a16:creationId xmlns="" xmlns:a16="http://schemas.microsoft.com/office/drawing/2014/main" id="{1D32EDDF-8486-9741-9D02-587BA1AD2C03}"/>
                </a:ext>
              </a:extLst>
            </p:cNvPr>
            <p:cNvSpPr/>
            <p:nvPr/>
          </p:nvSpPr>
          <p:spPr>
            <a:xfrm>
              <a:off x="8230368" y="5004403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0" y="428364"/>
                  </a:lnTo>
                  <a:lnTo>
                    <a:pt x="0" y="0"/>
                  </a:lnTo>
                  <a:lnTo>
                    <a:pt x="33840" y="0"/>
                  </a:lnTo>
                  <a:lnTo>
                    <a:pt x="33840" y="462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1" name="object 810">
              <a:extLst>
                <a:ext uri="{FF2B5EF4-FFF2-40B4-BE49-F238E27FC236}">
                  <a16:creationId xmlns="" xmlns:a16="http://schemas.microsoft.com/office/drawing/2014/main" id="{761EBE04-9917-0C7B-0443-30257F2A5188}"/>
                </a:ext>
              </a:extLst>
            </p:cNvPr>
            <p:cNvSpPr/>
            <p:nvPr/>
          </p:nvSpPr>
          <p:spPr>
            <a:xfrm>
              <a:off x="8230368" y="5004403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0" y="10044"/>
                  </a:moveTo>
                  <a:lnTo>
                    <a:pt x="0" y="428364"/>
                  </a:lnTo>
                </a:path>
                <a:path w="34290" h="462279">
                  <a:moveTo>
                    <a:pt x="33840" y="462204"/>
                  </a:moveTo>
                  <a:lnTo>
                    <a:pt x="3384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2" name="object 811">
              <a:extLst>
                <a:ext uri="{FF2B5EF4-FFF2-40B4-BE49-F238E27FC236}">
                  <a16:creationId xmlns="" xmlns:a16="http://schemas.microsoft.com/office/drawing/2014/main" id="{4F8FE66D-1827-2F90-4735-DBBDE45A1C89}"/>
                </a:ext>
              </a:extLst>
            </p:cNvPr>
            <p:cNvSpPr/>
            <p:nvPr/>
          </p:nvSpPr>
          <p:spPr>
            <a:xfrm>
              <a:off x="8230368" y="5038927"/>
              <a:ext cx="34290" cy="357505"/>
            </a:xfrm>
            <a:custGeom>
              <a:avLst/>
              <a:gdLst/>
              <a:ahLst/>
              <a:cxnLst/>
              <a:rect l="l" t="t" r="r" b="b"/>
              <a:pathLst>
                <a:path w="34290" h="357504">
                  <a:moveTo>
                    <a:pt x="0" y="0"/>
                  </a:moveTo>
                  <a:lnTo>
                    <a:pt x="0" y="111060"/>
                  </a:lnTo>
                </a:path>
                <a:path w="34290" h="357504">
                  <a:moveTo>
                    <a:pt x="33840" y="111060"/>
                  </a:moveTo>
                  <a:lnTo>
                    <a:pt x="33840" y="0"/>
                  </a:lnTo>
                </a:path>
                <a:path w="34290" h="357504">
                  <a:moveTo>
                    <a:pt x="0" y="246348"/>
                  </a:moveTo>
                  <a:lnTo>
                    <a:pt x="0" y="357408"/>
                  </a:lnTo>
                </a:path>
                <a:path w="34290" h="357504">
                  <a:moveTo>
                    <a:pt x="33840" y="357408"/>
                  </a:moveTo>
                  <a:lnTo>
                    <a:pt x="33840" y="246348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3" name="object 812">
              <a:extLst>
                <a:ext uri="{FF2B5EF4-FFF2-40B4-BE49-F238E27FC236}">
                  <a16:creationId xmlns="" xmlns:a16="http://schemas.microsoft.com/office/drawing/2014/main" id="{967EA3F6-E5DF-17AF-C43D-AC15A40D818A}"/>
                </a:ext>
              </a:extLst>
            </p:cNvPr>
            <p:cNvSpPr/>
            <p:nvPr/>
          </p:nvSpPr>
          <p:spPr>
            <a:xfrm>
              <a:off x="8103432" y="5432768"/>
              <a:ext cx="34290" cy="369570"/>
            </a:xfrm>
            <a:custGeom>
              <a:avLst/>
              <a:gdLst/>
              <a:ahLst/>
              <a:cxnLst/>
              <a:rect l="l" t="t" r="r" b="b"/>
              <a:pathLst>
                <a:path w="34290" h="369570">
                  <a:moveTo>
                    <a:pt x="33840" y="369396"/>
                  </a:moveTo>
                  <a:lnTo>
                    <a:pt x="0" y="335556"/>
                  </a:lnTo>
                  <a:lnTo>
                    <a:pt x="0" y="0"/>
                  </a:lnTo>
                  <a:lnTo>
                    <a:pt x="33840" y="33840"/>
                  </a:lnTo>
                  <a:lnTo>
                    <a:pt x="33840" y="3693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4" name="object 813">
              <a:extLst>
                <a:ext uri="{FF2B5EF4-FFF2-40B4-BE49-F238E27FC236}">
                  <a16:creationId xmlns="" xmlns:a16="http://schemas.microsoft.com/office/drawing/2014/main" id="{27F1108F-D5A2-387C-CCB7-61BF2FA811A8}"/>
                </a:ext>
              </a:extLst>
            </p:cNvPr>
            <p:cNvSpPr/>
            <p:nvPr/>
          </p:nvSpPr>
          <p:spPr>
            <a:xfrm>
              <a:off x="8103432" y="5452856"/>
              <a:ext cx="34290" cy="349885"/>
            </a:xfrm>
            <a:custGeom>
              <a:avLst/>
              <a:gdLst/>
              <a:ahLst/>
              <a:cxnLst/>
              <a:rect l="l" t="t" r="r" b="b"/>
              <a:pathLst>
                <a:path w="34290" h="349885">
                  <a:moveTo>
                    <a:pt x="0" y="0"/>
                  </a:moveTo>
                  <a:lnTo>
                    <a:pt x="0" y="315468"/>
                  </a:lnTo>
                </a:path>
                <a:path w="34290" h="349885">
                  <a:moveTo>
                    <a:pt x="33840" y="349308"/>
                  </a:moveTo>
                  <a:lnTo>
                    <a:pt x="33840" y="137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5" name="object 814">
              <a:extLst>
                <a:ext uri="{FF2B5EF4-FFF2-40B4-BE49-F238E27FC236}">
                  <a16:creationId xmlns="" xmlns:a16="http://schemas.microsoft.com/office/drawing/2014/main" id="{CF62F05E-C1DC-A3BA-18F9-24F9560A96B4}"/>
                </a:ext>
              </a:extLst>
            </p:cNvPr>
            <p:cNvSpPr/>
            <p:nvPr/>
          </p:nvSpPr>
          <p:spPr>
            <a:xfrm>
              <a:off x="8103432" y="5608520"/>
              <a:ext cx="34290" cy="79375"/>
            </a:xfrm>
            <a:custGeom>
              <a:avLst/>
              <a:gdLst/>
              <a:ahLst/>
              <a:cxnLst/>
              <a:rect l="l" t="t" r="r" b="b"/>
              <a:pathLst>
                <a:path w="34290" h="79375">
                  <a:moveTo>
                    <a:pt x="0" y="0"/>
                  </a:moveTo>
                  <a:lnTo>
                    <a:pt x="0" y="79308"/>
                  </a:lnTo>
                </a:path>
                <a:path w="34290" h="79375">
                  <a:moveTo>
                    <a:pt x="33840" y="79308"/>
                  </a:moveTo>
                  <a:lnTo>
                    <a:pt x="33840" y="0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6" name="object 815">
              <a:extLst>
                <a:ext uri="{FF2B5EF4-FFF2-40B4-BE49-F238E27FC236}">
                  <a16:creationId xmlns="" xmlns:a16="http://schemas.microsoft.com/office/drawing/2014/main" id="{DB3DCC80-84EF-92AE-F5A2-FEA9691E83DC}"/>
                </a:ext>
              </a:extLst>
            </p:cNvPr>
            <p:cNvSpPr/>
            <p:nvPr/>
          </p:nvSpPr>
          <p:spPr>
            <a:xfrm>
              <a:off x="7800923" y="6130845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0" y="428364"/>
                  </a:lnTo>
                  <a:lnTo>
                    <a:pt x="0" y="0"/>
                  </a:lnTo>
                  <a:lnTo>
                    <a:pt x="33840" y="0"/>
                  </a:lnTo>
                  <a:lnTo>
                    <a:pt x="33840" y="462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7" name="object 816">
              <a:extLst>
                <a:ext uri="{FF2B5EF4-FFF2-40B4-BE49-F238E27FC236}">
                  <a16:creationId xmlns="" xmlns:a16="http://schemas.microsoft.com/office/drawing/2014/main" id="{3F46E318-EA56-B157-67C7-AB260358AEA1}"/>
                </a:ext>
              </a:extLst>
            </p:cNvPr>
            <p:cNvSpPr/>
            <p:nvPr/>
          </p:nvSpPr>
          <p:spPr>
            <a:xfrm>
              <a:off x="7800923" y="6130845"/>
              <a:ext cx="34290" cy="462280"/>
            </a:xfrm>
            <a:custGeom>
              <a:avLst/>
              <a:gdLst/>
              <a:ahLst/>
              <a:cxnLst/>
              <a:rect l="l" t="t" r="r" b="b"/>
              <a:pathLst>
                <a:path w="34290" h="462279">
                  <a:moveTo>
                    <a:pt x="33840" y="462204"/>
                  </a:moveTo>
                  <a:lnTo>
                    <a:pt x="33840" y="0"/>
                  </a:lnTo>
                </a:path>
                <a:path w="34290" h="462279">
                  <a:moveTo>
                    <a:pt x="0" y="0"/>
                  </a:moveTo>
                  <a:lnTo>
                    <a:pt x="0" y="42836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8" name="object 817">
              <a:extLst>
                <a:ext uri="{FF2B5EF4-FFF2-40B4-BE49-F238E27FC236}">
                  <a16:creationId xmlns="" xmlns:a16="http://schemas.microsoft.com/office/drawing/2014/main" id="{2CBBC87A-40CA-272C-5D6A-9A68D8176776}"/>
                </a:ext>
              </a:extLst>
            </p:cNvPr>
            <p:cNvSpPr/>
            <p:nvPr/>
          </p:nvSpPr>
          <p:spPr>
            <a:xfrm>
              <a:off x="7800923" y="6163173"/>
              <a:ext cx="34290" cy="357505"/>
            </a:xfrm>
            <a:custGeom>
              <a:avLst/>
              <a:gdLst/>
              <a:ahLst/>
              <a:cxnLst/>
              <a:rect l="l" t="t" r="r" b="b"/>
              <a:pathLst>
                <a:path w="34290" h="357504">
                  <a:moveTo>
                    <a:pt x="33840" y="111060"/>
                  </a:moveTo>
                  <a:lnTo>
                    <a:pt x="33840" y="0"/>
                  </a:lnTo>
                </a:path>
                <a:path w="34290" h="357504">
                  <a:moveTo>
                    <a:pt x="0" y="0"/>
                  </a:moveTo>
                  <a:lnTo>
                    <a:pt x="0" y="111060"/>
                  </a:lnTo>
                </a:path>
                <a:path w="34290" h="357504">
                  <a:moveTo>
                    <a:pt x="33840" y="357408"/>
                  </a:moveTo>
                  <a:lnTo>
                    <a:pt x="33840" y="246348"/>
                  </a:lnTo>
                </a:path>
                <a:path w="34290" h="357504">
                  <a:moveTo>
                    <a:pt x="0" y="246348"/>
                  </a:moveTo>
                  <a:lnTo>
                    <a:pt x="0" y="357408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89" name="object 818">
              <a:extLst>
                <a:ext uri="{FF2B5EF4-FFF2-40B4-BE49-F238E27FC236}">
                  <a16:creationId xmlns="" xmlns:a16="http://schemas.microsoft.com/office/drawing/2014/main" id="{BF82706E-DBB4-7E8C-9AEA-0806F6A3BDC9}"/>
                </a:ext>
              </a:extLst>
            </p:cNvPr>
            <p:cNvSpPr/>
            <p:nvPr/>
          </p:nvSpPr>
          <p:spPr>
            <a:xfrm>
              <a:off x="8000760" y="7243355"/>
              <a:ext cx="1264920" cy="302895"/>
            </a:xfrm>
            <a:custGeom>
              <a:avLst/>
              <a:gdLst/>
              <a:ahLst/>
              <a:cxnLst/>
              <a:rect l="l" t="t" r="r" b="b"/>
              <a:pathLst>
                <a:path w="1264920" h="302895">
                  <a:moveTo>
                    <a:pt x="15840" y="302544"/>
                  </a:moveTo>
                  <a:lnTo>
                    <a:pt x="128916" y="206712"/>
                  </a:lnTo>
                  <a:lnTo>
                    <a:pt x="262368" y="147636"/>
                  </a:lnTo>
                  <a:lnTo>
                    <a:pt x="399636" y="98136"/>
                  </a:lnTo>
                  <a:lnTo>
                    <a:pt x="540036" y="58428"/>
                  </a:lnTo>
                  <a:lnTo>
                    <a:pt x="682921" y="28764"/>
                  </a:lnTo>
                  <a:lnTo>
                    <a:pt x="827533" y="9252"/>
                  </a:lnTo>
                  <a:lnTo>
                    <a:pt x="973153" y="0"/>
                  </a:lnTo>
                  <a:lnTo>
                    <a:pt x="1119061" y="1044"/>
                  </a:lnTo>
                  <a:lnTo>
                    <a:pt x="1264537" y="12384"/>
                  </a:lnTo>
                  <a:lnTo>
                    <a:pt x="1232821" y="40896"/>
                  </a:lnTo>
                  <a:lnTo>
                    <a:pt x="1092565" y="31824"/>
                  </a:lnTo>
                  <a:lnTo>
                    <a:pt x="952057" y="32436"/>
                  </a:lnTo>
                  <a:lnTo>
                    <a:pt x="811873" y="42768"/>
                  </a:lnTo>
                  <a:lnTo>
                    <a:pt x="672769" y="62748"/>
                  </a:lnTo>
                  <a:lnTo>
                    <a:pt x="535392" y="92268"/>
                  </a:lnTo>
                  <a:lnTo>
                    <a:pt x="400356" y="131220"/>
                  </a:lnTo>
                  <a:lnTo>
                    <a:pt x="268344" y="179424"/>
                  </a:lnTo>
                  <a:lnTo>
                    <a:pt x="139968" y="236628"/>
                  </a:lnTo>
                  <a:lnTo>
                    <a:pt x="15840" y="3025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90" name="object 819">
              <a:extLst>
                <a:ext uri="{FF2B5EF4-FFF2-40B4-BE49-F238E27FC236}">
                  <a16:creationId xmlns="" xmlns:a16="http://schemas.microsoft.com/office/drawing/2014/main" id="{E723C343-1AC4-DF53-6203-E6CA5FA34BBB}"/>
                </a:ext>
              </a:extLst>
            </p:cNvPr>
            <p:cNvSpPr/>
            <p:nvPr/>
          </p:nvSpPr>
          <p:spPr>
            <a:xfrm>
              <a:off x="8000760" y="7242526"/>
              <a:ext cx="1264920" cy="303530"/>
            </a:xfrm>
            <a:custGeom>
              <a:avLst/>
              <a:gdLst/>
              <a:ahLst/>
              <a:cxnLst/>
              <a:rect l="l" t="t" r="r" b="b"/>
              <a:pathLst>
                <a:path w="1264920" h="303529">
                  <a:moveTo>
                    <a:pt x="0" y="275868"/>
                  </a:moveTo>
                  <a:lnTo>
                    <a:pt x="45086" y="250634"/>
                  </a:lnTo>
                  <a:lnTo>
                    <a:pt x="90721" y="226570"/>
                  </a:lnTo>
                  <a:lnTo>
                    <a:pt x="136882" y="203683"/>
                  </a:lnTo>
                  <a:lnTo>
                    <a:pt x="183544" y="181979"/>
                  </a:lnTo>
                  <a:lnTo>
                    <a:pt x="230686" y="161464"/>
                  </a:lnTo>
                  <a:lnTo>
                    <a:pt x="278284" y="142145"/>
                  </a:lnTo>
                  <a:lnTo>
                    <a:pt x="326315" y="124026"/>
                  </a:lnTo>
                  <a:lnTo>
                    <a:pt x="374755" y="107116"/>
                  </a:lnTo>
                  <a:lnTo>
                    <a:pt x="423582" y="91419"/>
                  </a:lnTo>
                  <a:lnTo>
                    <a:pt x="472773" y="76942"/>
                  </a:lnTo>
                  <a:lnTo>
                    <a:pt x="522305" y="63692"/>
                  </a:lnTo>
                  <a:lnTo>
                    <a:pt x="572153" y="51674"/>
                  </a:lnTo>
                  <a:lnTo>
                    <a:pt x="622296" y="40895"/>
                  </a:lnTo>
                  <a:lnTo>
                    <a:pt x="672710" y="31361"/>
                  </a:lnTo>
                  <a:lnTo>
                    <a:pt x="723372" y="23078"/>
                  </a:lnTo>
                  <a:lnTo>
                    <a:pt x="774259" y="16052"/>
                  </a:lnTo>
                  <a:lnTo>
                    <a:pt x="825347" y="10290"/>
                  </a:lnTo>
                  <a:lnTo>
                    <a:pt x="876614" y="5797"/>
                  </a:lnTo>
                  <a:lnTo>
                    <a:pt x="928037" y="2580"/>
                  </a:lnTo>
                  <a:lnTo>
                    <a:pt x="979593" y="646"/>
                  </a:lnTo>
                  <a:lnTo>
                    <a:pt x="1031257" y="0"/>
                  </a:lnTo>
                  <a:lnTo>
                    <a:pt x="1078013" y="527"/>
                  </a:lnTo>
                  <a:lnTo>
                    <a:pt x="1124740" y="2110"/>
                  </a:lnTo>
                  <a:lnTo>
                    <a:pt x="1171417" y="4751"/>
                  </a:lnTo>
                  <a:lnTo>
                    <a:pt x="1218023" y="8451"/>
                  </a:lnTo>
                  <a:lnTo>
                    <a:pt x="1264537" y="13212"/>
                  </a:lnTo>
                </a:path>
                <a:path w="1264920" h="303529">
                  <a:moveTo>
                    <a:pt x="15840" y="303372"/>
                  </a:moveTo>
                  <a:lnTo>
                    <a:pt x="60233" y="278520"/>
                  </a:lnTo>
                  <a:lnTo>
                    <a:pt x="105166" y="254822"/>
                  </a:lnTo>
                  <a:lnTo>
                    <a:pt x="150616" y="232282"/>
                  </a:lnTo>
                  <a:lnTo>
                    <a:pt x="196561" y="210908"/>
                  </a:lnTo>
                  <a:lnTo>
                    <a:pt x="242978" y="190705"/>
                  </a:lnTo>
                  <a:lnTo>
                    <a:pt x="289844" y="171680"/>
                  </a:lnTo>
                  <a:lnTo>
                    <a:pt x="337136" y="153838"/>
                  </a:lnTo>
                  <a:lnTo>
                    <a:pt x="384832" y="137186"/>
                  </a:lnTo>
                  <a:lnTo>
                    <a:pt x="432908" y="121730"/>
                  </a:lnTo>
                  <a:lnTo>
                    <a:pt x="481343" y="107475"/>
                  </a:lnTo>
                  <a:lnTo>
                    <a:pt x="530113" y="94427"/>
                  </a:lnTo>
                  <a:lnTo>
                    <a:pt x="579196" y="82594"/>
                  </a:lnTo>
                  <a:lnTo>
                    <a:pt x="628569" y="71981"/>
                  </a:lnTo>
                  <a:lnTo>
                    <a:pt x="678209" y="62593"/>
                  </a:lnTo>
                  <a:lnTo>
                    <a:pt x="728093" y="54437"/>
                  </a:lnTo>
                  <a:lnTo>
                    <a:pt x="778199" y="47520"/>
                  </a:lnTo>
                  <a:lnTo>
                    <a:pt x="828503" y="41846"/>
                  </a:lnTo>
                  <a:lnTo>
                    <a:pt x="878984" y="37423"/>
                  </a:lnTo>
                  <a:lnTo>
                    <a:pt x="929619" y="34256"/>
                  </a:lnTo>
                  <a:lnTo>
                    <a:pt x="980384" y="32352"/>
                  </a:lnTo>
                  <a:lnTo>
                    <a:pt x="1031257" y="31716"/>
                  </a:lnTo>
                  <a:lnTo>
                    <a:pt x="1081731" y="32343"/>
                  </a:lnTo>
                  <a:lnTo>
                    <a:pt x="1132161" y="34222"/>
                  </a:lnTo>
                  <a:lnTo>
                    <a:pt x="1182530" y="37350"/>
                  </a:lnTo>
                  <a:lnTo>
                    <a:pt x="1232821" y="4172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691" name="object 820">
              <a:extLst>
                <a:ext uri="{FF2B5EF4-FFF2-40B4-BE49-F238E27FC236}">
                  <a16:creationId xmlns="" xmlns:a16="http://schemas.microsoft.com/office/drawing/2014/main" id="{F9B82746-3F8C-14D1-52D7-9A5D7155895F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058972" y="7418063"/>
              <a:ext cx="150408" cy="96876"/>
            </a:xfrm>
            <a:prstGeom prst="rect">
              <a:avLst/>
            </a:prstGeom>
          </p:spPr>
        </p:pic>
        <p:pic>
          <p:nvPicPr>
            <p:cNvPr id="1692" name="object 821">
              <a:extLst>
                <a:ext uri="{FF2B5EF4-FFF2-40B4-BE49-F238E27FC236}">
                  <a16:creationId xmlns="" xmlns:a16="http://schemas.microsoft.com/office/drawing/2014/main" id="{87A46FC5-C201-1A46-1BF2-17F795D47275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243292" y="7344731"/>
              <a:ext cx="153252" cy="84708"/>
            </a:xfrm>
            <a:prstGeom prst="rect">
              <a:avLst/>
            </a:prstGeom>
          </p:spPr>
        </p:pic>
        <p:pic>
          <p:nvPicPr>
            <p:cNvPr id="1693" name="object 822">
              <a:extLst>
                <a:ext uri="{FF2B5EF4-FFF2-40B4-BE49-F238E27FC236}">
                  <a16:creationId xmlns="" xmlns:a16="http://schemas.microsoft.com/office/drawing/2014/main" id="{7DE1493D-E500-1F21-DA25-42487E9294B8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435244" y="7290515"/>
              <a:ext cx="154656" cy="71748"/>
            </a:xfrm>
            <a:prstGeom prst="rect">
              <a:avLst/>
            </a:prstGeom>
          </p:spPr>
        </p:pic>
        <p:sp>
          <p:nvSpPr>
            <p:cNvPr id="1694" name="object 823">
              <a:extLst>
                <a:ext uri="{FF2B5EF4-FFF2-40B4-BE49-F238E27FC236}">
                  <a16:creationId xmlns="" xmlns:a16="http://schemas.microsoft.com/office/drawing/2014/main" id="{CC5A8AEA-0376-4F52-5414-0E71BD2782EC}"/>
                </a:ext>
              </a:extLst>
            </p:cNvPr>
            <p:cNvSpPr/>
            <p:nvPr/>
          </p:nvSpPr>
          <p:spPr>
            <a:xfrm>
              <a:off x="8634793" y="7242526"/>
              <a:ext cx="554355" cy="69850"/>
            </a:xfrm>
            <a:custGeom>
              <a:avLst/>
              <a:gdLst/>
              <a:ahLst/>
              <a:cxnLst/>
              <a:rect l="l" t="t" r="r" b="b"/>
              <a:pathLst>
                <a:path w="554354" h="69850">
                  <a:moveTo>
                    <a:pt x="0" y="38556"/>
                  </a:moveTo>
                  <a:lnTo>
                    <a:pt x="36623" y="31710"/>
                  </a:lnTo>
                  <a:lnTo>
                    <a:pt x="73368" y="25537"/>
                  </a:lnTo>
                  <a:lnTo>
                    <a:pt x="110220" y="20032"/>
                  </a:lnTo>
                  <a:lnTo>
                    <a:pt x="147168" y="15192"/>
                  </a:lnTo>
                </a:path>
                <a:path w="554354" h="69850">
                  <a:moveTo>
                    <a:pt x="6084" y="69696"/>
                  </a:moveTo>
                  <a:lnTo>
                    <a:pt x="42155" y="62952"/>
                  </a:lnTo>
                  <a:lnTo>
                    <a:pt x="78331" y="56871"/>
                  </a:lnTo>
                  <a:lnTo>
                    <a:pt x="114608" y="51450"/>
                  </a:lnTo>
                  <a:lnTo>
                    <a:pt x="150984" y="46692"/>
                  </a:lnTo>
                </a:path>
                <a:path w="554354" h="69850">
                  <a:moveTo>
                    <a:pt x="201600" y="9288"/>
                  </a:moveTo>
                  <a:lnTo>
                    <a:pt x="238724" y="6088"/>
                  </a:lnTo>
                  <a:lnTo>
                    <a:pt x="275895" y="3564"/>
                  </a:lnTo>
                  <a:lnTo>
                    <a:pt x="313107" y="1714"/>
                  </a:lnTo>
                  <a:lnTo>
                    <a:pt x="350352" y="540"/>
                  </a:lnTo>
                </a:path>
                <a:path w="554354" h="69850">
                  <a:moveTo>
                    <a:pt x="204624" y="40860"/>
                  </a:moveTo>
                  <a:lnTo>
                    <a:pt x="241160" y="37713"/>
                  </a:lnTo>
                  <a:lnTo>
                    <a:pt x="277753" y="35235"/>
                  </a:lnTo>
                  <a:lnTo>
                    <a:pt x="314394" y="33418"/>
                  </a:lnTo>
                  <a:lnTo>
                    <a:pt x="351072" y="32256"/>
                  </a:lnTo>
                </a:path>
                <a:path w="554354" h="69850">
                  <a:moveTo>
                    <a:pt x="405108" y="0"/>
                  </a:moveTo>
                  <a:lnTo>
                    <a:pt x="442366" y="492"/>
                  </a:lnTo>
                  <a:lnTo>
                    <a:pt x="479610" y="1647"/>
                  </a:lnTo>
                  <a:lnTo>
                    <a:pt x="516828" y="3462"/>
                  </a:lnTo>
                  <a:lnTo>
                    <a:pt x="554004" y="5940"/>
                  </a:lnTo>
                </a:path>
                <a:path w="554354" h="69850">
                  <a:moveTo>
                    <a:pt x="405000" y="31752"/>
                  </a:moveTo>
                  <a:lnTo>
                    <a:pt x="441685" y="32217"/>
                  </a:lnTo>
                  <a:lnTo>
                    <a:pt x="478350" y="33345"/>
                  </a:lnTo>
                  <a:lnTo>
                    <a:pt x="514988" y="35133"/>
                  </a:lnTo>
                  <a:lnTo>
                    <a:pt x="551592" y="37584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95" name="object 824">
              <a:extLst>
                <a:ext uri="{FF2B5EF4-FFF2-40B4-BE49-F238E27FC236}">
                  <a16:creationId xmlns="" xmlns:a16="http://schemas.microsoft.com/office/drawing/2014/main" id="{CDBCB204-6197-0690-4E95-363B6702AA29}"/>
                </a:ext>
              </a:extLst>
            </p:cNvPr>
            <p:cNvSpPr/>
            <p:nvPr/>
          </p:nvSpPr>
          <p:spPr>
            <a:xfrm>
              <a:off x="6966910" y="7518395"/>
              <a:ext cx="1050290" cy="1762760"/>
            </a:xfrm>
            <a:custGeom>
              <a:avLst/>
              <a:gdLst/>
              <a:ahLst/>
              <a:cxnLst/>
              <a:rect l="l" t="t" r="r" b="b"/>
              <a:pathLst>
                <a:path w="1050290" h="1762759">
                  <a:moveTo>
                    <a:pt x="0" y="1762274"/>
                  </a:moveTo>
                  <a:lnTo>
                    <a:pt x="7632" y="1609850"/>
                  </a:lnTo>
                  <a:lnTo>
                    <a:pt x="26532" y="1458398"/>
                  </a:lnTo>
                  <a:lnTo>
                    <a:pt x="56520" y="1308746"/>
                  </a:lnTo>
                  <a:lnTo>
                    <a:pt x="97524" y="1161721"/>
                  </a:lnTo>
                  <a:lnTo>
                    <a:pt x="149256" y="1018117"/>
                  </a:lnTo>
                  <a:lnTo>
                    <a:pt x="211428" y="878761"/>
                  </a:lnTo>
                  <a:lnTo>
                    <a:pt x="283752" y="744337"/>
                  </a:lnTo>
                  <a:lnTo>
                    <a:pt x="365796" y="615636"/>
                  </a:lnTo>
                  <a:lnTo>
                    <a:pt x="457092" y="493344"/>
                  </a:lnTo>
                  <a:lnTo>
                    <a:pt x="557208" y="378144"/>
                  </a:lnTo>
                  <a:lnTo>
                    <a:pt x="665533" y="270648"/>
                  </a:lnTo>
                  <a:lnTo>
                    <a:pt x="781525" y="171432"/>
                  </a:lnTo>
                  <a:lnTo>
                    <a:pt x="904537" y="81072"/>
                  </a:lnTo>
                  <a:lnTo>
                    <a:pt x="1033849" y="0"/>
                  </a:lnTo>
                  <a:lnTo>
                    <a:pt x="1049689" y="27504"/>
                  </a:lnTo>
                  <a:lnTo>
                    <a:pt x="924265" y="106020"/>
                  </a:lnTo>
                  <a:lnTo>
                    <a:pt x="804853" y="193428"/>
                  </a:lnTo>
                  <a:lnTo>
                    <a:pt x="692137" y="289332"/>
                  </a:lnTo>
                  <a:lnTo>
                    <a:pt x="586656" y="393120"/>
                  </a:lnTo>
                  <a:lnTo>
                    <a:pt x="489060" y="504360"/>
                  </a:lnTo>
                  <a:lnTo>
                    <a:pt x="399780" y="622368"/>
                  </a:lnTo>
                  <a:lnTo>
                    <a:pt x="319320" y="746569"/>
                  </a:lnTo>
                  <a:lnTo>
                    <a:pt x="248076" y="876277"/>
                  </a:lnTo>
                  <a:lnTo>
                    <a:pt x="186480" y="1010845"/>
                  </a:lnTo>
                  <a:lnTo>
                    <a:pt x="134856" y="1149517"/>
                  </a:lnTo>
                  <a:lnTo>
                    <a:pt x="93420" y="1291609"/>
                  </a:lnTo>
                  <a:lnTo>
                    <a:pt x="62460" y="1436294"/>
                  </a:lnTo>
                  <a:lnTo>
                    <a:pt x="42084" y="1582886"/>
                  </a:lnTo>
                  <a:lnTo>
                    <a:pt x="32400" y="1730558"/>
                  </a:lnTo>
                  <a:lnTo>
                    <a:pt x="0" y="17622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696" name="object 825">
              <a:extLst>
                <a:ext uri="{FF2B5EF4-FFF2-40B4-BE49-F238E27FC236}">
                  <a16:creationId xmlns="" xmlns:a16="http://schemas.microsoft.com/office/drawing/2014/main" id="{0B31CACA-EB11-81AE-B8EA-45B43715E1AE}"/>
                </a:ext>
              </a:extLst>
            </p:cNvPr>
            <p:cNvSpPr/>
            <p:nvPr/>
          </p:nvSpPr>
          <p:spPr>
            <a:xfrm>
              <a:off x="6966910" y="7518395"/>
              <a:ext cx="1050290" cy="1762760"/>
            </a:xfrm>
            <a:custGeom>
              <a:avLst/>
              <a:gdLst/>
              <a:ahLst/>
              <a:cxnLst/>
              <a:rect l="l" t="t" r="r" b="b"/>
              <a:pathLst>
                <a:path w="1050290" h="1762759">
                  <a:moveTo>
                    <a:pt x="0" y="1762274"/>
                  </a:moveTo>
                  <a:lnTo>
                    <a:pt x="1245" y="1712686"/>
                  </a:lnTo>
                  <a:lnTo>
                    <a:pt x="3668" y="1663298"/>
                  </a:lnTo>
                  <a:lnTo>
                    <a:pt x="7258" y="1614127"/>
                  </a:lnTo>
                  <a:lnTo>
                    <a:pt x="12006" y="1565192"/>
                  </a:lnTo>
                  <a:lnTo>
                    <a:pt x="17900" y="1516508"/>
                  </a:lnTo>
                  <a:lnTo>
                    <a:pt x="24932" y="1468095"/>
                  </a:lnTo>
                  <a:lnTo>
                    <a:pt x="33090" y="1419968"/>
                  </a:lnTo>
                  <a:lnTo>
                    <a:pt x="42365" y="1372146"/>
                  </a:lnTo>
                  <a:lnTo>
                    <a:pt x="52746" y="1324645"/>
                  </a:lnTo>
                  <a:lnTo>
                    <a:pt x="64224" y="1277484"/>
                  </a:lnTo>
                  <a:lnTo>
                    <a:pt x="76787" y="1230680"/>
                  </a:lnTo>
                  <a:lnTo>
                    <a:pt x="90426" y="1184250"/>
                  </a:lnTo>
                  <a:lnTo>
                    <a:pt x="105131" y="1138211"/>
                  </a:lnTo>
                  <a:lnTo>
                    <a:pt x="120891" y="1092580"/>
                  </a:lnTo>
                  <a:lnTo>
                    <a:pt x="137696" y="1047376"/>
                  </a:lnTo>
                  <a:lnTo>
                    <a:pt x="155536" y="1002616"/>
                  </a:lnTo>
                  <a:lnTo>
                    <a:pt x="174400" y="958316"/>
                  </a:lnTo>
                  <a:lnTo>
                    <a:pt x="194280" y="914495"/>
                  </a:lnTo>
                  <a:lnTo>
                    <a:pt x="215163" y="871169"/>
                  </a:lnTo>
                  <a:lnTo>
                    <a:pt x="237041" y="828357"/>
                  </a:lnTo>
                  <a:lnTo>
                    <a:pt x="259903" y="786075"/>
                  </a:lnTo>
                  <a:lnTo>
                    <a:pt x="283738" y="744341"/>
                  </a:lnTo>
                  <a:lnTo>
                    <a:pt x="308538" y="703172"/>
                  </a:lnTo>
                  <a:lnTo>
                    <a:pt x="334290" y="662586"/>
                  </a:lnTo>
                  <a:lnTo>
                    <a:pt x="360986" y="622600"/>
                  </a:lnTo>
                  <a:lnTo>
                    <a:pt x="388615" y="583232"/>
                  </a:lnTo>
                  <a:lnTo>
                    <a:pt x="417166" y="544498"/>
                  </a:lnTo>
                  <a:lnTo>
                    <a:pt x="446630" y="506416"/>
                  </a:lnTo>
                  <a:lnTo>
                    <a:pt x="476997" y="469004"/>
                  </a:lnTo>
                  <a:lnTo>
                    <a:pt x="508255" y="432279"/>
                  </a:lnTo>
                  <a:lnTo>
                    <a:pt x="540396" y="396259"/>
                  </a:lnTo>
                  <a:lnTo>
                    <a:pt x="573409" y="360960"/>
                  </a:lnTo>
                  <a:lnTo>
                    <a:pt x="607283" y="326400"/>
                  </a:lnTo>
                  <a:lnTo>
                    <a:pt x="642008" y="292597"/>
                  </a:lnTo>
                  <a:lnTo>
                    <a:pt x="677575" y="259568"/>
                  </a:lnTo>
                  <a:lnTo>
                    <a:pt x="713973" y="227330"/>
                  </a:lnTo>
                  <a:lnTo>
                    <a:pt x="751192" y="195900"/>
                  </a:lnTo>
                  <a:lnTo>
                    <a:pt x="789221" y="165297"/>
                  </a:lnTo>
                  <a:lnTo>
                    <a:pt x="828051" y="135538"/>
                  </a:lnTo>
                  <a:lnTo>
                    <a:pt x="867671" y="106639"/>
                  </a:lnTo>
                  <a:lnTo>
                    <a:pt x="908071" y="78618"/>
                  </a:lnTo>
                  <a:lnTo>
                    <a:pt x="949241" y="51493"/>
                  </a:lnTo>
                  <a:lnTo>
                    <a:pt x="991170" y="25281"/>
                  </a:lnTo>
                  <a:lnTo>
                    <a:pt x="1033849" y="0"/>
                  </a:lnTo>
                </a:path>
                <a:path w="1050290" h="1762759">
                  <a:moveTo>
                    <a:pt x="32400" y="1730558"/>
                  </a:moveTo>
                  <a:lnTo>
                    <a:pt x="34416" y="1681417"/>
                  </a:lnTo>
                  <a:lnTo>
                    <a:pt x="37605" y="1632492"/>
                  </a:lnTo>
                  <a:lnTo>
                    <a:pt x="41957" y="1583801"/>
                  </a:lnTo>
                  <a:lnTo>
                    <a:pt x="47461" y="1535360"/>
                  </a:lnTo>
                  <a:lnTo>
                    <a:pt x="54107" y="1487187"/>
                  </a:lnTo>
                  <a:lnTo>
                    <a:pt x="61883" y="1439300"/>
                  </a:lnTo>
                  <a:lnTo>
                    <a:pt x="70781" y="1391716"/>
                  </a:lnTo>
                  <a:lnTo>
                    <a:pt x="80788" y="1344452"/>
                  </a:lnTo>
                  <a:lnTo>
                    <a:pt x="91896" y="1297526"/>
                  </a:lnTo>
                  <a:lnTo>
                    <a:pt x="104094" y="1250956"/>
                  </a:lnTo>
                  <a:lnTo>
                    <a:pt x="117370" y="1204758"/>
                  </a:lnTo>
                  <a:lnTo>
                    <a:pt x="131715" y="1158950"/>
                  </a:lnTo>
                  <a:lnTo>
                    <a:pt x="147119" y="1113550"/>
                  </a:lnTo>
                  <a:lnTo>
                    <a:pt x="163570" y="1068575"/>
                  </a:lnTo>
                  <a:lnTo>
                    <a:pt x="181059" y="1024043"/>
                  </a:lnTo>
                  <a:lnTo>
                    <a:pt x="199575" y="979970"/>
                  </a:lnTo>
                  <a:lnTo>
                    <a:pt x="219108" y="936375"/>
                  </a:lnTo>
                  <a:lnTo>
                    <a:pt x="239647" y="893274"/>
                  </a:lnTo>
                  <a:lnTo>
                    <a:pt x="261181" y="850685"/>
                  </a:lnTo>
                  <a:lnTo>
                    <a:pt x="283701" y="808626"/>
                  </a:lnTo>
                  <a:lnTo>
                    <a:pt x="307197" y="767114"/>
                  </a:lnTo>
                  <a:lnTo>
                    <a:pt x="331656" y="726166"/>
                  </a:lnTo>
                  <a:lnTo>
                    <a:pt x="357070" y="685801"/>
                  </a:lnTo>
                  <a:lnTo>
                    <a:pt x="383428" y="646034"/>
                  </a:lnTo>
                  <a:lnTo>
                    <a:pt x="410719" y="606884"/>
                  </a:lnTo>
                  <a:lnTo>
                    <a:pt x="438933" y="568368"/>
                  </a:lnTo>
                  <a:lnTo>
                    <a:pt x="468059" y="530504"/>
                  </a:lnTo>
                  <a:lnTo>
                    <a:pt x="498088" y="493309"/>
                  </a:lnTo>
                  <a:lnTo>
                    <a:pt x="529008" y="456800"/>
                  </a:lnTo>
                  <a:lnTo>
                    <a:pt x="560810" y="420995"/>
                  </a:lnTo>
                  <a:lnTo>
                    <a:pt x="593482" y="385911"/>
                  </a:lnTo>
                  <a:lnTo>
                    <a:pt x="627015" y="351566"/>
                  </a:lnTo>
                  <a:lnTo>
                    <a:pt x="661398" y="317977"/>
                  </a:lnTo>
                  <a:lnTo>
                    <a:pt x="696621" y="285161"/>
                  </a:lnTo>
                  <a:lnTo>
                    <a:pt x="732672" y="253136"/>
                  </a:lnTo>
                  <a:lnTo>
                    <a:pt x="769543" y="221920"/>
                  </a:lnTo>
                  <a:lnTo>
                    <a:pt x="807222" y="191529"/>
                  </a:lnTo>
                  <a:lnTo>
                    <a:pt x="845699" y="161982"/>
                  </a:lnTo>
                  <a:lnTo>
                    <a:pt x="884964" y="133295"/>
                  </a:lnTo>
                  <a:lnTo>
                    <a:pt x="925005" y="105487"/>
                  </a:lnTo>
                  <a:lnTo>
                    <a:pt x="965814" y="78574"/>
                  </a:lnTo>
                  <a:lnTo>
                    <a:pt x="1007378" y="52573"/>
                  </a:lnTo>
                  <a:lnTo>
                    <a:pt x="1049689" y="2750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697" name="object 826">
              <a:extLst>
                <a:ext uri="{FF2B5EF4-FFF2-40B4-BE49-F238E27FC236}">
                  <a16:creationId xmlns="" xmlns:a16="http://schemas.microsoft.com/office/drawing/2014/main" id="{F5B443A5-E142-EC92-5CD5-D6CC8DC1A55D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872636" y="7516595"/>
              <a:ext cx="145764" cy="108900"/>
            </a:xfrm>
            <a:prstGeom prst="rect">
              <a:avLst/>
            </a:prstGeom>
          </p:spPr>
        </p:pic>
        <p:pic>
          <p:nvPicPr>
            <p:cNvPr id="1698" name="object 827">
              <a:extLst>
                <a:ext uri="{FF2B5EF4-FFF2-40B4-BE49-F238E27FC236}">
                  <a16:creationId xmlns="" xmlns:a16="http://schemas.microsoft.com/office/drawing/2014/main" id="{7A7C3191-A7F6-0676-26CC-DAF8B62F8575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700555" y="7633920"/>
              <a:ext cx="139608" cy="119664"/>
            </a:xfrm>
            <a:prstGeom prst="rect">
              <a:avLst/>
            </a:prstGeom>
          </p:spPr>
        </p:pic>
        <p:pic>
          <p:nvPicPr>
            <p:cNvPr id="1699" name="object 828">
              <a:extLst>
                <a:ext uri="{FF2B5EF4-FFF2-40B4-BE49-F238E27FC236}">
                  <a16:creationId xmlns="" xmlns:a16="http://schemas.microsoft.com/office/drawing/2014/main" id="{43EFEF3D-32EC-D7DE-8750-8C26DBDE91C2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542947" y="7769496"/>
              <a:ext cx="132012" cy="129132"/>
            </a:xfrm>
            <a:prstGeom prst="rect">
              <a:avLst/>
            </a:prstGeom>
          </p:spPr>
        </p:pic>
        <p:pic>
          <p:nvPicPr>
            <p:cNvPr id="1700" name="object 829">
              <a:extLst>
                <a:ext uri="{FF2B5EF4-FFF2-40B4-BE49-F238E27FC236}">
                  <a16:creationId xmlns="" xmlns:a16="http://schemas.microsoft.com/office/drawing/2014/main" id="{47B923C3-1677-2EF5-7428-8AB921B969C0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401611" y="7921812"/>
              <a:ext cx="122976" cy="137232"/>
            </a:xfrm>
            <a:prstGeom prst="rect">
              <a:avLst/>
            </a:prstGeom>
          </p:spPr>
        </p:pic>
        <p:pic>
          <p:nvPicPr>
            <p:cNvPr id="1701" name="object 830">
              <a:extLst>
                <a:ext uri="{FF2B5EF4-FFF2-40B4-BE49-F238E27FC236}">
                  <a16:creationId xmlns="" xmlns:a16="http://schemas.microsoft.com/office/drawing/2014/main" id="{23765901-C448-0D7D-6C7F-72B76C700591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278023" y="8089248"/>
              <a:ext cx="112608" cy="143892"/>
            </a:xfrm>
            <a:prstGeom prst="rect">
              <a:avLst/>
            </a:prstGeom>
          </p:spPr>
        </p:pic>
        <p:sp>
          <p:nvSpPr>
            <p:cNvPr id="1702" name="object 831">
              <a:extLst>
                <a:ext uri="{FF2B5EF4-FFF2-40B4-BE49-F238E27FC236}">
                  <a16:creationId xmlns="" xmlns:a16="http://schemas.microsoft.com/office/drawing/2014/main" id="{7564D506-ABF3-6D89-0951-5810D54F19A6}"/>
                </a:ext>
              </a:extLst>
            </p:cNvPr>
            <p:cNvSpPr/>
            <p:nvPr/>
          </p:nvSpPr>
          <p:spPr>
            <a:xfrm>
              <a:off x="7094746" y="8972726"/>
              <a:ext cx="962660" cy="31750"/>
            </a:xfrm>
            <a:custGeom>
              <a:avLst/>
              <a:gdLst/>
              <a:ahLst/>
              <a:cxnLst/>
              <a:rect l="l" t="t" r="r" b="b"/>
              <a:pathLst>
                <a:path w="962659" h="31750">
                  <a:moveTo>
                    <a:pt x="962533" y="31716"/>
                  </a:moveTo>
                  <a:lnTo>
                    <a:pt x="0" y="31716"/>
                  </a:lnTo>
                  <a:lnTo>
                    <a:pt x="31752" y="0"/>
                  </a:lnTo>
                  <a:lnTo>
                    <a:pt x="930817" y="0"/>
                  </a:lnTo>
                  <a:lnTo>
                    <a:pt x="962533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03" name="object 832">
              <a:extLst>
                <a:ext uri="{FF2B5EF4-FFF2-40B4-BE49-F238E27FC236}">
                  <a16:creationId xmlns="" xmlns:a16="http://schemas.microsoft.com/office/drawing/2014/main" id="{714E4046-ADEE-5D1E-A8B1-D87FC37CEC6B}"/>
                </a:ext>
              </a:extLst>
            </p:cNvPr>
            <p:cNvSpPr/>
            <p:nvPr/>
          </p:nvSpPr>
          <p:spPr>
            <a:xfrm>
              <a:off x="7094746" y="8972726"/>
              <a:ext cx="962660" cy="31750"/>
            </a:xfrm>
            <a:custGeom>
              <a:avLst/>
              <a:gdLst/>
              <a:ahLst/>
              <a:cxnLst/>
              <a:rect l="l" t="t" r="r" b="b"/>
              <a:pathLst>
                <a:path w="962659" h="31750">
                  <a:moveTo>
                    <a:pt x="0" y="31716"/>
                  </a:moveTo>
                  <a:lnTo>
                    <a:pt x="292752" y="31716"/>
                  </a:lnTo>
                </a:path>
                <a:path w="962659" h="31750">
                  <a:moveTo>
                    <a:pt x="324468" y="31716"/>
                  </a:moveTo>
                  <a:lnTo>
                    <a:pt x="962533" y="31716"/>
                  </a:lnTo>
                </a:path>
                <a:path w="962659" h="31750">
                  <a:moveTo>
                    <a:pt x="930817" y="0"/>
                  </a:moveTo>
                  <a:lnTo>
                    <a:pt x="31752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04" name="object 833">
              <a:extLst>
                <a:ext uri="{FF2B5EF4-FFF2-40B4-BE49-F238E27FC236}">
                  <a16:creationId xmlns="" xmlns:a16="http://schemas.microsoft.com/office/drawing/2014/main" id="{E6E065E4-8B3E-04E2-F8FC-CDC8DFB8C67C}"/>
                </a:ext>
              </a:extLst>
            </p:cNvPr>
            <p:cNvSpPr/>
            <p:nvPr/>
          </p:nvSpPr>
          <p:spPr>
            <a:xfrm>
              <a:off x="8025564" y="8446513"/>
              <a:ext cx="31750" cy="558165"/>
            </a:xfrm>
            <a:custGeom>
              <a:avLst/>
              <a:gdLst/>
              <a:ahLst/>
              <a:cxnLst/>
              <a:rect l="l" t="t" r="r" b="b"/>
              <a:pathLst>
                <a:path w="31750" h="558165">
                  <a:moveTo>
                    <a:pt x="31716" y="557928"/>
                  </a:moveTo>
                  <a:lnTo>
                    <a:pt x="0" y="526212"/>
                  </a:lnTo>
                  <a:lnTo>
                    <a:pt x="0" y="31716"/>
                  </a:lnTo>
                  <a:lnTo>
                    <a:pt x="31716" y="0"/>
                  </a:lnTo>
                  <a:lnTo>
                    <a:pt x="31716" y="5579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05" name="object 834">
              <a:extLst>
                <a:ext uri="{FF2B5EF4-FFF2-40B4-BE49-F238E27FC236}">
                  <a16:creationId xmlns="" xmlns:a16="http://schemas.microsoft.com/office/drawing/2014/main" id="{7CC8EB81-51AD-36F0-FCA3-85EE541A879F}"/>
                </a:ext>
              </a:extLst>
            </p:cNvPr>
            <p:cNvSpPr/>
            <p:nvPr/>
          </p:nvSpPr>
          <p:spPr>
            <a:xfrm>
              <a:off x="8025564" y="8446513"/>
              <a:ext cx="31750" cy="526415"/>
            </a:xfrm>
            <a:custGeom>
              <a:avLst/>
              <a:gdLst/>
              <a:ahLst/>
              <a:cxnLst/>
              <a:rect l="l" t="t" r="r" b="b"/>
              <a:pathLst>
                <a:path w="31750" h="526415">
                  <a:moveTo>
                    <a:pt x="31716" y="526212"/>
                  </a:moveTo>
                  <a:lnTo>
                    <a:pt x="31716" y="0"/>
                  </a:lnTo>
                </a:path>
                <a:path w="31750" h="526415">
                  <a:moveTo>
                    <a:pt x="0" y="31716"/>
                  </a:moveTo>
                  <a:lnTo>
                    <a:pt x="0" y="52621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06" name="object 835">
              <a:extLst>
                <a:ext uri="{FF2B5EF4-FFF2-40B4-BE49-F238E27FC236}">
                  <a16:creationId xmlns="" xmlns:a16="http://schemas.microsoft.com/office/drawing/2014/main" id="{5F35E4EC-5975-648C-CC3F-2C51C78F6290}"/>
                </a:ext>
              </a:extLst>
            </p:cNvPr>
            <p:cNvSpPr/>
            <p:nvPr/>
          </p:nvSpPr>
          <p:spPr>
            <a:xfrm>
              <a:off x="7350167" y="8446513"/>
              <a:ext cx="707390" cy="31750"/>
            </a:xfrm>
            <a:custGeom>
              <a:avLst/>
              <a:gdLst/>
              <a:ahLst/>
              <a:cxnLst/>
              <a:rect l="l" t="t" r="r" b="b"/>
              <a:pathLst>
                <a:path w="707390" h="31750">
                  <a:moveTo>
                    <a:pt x="675397" y="31716"/>
                  </a:moveTo>
                  <a:lnTo>
                    <a:pt x="31752" y="31716"/>
                  </a:lnTo>
                  <a:lnTo>
                    <a:pt x="0" y="0"/>
                  </a:lnTo>
                  <a:lnTo>
                    <a:pt x="707113" y="0"/>
                  </a:lnTo>
                  <a:lnTo>
                    <a:pt x="675397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07" name="object 836">
              <a:extLst>
                <a:ext uri="{FF2B5EF4-FFF2-40B4-BE49-F238E27FC236}">
                  <a16:creationId xmlns="" xmlns:a16="http://schemas.microsoft.com/office/drawing/2014/main" id="{83EDC2B7-7C39-64EF-A072-92F9996BF006}"/>
                </a:ext>
              </a:extLst>
            </p:cNvPr>
            <p:cNvSpPr/>
            <p:nvPr/>
          </p:nvSpPr>
          <p:spPr>
            <a:xfrm>
              <a:off x="7381919" y="8446513"/>
              <a:ext cx="675640" cy="31750"/>
            </a:xfrm>
            <a:custGeom>
              <a:avLst/>
              <a:gdLst/>
              <a:ahLst/>
              <a:cxnLst/>
              <a:rect l="l" t="t" r="r" b="b"/>
              <a:pathLst>
                <a:path w="675640" h="31750">
                  <a:moveTo>
                    <a:pt x="675361" y="0"/>
                  </a:moveTo>
                  <a:lnTo>
                    <a:pt x="0" y="0"/>
                  </a:lnTo>
                </a:path>
                <a:path w="675640" h="31750">
                  <a:moveTo>
                    <a:pt x="0" y="31716"/>
                  </a:moveTo>
                  <a:lnTo>
                    <a:pt x="643644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08" name="object 837">
              <a:extLst>
                <a:ext uri="{FF2B5EF4-FFF2-40B4-BE49-F238E27FC236}">
                  <a16:creationId xmlns="" xmlns:a16="http://schemas.microsoft.com/office/drawing/2014/main" id="{144CCB08-B745-5CA6-DCD8-DEFC7D9468EB}"/>
                </a:ext>
              </a:extLst>
            </p:cNvPr>
            <p:cNvSpPr/>
            <p:nvPr/>
          </p:nvSpPr>
          <p:spPr>
            <a:xfrm>
              <a:off x="7350167" y="8446513"/>
              <a:ext cx="31750" cy="379730"/>
            </a:xfrm>
            <a:custGeom>
              <a:avLst/>
              <a:gdLst/>
              <a:ahLst/>
              <a:cxnLst/>
              <a:rect l="l" t="t" r="r" b="b"/>
              <a:pathLst>
                <a:path w="31750" h="379729">
                  <a:moveTo>
                    <a:pt x="31752" y="379404"/>
                  </a:moveTo>
                  <a:lnTo>
                    <a:pt x="0" y="347652"/>
                  </a:lnTo>
                  <a:lnTo>
                    <a:pt x="0" y="0"/>
                  </a:lnTo>
                  <a:lnTo>
                    <a:pt x="31752" y="31716"/>
                  </a:lnTo>
                  <a:lnTo>
                    <a:pt x="31752" y="379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09" name="object 838">
              <a:extLst>
                <a:ext uri="{FF2B5EF4-FFF2-40B4-BE49-F238E27FC236}">
                  <a16:creationId xmlns="" xmlns:a16="http://schemas.microsoft.com/office/drawing/2014/main" id="{78FF5F5D-A276-7B15-5469-BC21A0E76AE4}"/>
                </a:ext>
              </a:extLst>
            </p:cNvPr>
            <p:cNvSpPr/>
            <p:nvPr/>
          </p:nvSpPr>
          <p:spPr>
            <a:xfrm>
              <a:off x="7350167" y="8446513"/>
              <a:ext cx="31750" cy="379730"/>
            </a:xfrm>
            <a:custGeom>
              <a:avLst/>
              <a:gdLst/>
              <a:ahLst/>
              <a:cxnLst/>
              <a:rect l="l" t="t" r="r" b="b"/>
              <a:pathLst>
                <a:path w="31750" h="379729">
                  <a:moveTo>
                    <a:pt x="0" y="0"/>
                  </a:moveTo>
                  <a:lnTo>
                    <a:pt x="0" y="347652"/>
                  </a:lnTo>
                </a:path>
                <a:path w="31750" h="379729">
                  <a:moveTo>
                    <a:pt x="31752" y="379404"/>
                  </a:moveTo>
                  <a:lnTo>
                    <a:pt x="31752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0" name="object 839">
              <a:extLst>
                <a:ext uri="{FF2B5EF4-FFF2-40B4-BE49-F238E27FC236}">
                  <a16:creationId xmlns="" xmlns:a16="http://schemas.microsoft.com/office/drawing/2014/main" id="{7C546B46-5E8B-54DD-9B1E-3F1516054F55}"/>
                </a:ext>
              </a:extLst>
            </p:cNvPr>
            <p:cNvSpPr/>
            <p:nvPr/>
          </p:nvSpPr>
          <p:spPr>
            <a:xfrm>
              <a:off x="7350167" y="8500369"/>
              <a:ext cx="31750" cy="256540"/>
            </a:xfrm>
            <a:custGeom>
              <a:avLst/>
              <a:gdLst/>
              <a:ahLst/>
              <a:cxnLst/>
              <a:rect l="l" t="t" r="r" b="b"/>
              <a:pathLst>
                <a:path w="31750" h="256540">
                  <a:moveTo>
                    <a:pt x="0" y="0"/>
                  </a:moveTo>
                  <a:lnTo>
                    <a:pt x="0" y="105768"/>
                  </a:lnTo>
                </a:path>
                <a:path w="31750" h="256540">
                  <a:moveTo>
                    <a:pt x="31752" y="105768"/>
                  </a:moveTo>
                  <a:lnTo>
                    <a:pt x="31752" y="0"/>
                  </a:lnTo>
                </a:path>
                <a:path w="31750" h="256540">
                  <a:moveTo>
                    <a:pt x="0" y="150336"/>
                  </a:moveTo>
                  <a:lnTo>
                    <a:pt x="0" y="256104"/>
                  </a:lnTo>
                </a:path>
                <a:path w="31750" h="256540">
                  <a:moveTo>
                    <a:pt x="31752" y="256104"/>
                  </a:moveTo>
                  <a:lnTo>
                    <a:pt x="31752" y="150336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1" name="object 840">
              <a:extLst>
                <a:ext uri="{FF2B5EF4-FFF2-40B4-BE49-F238E27FC236}">
                  <a16:creationId xmlns="" xmlns:a16="http://schemas.microsoft.com/office/drawing/2014/main" id="{195AA6FD-CB79-A2F5-91B7-2F4525AABBF0}"/>
                </a:ext>
              </a:extLst>
            </p:cNvPr>
            <p:cNvSpPr/>
            <p:nvPr/>
          </p:nvSpPr>
          <p:spPr>
            <a:xfrm>
              <a:off x="7094746" y="8794165"/>
              <a:ext cx="287655" cy="31750"/>
            </a:xfrm>
            <a:custGeom>
              <a:avLst/>
              <a:gdLst/>
              <a:ahLst/>
              <a:cxnLst/>
              <a:rect l="l" t="t" r="r" b="b"/>
              <a:pathLst>
                <a:path w="287654" h="31750">
                  <a:moveTo>
                    <a:pt x="287172" y="31752"/>
                  </a:moveTo>
                  <a:lnTo>
                    <a:pt x="31752" y="31752"/>
                  </a:lnTo>
                  <a:lnTo>
                    <a:pt x="0" y="0"/>
                  </a:lnTo>
                  <a:lnTo>
                    <a:pt x="255420" y="0"/>
                  </a:lnTo>
                  <a:lnTo>
                    <a:pt x="287172" y="31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2" name="object 841">
              <a:extLst>
                <a:ext uri="{FF2B5EF4-FFF2-40B4-BE49-F238E27FC236}">
                  <a16:creationId xmlns="" xmlns:a16="http://schemas.microsoft.com/office/drawing/2014/main" id="{E6F1D3CE-18F0-FE84-089C-19469B7B8F19}"/>
                </a:ext>
              </a:extLst>
            </p:cNvPr>
            <p:cNvSpPr/>
            <p:nvPr/>
          </p:nvSpPr>
          <p:spPr>
            <a:xfrm>
              <a:off x="7094746" y="8794165"/>
              <a:ext cx="287655" cy="31750"/>
            </a:xfrm>
            <a:custGeom>
              <a:avLst/>
              <a:gdLst/>
              <a:ahLst/>
              <a:cxnLst/>
              <a:rect l="l" t="t" r="r" b="b"/>
              <a:pathLst>
                <a:path w="287654" h="31750">
                  <a:moveTo>
                    <a:pt x="255420" y="0"/>
                  </a:moveTo>
                  <a:lnTo>
                    <a:pt x="0" y="0"/>
                  </a:lnTo>
                </a:path>
                <a:path w="287654" h="31750">
                  <a:moveTo>
                    <a:pt x="31752" y="31752"/>
                  </a:moveTo>
                  <a:lnTo>
                    <a:pt x="287172" y="317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3" name="object 842">
              <a:extLst>
                <a:ext uri="{FF2B5EF4-FFF2-40B4-BE49-F238E27FC236}">
                  <a16:creationId xmlns="" xmlns:a16="http://schemas.microsoft.com/office/drawing/2014/main" id="{74FFEA95-8F0C-B9E6-4D9E-FBF466A83AF9}"/>
                </a:ext>
              </a:extLst>
            </p:cNvPr>
            <p:cNvSpPr/>
            <p:nvPr/>
          </p:nvSpPr>
          <p:spPr>
            <a:xfrm>
              <a:off x="7177834" y="8794165"/>
              <a:ext cx="106045" cy="31750"/>
            </a:xfrm>
            <a:custGeom>
              <a:avLst/>
              <a:gdLst/>
              <a:ahLst/>
              <a:cxnLst/>
              <a:rect l="l" t="t" r="r" b="b"/>
              <a:pathLst>
                <a:path w="106045" h="31750">
                  <a:moveTo>
                    <a:pt x="105768" y="0"/>
                  </a:moveTo>
                  <a:lnTo>
                    <a:pt x="0" y="0"/>
                  </a:lnTo>
                </a:path>
                <a:path w="106045" h="31750">
                  <a:moveTo>
                    <a:pt x="0" y="31752"/>
                  </a:moveTo>
                  <a:lnTo>
                    <a:pt x="105768" y="31752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4" name="object 843">
              <a:extLst>
                <a:ext uri="{FF2B5EF4-FFF2-40B4-BE49-F238E27FC236}">
                  <a16:creationId xmlns="" xmlns:a16="http://schemas.microsoft.com/office/drawing/2014/main" id="{2F49C371-43BF-E729-1D17-1DD38C64DC5D}"/>
                </a:ext>
              </a:extLst>
            </p:cNvPr>
            <p:cNvSpPr/>
            <p:nvPr/>
          </p:nvSpPr>
          <p:spPr>
            <a:xfrm>
              <a:off x="8159700" y="8300964"/>
              <a:ext cx="31750" cy="146050"/>
            </a:xfrm>
            <a:custGeom>
              <a:avLst/>
              <a:gdLst/>
              <a:ahLst/>
              <a:cxnLst/>
              <a:rect l="l" t="t" r="r" b="b"/>
              <a:pathLst>
                <a:path w="31750" h="146050">
                  <a:moveTo>
                    <a:pt x="31716" y="145548"/>
                  </a:moveTo>
                  <a:lnTo>
                    <a:pt x="0" y="145548"/>
                  </a:lnTo>
                  <a:lnTo>
                    <a:pt x="0" y="0"/>
                  </a:lnTo>
                  <a:lnTo>
                    <a:pt x="31716" y="31716"/>
                  </a:lnTo>
                  <a:lnTo>
                    <a:pt x="31716" y="1455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5" name="object 844">
              <a:extLst>
                <a:ext uri="{FF2B5EF4-FFF2-40B4-BE49-F238E27FC236}">
                  <a16:creationId xmlns="" xmlns:a16="http://schemas.microsoft.com/office/drawing/2014/main" id="{1CEBCC2B-DF1A-6B25-7F5C-07E300F0558A}"/>
                </a:ext>
              </a:extLst>
            </p:cNvPr>
            <p:cNvSpPr/>
            <p:nvPr/>
          </p:nvSpPr>
          <p:spPr>
            <a:xfrm>
              <a:off x="8159700" y="8300964"/>
              <a:ext cx="31750" cy="146050"/>
            </a:xfrm>
            <a:custGeom>
              <a:avLst/>
              <a:gdLst/>
              <a:ahLst/>
              <a:cxnLst/>
              <a:rect l="l" t="t" r="r" b="b"/>
              <a:pathLst>
                <a:path w="31750" h="146050">
                  <a:moveTo>
                    <a:pt x="31716" y="145548"/>
                  </a:moveTo>
                  <a:lnTo>
                    <a:pt x="31716" y="31716"/>
                  </a:lnTo>
                </a:path>
                <a:path w="31750" h="146050">
                  <a:moveTo>
                    <a:pt x="0" y="0"/>
                  </a:moveTo>
                  <a:lnTo>
                    <a:pt x="0" y="145548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6" name="object 845">
              <a:extLst>
                <a:ext uri="{FF2B5EF4-FFF2-40B4-BE49-F238E27FC236}">
                  <a16:creationId xmlns="" xmlns:a16="http://schemas.microsoft.com/office/drawing/2014/main" id="{A1F1375F-2128-E8A7-A222-6AABA099C096}"/>
                </a:ext>
              </a:extLst>
            </p:cNvPr>
            <p:cNvSpPr/>
            <p:nvPr/>
          </p:nvSpPr>
          <p:spPr>
            <a:xfrm>
              <a:off x="7350167" y="8169456"/>
              <a:ext cx="703580" cy="31750"/>
            </a:xfrm>
            <a:custGeom>
              <a:avLst/>
              <a:gdLst/>
              <a:ahLst/>
              <a:cxnLst/>
              <a:rect l="l" t="t" r="r" b="b"/>
              <a:pathLst>
                <a:path w="703579" h="31750">
                  <a:moveTo>
                    <a:pt x="703477" y="31752"/>
                  </a:moveTo>
                  <a:lnTo>
                    <a:pt x="31752" y="31752"/>
                  </a:lnTo>
                  <a:lnTo>
                    <a:pt x="0" y="0"/>
                  </a:lnTo>
                  <a:lnTo>
                    <a:pt x="671761" y="0"/>
                  </a:lnTo>
                  <a:lnTo>
                    <a:pt x="703477" y="31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7" name="object 846">
              <a:extLst>
                <a:ext uri="{FF2B5EF4-FFF2-40B4-BE49-F238E27FC236}">
                  <a16:creationId xmlns="" xmlns:a16="http://schemas.microsoft.com/office/drawing/2014/main" id="{56E327E4-11F4-06D6-264E-0275988F38AE}"/>
                </a:ext>
              </a:extLst>
            </p:cNvPr>
            <p:cNvSpPr/>
            <p:nvPr/>
          </p:nvSpPr>
          <p:spPr>
            <a:xfrm>
              <a:off x="7350167" y="8169456"/>
              <a:ext cx="703580" cy="31750"/>
            </a:xfrm>
            <a:custGeom>
              <a:avLst/>
              <a:gdLst/>
              <a:ahLst/>
              <a:cxnLst/>
              <a:rect l="l" t="t" r="r" b="b"/>
              <a:pathLst>
                <a:path w="703579" h="31750">
                  <a:moveTo>
                    <a:pt x="671761" y="0"/>
                  </a:moveTo>
                  <a:lnTo>
                    <a:pt x="0" y="0"/>
                  </a:lnTo>
                </a:path>
                <a:path w="703579" h="31750">
                  <a:moveTo>
                    <a:pt x="31752" y="31752"/>
                  </a:moveTo>
                  <a:lnTo>
                    <a:pt x="703477" y="317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8" name="object 847">
              <a:extLst>
                <a:ext uri="{FF2B5EF4-FFF2-40B4-BE49-F238E27FC236}">
                  <a16:creationId xmlns="" xmlns:a16="http://schemas.microsoft.com/office/drawing/2014/main" id="{B45ACD24-5DC3-09A5-CAA4-606012EFF036}"/>
                </a:ext>
              </a:extLst>
            </p:cNvPr>
            <p:cNvSpPr/>
            <p:nvPr/>
          </p:nvSpPr>
          <p:spPr>
            <a:xfrm>
              <a:off x="7350167" y="8169456"/>
              <a:ext cx="31750" cy="277495"/>
            </a:xfrm>
            <a:custGeom>
              <a:avLst/>
              <a:gdLst/>
              <a:ahLst/>
              <a:cxnLst/>
              <a:rect l="l" t="t" r="r" b="b"/>
              <a:pathLst>
                <a:path w="31750" h="277495">
                  <a:moveTo>
                    <a:pt x="31752" y="277056"/>
                  </a:moveTo>
                  <a:lnTo>
                    <a:pt x="0" y="277056"/>
                  </a:lnTo>
                  <a:lnTo>
                    <a:pt x="0" y="0"/>
                  </a:lnTo>
                  <a:lnTo>
                    <a:pt x="31752" y="31752"/>
                  </a:lnTo>
                  <a:lnTo>
                    <a:pt x="31752" y="277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19" name="object 848">
              <a:extLst>
                <a:ext uri="{FF2B5EF4-FFF2-40B4-BE49-F238E27FC236}">
                  <a16:creationId xmlns="" xmlns:a16="http://schemas.microsoft.com/office/drawing/2014/main" id="{23BE0B3C-7BE4-0841-933C-5229BF8B19D2}"/>
                </a:ext>
              </a:extLst>
            </p:cNvPr>
            <p:cNvSpPr/>
            <p:nvPr/>
          </p:nvSpPr>
          <p:spPr>
            <a:xfrm>
              <a:off x="7350167" y="8169456"/>
              <a:ext cx="31750" cy="277495"/>
            </a:xfrm>
            <a:custGeom>
              <a:avLst/>
              <a:gdLst/>
              <a:ahLst/>
              <a:cxnLst/>
              <a:rect l="l" t="t" r="r" b="b"/>
              <a:pathLst>
                <a:path w="31750" h="277495">
                  <a:moveTo>
                    <a:pt x="0" y="0"/>
                  </a:moveTo>
                  <a:lnTo>
                    <a:pt x="0" y="277056"/>
                  </a:lnTo>
                </a:path>
                <a:path w="31750" h="277495">
                  <a:moveTo>
                    <a:pt x="31752" y="277056"/>
                  </a:moveTo>
                  <a:lnTo>
                    <a:pt x="31752" y="317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0" name="object 849">
              <a:extLst>
                <a:ext uri="{FF2B5EF4-FFF2-40B4-BE49-F238E27FC236}">
                  <a16:creationId xmlns="" xmlns:a16="http://schemas.microsoft.com/office/drawing/2014/main" id="{D58E268E-E1AF-F286-6A6A-C97A2CD2D439}"/>
                </a:ext>
              </a:extLst>
            </p:cNvPr>
            <p:cNvSpPr/>
            <p:nvPr/>
          </p:nvSpPr>
          <p:spPr>
            <a:xfrm>
              <a:off x="7350167" y="8214780"/>
              <a:ext cx="31750" cy="239395"/>
            </a:xfrm>
            <a:custGeom>
              <a:avLst/>
              <a:gdLst/>
              <a:ahLst/>
              <a:cxnLst/>
              <a:rect l="l" t="t" r="r" b="b"/>
              <a:pathLst>
                <a:path w="31750" h="239395">
                  <a:moveTo>
                    <a:pt x="0" y="0"/>
                  </a:moveTo>
                  <a:lnTo>
                    <a:pt x="0" y="105768"/>
                  </a:lnTo>
                </a:path>
                <a:path w="31750" h="239395">
                  <a:moveTo>
                    <a:pt x="31752" y="105768"/>
                  </a:moveTo>
                  <a:lnTo>
                    <a:pt x="31752" y="0"/>
                  </a:lnTo>
                </a:path>
                <a:path w="31750" h="239395">
                  <a:moveTo>
                    <a:pt x="0" y="133308"/>
                  </a:moveTo>
                  <a:lnTo>
                    <a:pt x="0" y="239076"/>
                  </a:lnTo>
                </a:path>
                <a:path w="31750" h="239395">
                  <a:moveTo>
                    <a:pt x="31752" y="239076"/>
                  </a:moveTo>
                  <a:lnTo>
                    <a:pt x="31752" y="133308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1" name="object 850">
              <a:extLst>
                <a:ext uri="{FF2B5EF4-FFF2-40B4-BE49-F238E27FC236}">
                  <a16:creationId xmlns="" xmlns:a16="http://schemas.microsoft.com/office/drawing/2014/main" id="{22BEB854-ACDF-A6D4-F8CE-A8B1F0DB47F6}"/>
                </a:ext>
              </a:extLst>
            </p:cNvPr>
            <p:cNvSpPr/>
            <p:nvPr/>
          </p:nvSpPr>
          <p:spPr>
            <a:xfrm>
              <a:off x="8159700" y="8300964"/>
              <a:ext cx="1520190" cy="31750"/>
            </a:xfrm>
            <a:custGeom>
              <a:avLst/>
              <a:gdLst/>
              <a:ahLst/>
              <a:cxnLst/>
              <a:rect l="l" t="t" r="r" b="b"/>
              <a:pathLst>
                <a:path w="1520190" h="31750">
                  <a:moveTo>
                    <a:pt x="1519634" y="31716"/>
                  </a:moveTo>
                  <a:lnTo>
                    <a:pt x="31716" y="31716"/>
                  </a:lnTo>
                  <a:lnTo>
                    <a:pt x="0" y="0"/>
                  </a:lnTo>
                  <a:lnTo>
                    <a:pt x="1487882" y="0"/>
                  </a:lnTo>
                  <a:lnTo>
                    <a:pt x="1519634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2" name="object 851">
              <a:extLst>
                <a:ext uri="{FF2B5EF4-FFF2-40B4-BE49-F238E27FC236}">
                  <a16:creationId xmlns="" xmlns:a16="http://schemas.microsoft.com/office/drawing/2014/main" id="{91EAD6A5-DFEA-969A-23B1-63F71449B9B2}"/>
                </a:ext>
              </a:extLst>
            </p:cNvPr>
            <p:cNvSpPr/>
            <p:nvPr/>
          </p:nvSpPr>
          <p:spPr>
            <a:xfrm>
              <a:off x="8159700" y="8300964"/>
              <a:ext cx="1520190" cy="31750"/>
            </a:xfrm>
            <a:custGeom>
              <a:avLst/>
              <a:gdLst/>
              <a:ahLst/>
              <a:cxnLst/>
              <a:rect l="l" t="t" r="r" b="b"/>
              <a:pathLst>
                <a:path w="1520190" h="31750">
                  <a:moveTo>
                    <a:pt x="31716" y="31716"/>
                  </a:moveTo>
                  <a:lnTo>
                    <a:pt x="1519634" y="31716"/>
                  </a:lnTo>
                </a:path>
                <a:path w="1520190" h="31750">
                  <a:moveTo>
                    <a:pt x="1487882" y="0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3" name="object 852">
              <a:extLst>
                <a:ext uri="{FF2B5EF4-FFF2-40B4-BE49-F238E27FC236}">
                  <a16:creationId xmlns="" xmlns:a16="http://schemas.microsoft.com/office/drawing/2014/main" id="{7EA6B0D6-41C0-25D9-0241-9923CD344505}"/>
                </a:ext>
              </a:extLst>
            </p:cNvPr>
            <p:cNvSpPr/>
            <p:nvPr/>
          </p:nvSpPr>
          <p:spPr>
            <a:xfrm>
              <a:off x="9647582" y="7460795"/>
              <a:ext cx="31750" cy="872490"/>
            </a:xfrm>
            <a:custGeom>
              <a:avLst/>
              <a:gdLst/>
              <a:ahLst/>
              <a:cxnLst/>
              <a:rect l="l" t="t" r="r" b="b"/>
              <a:pathLst>
                <a:path w="31750" h="872490">
                  <a:moveTo>
                    <a:pt x="31752" y="871885"/>
                  </a:moveTo>
                  <a:lnTo>
                    <a:pt x="0" y="840169"/>
                  </a:lnTo>
                  <a:lnTo>
                    <a:pt x="0" y="31716"/>
                  </a:lnTo>
                  <a:lnTo>
                    <a:pt x="31752" y="0"/>
                  </a:lnTo>
                  <a:lnTo>
                    <a:pt x="31752" y="8718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4" name="object 853">
              <a:extLst>
                <a:ext uri="{FF2B5EF4-FFF2-40B4-BE49-F238E27FC236}">
                  <a16:creationId xmlns="" xmlns:a16="http://schemas.microsoft.com/office/drawing/2014/main" id="{12CDA419-A6BC-3317-3795-79D64172EF59}"/>
                </a:ext>
              </a:extLst>
            </p:cNvPr>
            <p:cNvSpPr/>
            <p:nvPr/>
          </p:nvSpPr>
          <p:spPr>
            <a:xfrm>
              <a:off x="9647582" y="7460795"/>
              <a:ext cx="31750" cy="872490"/>
            </a:xfrm>
            <a:custGeom>
              <a:avLst/>
              <a:gdLst/>
              <a:ahLst/>
              <a:cxnLst/>
              <a:rect l="l" t="t" r="r" b="b"/>
              <a:pathLst>
                <a:path w="31750" h="872490">
                  <a:moveTo>
                    <a:pt x="31752" y="871885"/>
                  </a:moveTo>
                  <a:lnTo>
                    <a:pt x="31752" y="608220"/>
                  </a:lnTo>
                </a:path>
                <a:path w="31750" h="872490">
                  <a:moveTo>
                    <a:pt x="31752" y="576504"/>
                  </a:moveTo>
                  <a:lnTo>
                    <a:pt x="31752" y="445320"/>
                  </a:lnTo>
                </a:path>
                <a:path w="31750" h="872490">
                  <a:moveTo>
                    <a:pt x="31752" y="413604"/>
                  </a:moveTo>
                  <a:lnTo>
                    <a:pt x="31752" y="0"/>
                  </a:lnTo>
                </a:path>
                <a:path w="31750" h="872490">
                  <a:moveTo>
                    <a:pt x="0" y="31716"/>
                  </a:moveTo>
                  <a:lnTo>
                    <a:pt x="0" y="84016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5" name="object 854">
              <a:extLst>
                <a:ext uri="{FF2B5EF4-FFF2-40B4-BE49-F238E27FC236}">
                  <a16:creationId xmlns="" xmlns:a16="http://schemas.microsoft.com/office/drawing/2014/main" id="{1CE643C3-96AB-8393-4C06-B79771DD4999}"/>
                </a:ext>
              </a:extLst>
            </p:cNvPr>
            <p:cNvSpPr/>
            <p:nvPr/>
          </p:nvSpPr>
          <p:spPr>
            <a:xfrm>
              <a:off x="8672125" y="7460795"/>
              <a:ext cx="1007744" cy="31750"/>
            </a:xfrm>
            <a:custGeom>
              <a:avLst/>
              <a:gdLst/>
              <a:ahLst/>
              <a:cxnLst/>
              <a:rect l="l" t="t" r="r" b="b"/>
              <a:pathLst>
                <a:path w="1007745" h="31750">
                  <a:moveTo>
                    <a:pt x="975457" y="31716"/>
                  </a:moveTo>
                  <a:lnTo>
                    <a:pt x="31716" y="31716"/>
                  </a:lnTo>
                  <a:lnTo>
                    <a:pt x="0" y="0"/>
                  </a:lnTo>
                  <a:lnTo>
                    <a:pt x="1007209" y="0"/>
                  </a:lnTo>
                  <a:lnTo>
                    <a:pt x="975457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6" name="object 855">
              <a:extLst>
                <a:ext uri="{FF2B5EF4-FFF2-40B4-BE49-F238E27FC236}">
                  <a16:creationId xmlns="" xmlns:a16="http://schemas.microsoft.com/office/drawing/2014/main" id="{B6FED777-0348-B21D-0949-AF4C1C58ACC5}"/>
                </a:ext>
              </a:extLst>
            </p:cNvPr>
            <p:cNvSpPr/>
            <p:nvPr/>
          </p:nvSpPr>
          <p:spPr>
            <a:xfrm>
              <a:off x="8672125" y="7460795"/>
              <a:ext cx="1007744" cy="31750"/>
            </a:xfrm>
            <a:custGeom>
              <a:avLst/>
              <a:gdLst/>
              <a:ahLst/>
              <a:cxnLst/>
              <a:rect l="l" t="t" r="r" b="b"/>
              <a:pathLst>
                <a:path w="1007745" h="31750">
                  <a:moveTo>
                    <a:pt x="1007209" y="0"/>
                  </a:moveTo>
                  <a:lnTo>
                    <a:pt x="593172" y="0"/>
                  </a:lnTo>
                </a:path>
                <a:path w="1007745" h="31750">
                  <a:moveTo>
                    <a:pt x="561456" y="0"/>
                  </a:moveTo>
                  <a:lnTo>
                    <a:pt x="0" y="0"/>
                  </a:lnTo>
                </a:path>
                <a:path w="1007745" h="31750">
                  <a:moveTo>
                    <a:pt x="31716" y="31716"/>
                  </a:moveTo>
                  <a:lnTo>
                    <a:pt x="975457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7" name="object 856">
              <a:extLst>
                <a:ext uri="{FF2B5EF4-FFF2-40B4-BE49-F238E27FC236}">
                  <a16:creationId xmlns="" xmlns:a16="http://schemas.microsoft.com/office/drawing/2014/main" id="{5CC410AF-1BBA-95FB-4F79-1291975196A5}"/>
                </a:ext>
              </a:extLst>
            </p:cNvPr>
            <p:cNvSpPr/>
            <p:nvPr/>
          </p:nvSpPr>
          <p:spPr>
            <a:xfrm>
              <a:off x="8672125" y="7460795"/>
              <a:ext cx="31750" cy="139065"/>
            </a:xfrm>
            <a:custGeom>
              <a:avLst/>
              <a:gdLst/>
              <a:ahLst/>
              <a:cxnLst/>
              <a:rect l="l" t="t" r="r" b="b"/>
              <a:pathLst>
                <a:path w="31750" h="139065">
                  <a:moveTo>
                    <a:pt x="31716" y="139068"/>
                  </a:moveTo>
                  <a:lnTo>
                    <a:pt x="0" y="107352"/>
                  </a:lnTo>
                  <a:lnTo>
                    <a:pt x="0" y="0"/>
                  </a:lnTo>
                  <a:lnTo>
                    <a:pt x="31716" y="31716"/>
                  </a:lnTo>
                  <a:lnTo>
                    <a:pt x="31716" y="1390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8" name="object 857">
              <a:extLst>
                <a:ext uri="{FF2B5EF4-FFF2-40B4-BE49-F238E27FC236}">
                  <a16:creationId xmlns="" xmlns:a16="http://schemas.microsoft.com/office/drawing/2014/main" id="{79C99EF4-3B68-D192-2393-A9E658385708}"/>
                </a:ext>
              </a:extLst>
            </p:cNvPr>
            <p:cNvSpPr/>
            <p:nvPr/>
          </p:nvSpPr>
          <p:spPr>
            <a:xfrm>
              <a:off x="8672125" y="7460795"/>
              <a:ext cx="31750" cy="139065"/>
            </a:xfrm>
            <a:custGeom>
              <a:avLst/>
              <a:gdLst/>
              <a:ahLst/>
              <a:cxnLst/>
              <a:rect l="l" t="t" r="r" b="b"/>
              <a:pathLst>
                <a:path w="31750" h="139065">
                  <a:moveTo>
                    <a:pt x="0" y="0"/>
                  </a:moveTo>
                  <a:lnTo>
                    <a:pt x="0" y="107352"/>
                  </a:lnTo>
                </a:path>
                <a:path w="31750" h="139065">
                  <a:moveTo>
                    <a:pt x="31716" y="139068"/>
                  </a:moveTo>
                  <a:lnTo>
                    <a:pt x="31716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29" name="object 858">
              <a:extLst>
                <a:ext uri="{FF2B5EF4-FFF2-40B4-BE49-F238E27FC236}">
                  <a16:creationId xmlns="" xmlns:a16="http://schemas.microsoft.com/office/drawing/2014/main" id="{DAAD393D-B3A6-69FD-56BE-6B3531A23A70}"/>
                </a:ext>
              </a:extLst>
            </p:cNvPr>
            <p:cNvSpPr/>
            <p:nvPr/>
          </p:nvSpPr>
          <p:spPr>
            <a:xfrm>
              <a:off x="8021928" y="7568148"/>
              <a:ext cx="681990" cy="31750"/>
            </a:xfrm>
            <a:custGeom>
              <a:avLst/>
              <a:gdLst/>
              <a:ahLst/>
              <a:cxnLst/>
              <a:rect l="l" t="t" r="r" b="b"/>
              <a:pathLst>
                <a:path w="681990" h="31750">
                  <a:moveTo>
                    <a:pt x="681913" y="31716"/>
                  </a:moveTo>
                  <a:lnTo>
                    <a:pt x="31716" y="31716"/>
                  </a:lnTo>
                  <a:lnTo>
                    <a:pt x="0" y="0"/>
                  </a:lnTo>
                  <a:lnTo>
                    <a:pt x="650197" y="0"/>
                  </a:lnTo>
                  <a:lnTo>
                    <a:pt x="681913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0" name="object 859">
              <a:extLst>
                <a:ext uri="{FF2B5EF4-FFF2-40B4-BE49-F238E27FC236}">
                  <a16:creationId xmlns="" xmlns:a16="http://schemas.microsoft.com/office/drawing/2014/main" id="{1CC13269-F903-E0E7-15CE-5CA9B7A701B4}"/>
                </a:ext>
              </a:extLst>
            </p:cNvPr>
            <p:cNvSpPr/>
            <p:nvPr/>
          </p:nvSpPr>
          <p:spPr>
            <a:xfrm>
              <a:off x="8021928" y="7568148"/>
              <a:ext cx="681990" cy="31750"/>
            </a:xfrm>
            <a:custGeom>
              <a:avLst/>
              <a:gdLst/>
              <a:ahLst/>
              <a:cxnLst/>
              <a:rect l="l" t="t" r="r" b="b"/>
              <a:pathLst>
                <a:path w="681990" h="31750">
                  <a:moveTo>
                    <a:pt x="650197" y="0"/>
                  </a:moveTo>
                  <a:lnTo>
                    <a:pt x="0" y="0"/>
                  </a:lnTo>
                </a:path>
                <a:path w="681990" h="31750">
                  <a:moveTo>
                    <a:pt x="31716" y="31716"/>
                  </a:moveTo>
                  <a:lnTo>
                    <a:pt x="681913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1" name="object 860">
              <a:extLst>
                <a:ext uri="{FF2B5EF4-FFF2-40B4-BE49-F238E27FC236}">
                  <a16:creationId xmlns="" xmlns:a16="http://schemas.microsoft.com/office/drawing/2014/main" id="{870FFA8C-43C0-2A44-F8E0-EF2515E4785E}"/>
                </a:ext>
              </a:extLst>
            </p:cNvPr>
            <p:cNvSpPr/>
            <p:nvPr/>
          </p:nvSpPr>
          <p:spPr>
            <a:xfrm>
              <a:off x="8021928" y="7568148"/>
              <a:ext cx="31750" cy="633095"/>
            </a:xfrm>
            <a:custGeom>
              <a:avLst/>
              <a:gdLst/>
              <a:ahLst/>
              <a:cxnLst/>
              <a:rect l="l" t="t" r="r" b="b"/>
              <a:pathLst>
                <a:path w="31750" h="633095">
                  <a:moveTo>
                    <a:pt x="31716" y="633060"/>
                  </a:moveTo>
                  <a:lnTo>
                    <a:pt x="0" y="601308"/>
                  </a:lnTo>
                  <a:lnTo>
                    <a:pt x="0" y="0"/>
                  </a:lnTo>
                  <a:lnTo>
                    <a:pt x="31716" y="31716"/>
                  </a:lnTo>
                  <a:lnTo>
                    <a:pt x="31716" y="633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2" name="object 861">
              <a:extLst>
                <a:ext uri="{FF2B5EF4-FFF2-40B4-BE49-F238E27FC236}">
                  <a16:creationId xmlns="" xmlns:a16="http://schemas.microsoft.com/office/drawing/2014/main" id="{A23595E9-BB84-0745-CCD1-12AFD58EC954}"/>
                </a:ext>
              </a:extLst>
            </p:cNvPr>
            <p:cNvSpPr/>
            <p:nvPr/>
          </p:nvSpPr>
          <p:spPr>
            <a:xfrm>
              <a:off x="8021928" y="7568148"/>
              <a:ext cx="31750" cy="633095"/>
            </a:xfrm>
            <a:custGeom>
              <a:avLst/>
              <a:gdLst/>
              <a:ahLst/>
              <a:cxnLst/>
              <a:rect l="l" t="t" r="r" b="b"/>
              <a:pathLst>
                <a:path w="31750" h="633095">
                  <a:moveTo>
                    <a:pt x="0" y="0"/>
                  </a:moveTo>
                  <a:lnTo>
                    <a:pt x="0" y="601308"/>
                  </a:lnTo>
                </a:path>
                <a:path w="31750" h="633095">
                  <a:moveTo>
                    <a:pt x="31716" y="633060"/>
                  </a:moveTo>
                  <a:lnTo>
                    <a:pt x="31716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3" name="object 862">
              <a:extLst>
                <a:ext uri="{FF2B5EF4-FFF2-40B4-BE49-F238E27FC236}">
                  <a16:creationId xmlns="" xmlns:a16="http://schemas.microsoft.com/office/drawing/2014/main" id="{9BA618F2-C0CA-4AEE-A275-470BA02535E2}"/>
                </a:ext>
              </a:extLst>
            </p:cNvPr>
            <p:cNvSpPr/>
            <p:nvPr/>
          </p:nvSpPr>
          <p:spPr>
            <a:xfrm>
              <a:off x="8021928" y="7640256"/>
              <a:ext cx="31750" cy="276860"/>
            </a:xfrm>
            <a:custGeom>
              <a:avLst/>
              <a:gdLst/>
              <a:ahLst/>
              <a:cxnLst/>
              <a:rect l="l" t="t" r="r" b="b"/>
              <a:pathLst>
                <a:path w="31750" h="276859">
                  <a:moveTo>
                    <a:pt x="0" y="0"/>
                  </a:moveTo>
                  <a:lnTo>
                    <a:pt x="0" y="105768"/>
                  </a:lnTo>
                </a:path>
                <a:path w="31750" h="276859">
                  <a:moveTo>
                    <a:pt x="31716" y="105768"/>
                  </a:moveTo>
                  <a:lnTo>
                    <a:pt x="31716" y="0"/>
                  </a:lnTo>
                </a:path>
                <a:path w="31750" h="276859">
                  <a:moveTo>
                    <a:pt x="0" y="170712"/>
                  </a:moveTo>
                  <a:lnTo>
                    <a:pt x="0" y="276480"/>
                  </a:lnTo>
                </a:path>
                <a:path w="31750" h="276859">
                  <a:moveTo>
                    <a:pt x="31716" y="276480"/>
                  </a:moveTo>
                  <a:lnTo>
                    <a:pt x="31716" y="170712"/>
                  </a:lnTo>
                </a:path>
              </a:pathLst>
            </a:custGeom>
            <a:ln w="3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4" name="object 863">
              <a:extLst>
                <a:ext uri="{FF2B5EF4-FFF2-40B4-BE49-F238E27FC236}">
                  <a16:creationId xmlns="" xmlns:a16="http://schemas.microsoft.com/office/drawing/2014/main" id="{7B371FF2-F15E-308D-2157-6BA7D3583939}"/>
                </a:ext>
              </a:extLst>
            </p:cNvPr>
            <p:cNvSpPr/>
            <p:nvPr/>
          </p:nvSpPr>
          <p:spPr>
            <a:xfrm>
              <a:off x="7094746" y="8794165"/>
              <a:ext cx="31750" cy="210820"/>
            </a:xfrm>
            <a:custGeom>
              <a:avLst/>
              <a:gdLst/>
              <a:ahLst/>
              <a:cxnLst/>
              <a:rect l="l" t="t" r="r" b="b"/>
              <a:pathLst>
                <a:path w="31750" h="210820">
                  <a:moveTo>
                    <a:pt x="0" y="210276"/>
                  </a:moveTo>
                  <a:lnTo>
                    <a:pt x="0" y="0"/>
                  </a:lnTo>
                  <a:lnTo>
                    <a:pt x="31752" y="31752"/>
                  </a:lnTo>
                  <a:lnTo>
                    <a:pt x="31752" y="178560"/>
                  </a:lnTo>
                  <a:lnTo>
                    <a:pt x="0" y="2102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5" name="object 864">
              <a:extLst>
                <a:ext uri="{FF2B5EF4-FFF2-40B4-BE49-F238E27FC236}">
                  <a16:creationId xmlns="" xmlns:a16="http://schemas.microsoft.com/office/drawing/2014/main" id="{5E765545-4576-06A6-6358-9380C8D0CE0D}"/>
                </a:ext>
              </a:extLst>
            </p:cNvPr>
            <p:cNvSpPr/>
            <p:nvPr/>
          </p:nvSpPr>
          <p:spPr>
            <a:xfrm>
              <a:off x="7094746" y="8794165"/>
              <a:ext cx="31750" cy="210820"/>
            </a:xfrm>
            <a:custGeom>
              <a:avLst/>
              <a:gdLst/>
              <a:ahLst/>
              <a:cxnLst/>
              <a:rect l="l" t="t" r="r" b="b"/>
              <a:pathLst>
                <a:path w="31750" h="210820">
                  <a:moveTo>
                    <a:pt x="0" y="0"/>
                  </a:moveTo>
                  <a:lnTo>
                    <a:pt x="0" y="210276"/>
                  </a:lnTo>
                </a:path>
                <a:path w="31750" h="210820">
                  <a:moveTo>
                    <a:pt x="31752" y="178560"/>
                  </a:moveTo>
                  <a:lnTo>
                    <a:pt x="31752" y="3175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6" name="object 865">
              <a:extLst>
                <a:ext uri="{FF2B5EF4-FFF2-40B4-BE49-F238E27FC236}">
                  <a16:creationId xmlns="" xmlns:a16="http://schemas.microsoft.com/office/drawing/2014/main" id="{13483BDF-BD41-7C19-F924-1D2DBC79EE2B}"/>
                </a:ext>
              </a:extLst>
            </p:cNvPr>
            <p:cNvSpPr/>
            <p:nvPr/>
          </p:nvSpPr>
          <p:spPr>
            <a:xfrm>
              <a:off x="9233582" y="7255739"/>
              <a:ext cx="31750" cy="205104"/>
            </a:xfrm>
            <a:custGeom>
              <a:avLst/>
              <a:gdLst/>
              <a:ahLst/>
              <a:cxnLst/>
              <a:rect l="l" t="t" r="r" b="b"/>
              <a:pathLst>
                <a:path w="31750" h="205104">
                  <a:moveTo>
                    <a:pt x="31716" y="205056"/>
                  </a:moveTo>
                  <a:lnTo>
                    <a:pt x="0" y="205056"/>
                  </a:lnTo>
                  <a:lnTo>
                    <a:pt x="0" y="28512"/>
                  </a:lnTo>
                  <a:lnTo>
                    <a:pt x="31716" y="0"/>
                  </a:lnTo>
                  <a:lnTo>
                    <a:pt x="31716" y="205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7" name="object 866">
              <a:extLst>
                <a:ext uri="{FF2B5EF4-FFF2-40B4-BE49-F238E27FC236}">
                  <a16:creationId xmlns="" xmlns:a16="http://schemas.microsoft.com/office/drawing/2014/main" id="{049E4B46-D7F5-FDA2-A3F0-78A8F88A8F7A}"/>
                </a:ext>
              </a:extLst>
            </p:cNvPr>
            <p:cNvSpPr/>
            <p:nvPr/>
          </p:nvSpPr>
          <p:spPr>
            <a:xfrm>
              <a:off x="9233582" y="7255739"/>
              <a:ext cx="31750" cy="205104"/>
            </a:xfrm>
            <a:custGeom>
              <a:avLst/>
              <a:gdLst/>
              <a:ahLst/>
              <a:cxnLst/>
              <a:rect l="l" t="t" r="r" b="b"/>
              <a:pathLst>
                <a:path w="31750" h="205104">
                  <a:moveTo>
                    <a:pt x="0" y="28512"/>
                  </a:moveTo>
                  <a:lnTo>
                    <a:pt x="0" y="205056"/>
                  </a:lnTo>
                </a:path>
                <a:path w="31750" h="205104">
                  <a:moveTo>
                    <a:pt x="31716" y="205056"/>
                  </a:moveTo>
                  <a:lnTo>
                    <a:pt x="31716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8" name="object 867">
              <a:extLst>
                <a:ext uri="{FF2B5EF4-FFF2-40B4-BE49-F238E27FC236}">
                  <a16:creationId xmlns="" xmlns:a16="http://schemas.microsoft.com/office/drawing/2014/main" id="{CC60C343-D411-E1A3-FC5B-BBF68144AB70}"/>
                </a:ext>
              </a:extLst>
            </p:cNvPr>
            <p:cNvSpPr/>
            <p:nvPr/>
          </p:nvSpPr>
          <p:spPr>
            <a:xfrm>
              <a:off x="7387499" y="9004441"/>
              <a:ext cx="31750" cy="276225"/>
            </a:xfrm>
            <a:custGeom>
              <a:avLst/>
              <a:gdLst/>
              <a:ahLst/>
              <a:cxnLst/>
              <a:rect l="l" t="t" r="r" b="b"/>
              <a:pathLst>
                <a:path w="31750" h="276225">
                  <a:moveTo>
                    <a:pt x="31716" y="276228"/>
                  </a:moveTo>
                  <a:lnTo>
                    <a:pt x="0" y="244512"/>
                  </a:lnTo>
                  <a:lnTo>
                    <a:pt x="0" y="0"/>
                  </a:lnTo>
                  <a:lnTo>
                    <a:pt x="31716" y="0"/>
                  </a:lnTo>
                  <a:lnTo>
                    <a:pt x="31716" y="276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39" name="object 868">
              <a:extLst>
                <a:ext uri="{FF2B5EF4-FFF2-40B4-BE49-F238E27FC236}">
                  <a16:creationId xmlns="" xmlns:a16="http://schemas.microsoft.com/office/drawing/2014/main" id="{86A64C25-AF00-0B67-1A69-51E396AFF285}"/>
                </a:ext>
              </a:extLst>
            </p:cNvPr>
            <p:cNvSpPr/>
            <p:nvPr/>
          </p:nvSpPr>
          <p:spPr>
            <a:xfrm>
              <a:off x="7387499" y="9004441"/>
              <a:ext cx="31750" cy="276225"/>
            </a:xfrm>
            <a:custGeom>
              <a:avLst/>
              <a:gdLst/>
              <a:ahLst/>
              <a:cxnLst/>
              <a:rect l="l" t="t" r="r" b="b"/>
              <a:pathLst>
                <a:path w="31750" h="276225">
                  <a:moveTo>
                    <a:pt x="0" y="0"/>
                  </a:moveTo>
                  <a:lnTo>
                    <a:pt x="0" y="244512"/>
                  </a:lnTo>
                </a:path>
                <a:path w="31750" h="276225">
                  <a:moveTo>
                    <a:pt x="31716" y="276228"/>
                  </a:moveTo>
                  <a:lnTo>
                    <a:pt x="31716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40" name="object 869">
              <a:extLst>
                <a:ext uri="{FF2B5EF4-FFF2-40B4-BE49-F238E27FC236}">
                  <a16:creationId xmlns="" xmlns:a16="http://schemas.microsoft.com/office/drawing/2014/main" id="{02131BC8-C9C3-811C-7132-FA8D7642088D}"/>
                </a:ext>
              </a:extLst>
            </p:cNvPr>
            <p:cNvSpPr/>
            <p:nvPr/>
          </p:nvSpPr>
          <p:spPr>
            <a:xfrm>
              <a:off x="6966910" y="9248954"/>
              <a:ext cx="452755" cy="31750"/>
            </a:xfrm>
            <a:custGeom>
              <a:avLst/>
              <a:gdLst/>
              <a:ahLst/>
              <a:cxnLst/>
              <a:rect l="l" t="t" r="r" b="b"/>
              <a:pathLst>
                <a:path w="452754" h="31750">
                  <a:moveTo>
                    <a:pt x="452304" y="31716"/>
                  </a:moveTo>
                  <a:lnTo>
                    <a:pt x="0" y="31716"/>
                  </a:lnTo>
                  <a:lnTo>
                    <a:pt x="32400" y="0"/>
                  </a:lnTo>
                  <a:lnTo>
                    <a:pt x="420588" y="0"/>
                  </a:lnTo>
                  <a:lnTo>
                    <a:pt x="452304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41" name="object 870">
              <a:extLst>
                <a:ext uri="{FF2B5EF4-FFF2-40B4-BE49-F238E27FC236}">
                  <a16:creationId xmlns="" xmlns:a16="http://schemas.microsoft.com/office/drawing/2014/main" id="{1B6B6A8C-ED4A-A30B-0D6E-3CF91B7C2878}"/>
                </a:ext>
              </a:extLst>
            </p:cNvPr>
            <p:cNvSpPr/>
            <p:nvPr/>
          </p:nvSpPr>
          <p:spPr>
            <a:xfrm>
              <a:off x="6966910" y="9248954"/>
              <a:ext cx="452755" cy="31750"/>
            </a:xfrm>
            <a:custGeom>
              <a:avLst/>
              <a:gdLst/>
              <a:ahLst/>
              <a:cxnLst/>
              <a:rect l="l" t="t" r="r" b="b"/>
              <a:pathLst>
                <a:path w="452754" h="31750">
                  <a:moveTo>
                    <a:pt x="420588" y="0"/>
                  </a:moveTo>
                  <a:lnTo>
                    <a:pt x="32400" y="0"/>
                  </a:lnTo>
                </a:path>
                <a:path w="452754" h="31750">
                  <a:moveTo>
                    <a:pt x="0" y="31716"/>
                  </a:moveTo>
                  <a:lnTo>
                    <a:pt x="452304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42" name="object 871">
              <a:extLst>
                <a:ext uri="{FF2B5EF4-FFF2-40B4-BE49-F238E27FC236}">
                  <a16:creationId xmlns="" xmlns:a16="http://schemas.microsoft.com/office/drawing/2014/main" id="{DC0FFD5D-6B28-B1D8-AEFD-C5D47F3A015B}"/>
                </a:ext>
              </a:extLst>
            </p:cNvPr>
            <p:cNvSpPr/>
            <p:nvPr/>
          </p:nvSpPr>
          <p:spPr>
            <a:xfrm>
              <a:off x="8057280" y="8972726"/>
              <a:ext cx="134620" cy="31750"/>
            </a:xfrm>
            <a:custGeom>
              <a:avLst/>
              <a:gdLst/>
              <a:ahLst/>
              <a:cxnLst/>
              <a:rect l="l" t="t" r="r" b="b"/>
              <a:pathLst>
                <a:path w="134620" h="31750">
                  <a:moveTo>
                    <a:pt x="134136" y="31716"/>
                  </a:moveTo>
                  <a:lnTo>
                    <a:pt x="0" y="31716"/>
                  </a:lnTo>
                  <a:lnTo>
                    <a:pt x="0" y="0"/>
                  </a:lnTo>
                  <a:lnTo>
                    <a:pt x="102420" y="0"/>
                  </a:lnTo>
                  <a:lnTo>
                    <a:pt x="134136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43" name="object 872">
              <a:extLst>
                <a:ext uri="{FF2B5EF4-FFF2-40B4-BE49-F238E27FC236}">
                  <a16:creationId xmlns="" xmlns:a16="http://schemas.microsoft.com/office/drawing/2014/main" id="{9D5566EA-A5E3-79BA-1755-A9EA7CF698F6}"/>
                </a:ext>
              </a:extLst>
            </p:cNvPr>
            <p:cNvSpPr/>
            <p:nvPr/>
          </p:nvSpPr>
          <p:spPr>
            <a:xfrm>
              <a:off x="8057280" y="8972726"/>
              <a:ext cx="134620" cy="31750"/>
            </a:xfrm>
            <a:custGeom>
              <a:avLst/>
              <a:gdLst/>
              <a:ahLst/>
              <a:cxnLst/>
              <a:rect l="l" t="t" r="r" b="b"/>
              <a:pathLst>
                <a:path w="134620" h="31750">
                  <a:moveTo>
                    <a:pt x="102420" y="0"/>
                  </a:moveTo>
                  <a:lnTo>
                    <a:pt x="0" y="0"/>
                  </a:lnTo>
                </a:path>
                <a:path w="134620" h="31750">
                  <a:moveTo>
                    <a:pt x="0" y="31716"/>
                  </a:moveTo>
                  <a:lnTo>
                    <a:pt x="134136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44" name="object 873">
              <a:extLst>
                <a:ext uri="{FF2B5EF4-FFF2-40B4-BE49-F238E27FC236}">
                  <a16:creationId xmlns="" xmlns:a16="http://schemas.microsoft.com/office/drawing/2014/main" id="{58529460-73A8-4B31-B751-965D11BB2A52}"/>
                </a:ext>
              </a:extLst>
            </p:cNvPr>
            <p:cNvSpPr/>
            <p:nvPr/>
          </p:nvSpPr>
          <p:spPr>
            <a:xfrm>
              <a:off x="8159700" y="8446513"/>
              <a:ext cx="31750" cy="558165"/>
            </a:xfrm>
            <a:custGeom>
              <a:avLst/>
              <a:gdLst/>
              <a:ahLst/>
              <a:cxnLst/>
              <a:rect l="l" t="t" r="r" b="b"/>
              <a:pathLst>
                <a:path w="31750" h="558165">
                  <a:moveTo>
                    <a:pt x="31716" y="557928"/>
                  </a:moveTo>
                  <a:lnTo>
                    <a:pt x="0" y="526212"/>
                  </a:lnTo>
                  <a:lnTo>
                    <a:pt x="0" y="0"/>
                  </a:lnTo>
                  <a:lnTo>
                    <a:pt x="31716" y="0"/>
                  </a:lnTo>
                  <a:lnTo>
                    <a:pt x="31716" y="5579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45" name="object 874">
              <a:extLst>
                <a:ext uri="{FF2B5EF4-FFF2-40B4-BE49-F238E27FC236}">
                  <a16:creationId xmlns="" xmlns:a16="http://schemas.microsoft.com/office/drawing/2014/main" id="{E766EDBD-63D6-3729-F01D-E5AB3DFCE07B}"/>
                </a:ext>
              </a:extLst>
            </p:cNvPr>
            <p:cNvSpPr/>
            <p:nvPr/>
          </p:nvSpPr>
          <p:spPr>
            <a:xfrm>
              <a:off x="8159700" y="8446513"/>
              <a:ext cx="31750" cy="558165"/>
            </a:xfrm>
            <a:custGeom>
              <a:avLst/>
              <a:gdLst/>
              <a:ahLst/>
              <a:cxnLst/>
              <a:rect l="l" t="t" r="r" b="b"/>
              <a:pathLst>
                <a:path w="31750" h="558165">
                  <a:moveTo>
                    <a:pt x="0" y="0"/>
                  </a:moveTo>
                  <a:lnTo>
                    <a:pt x="0" y="526212"/>
                  </a:lnTo>
                </a:path>
                <a:path w="31750" h="558165">
                  <a:moveTo>
                    <a:pt x="31716" y="557928"/>
                  </a:moveTo>
                  <a:lnTo>
                    <a:pt x="31716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46" name="object 875">
              <a:extLst>
                <a:ext uri="{FF2B5EF4-FFF2-40B4-BE49-F238E27FC236}">
                  <a16:creationId xmlns="" xmlns:a16="http://schemas.microsoft.com/office/drawing/2014/main" id="{60CAD310-FF56-47E6-FEB5-2271628902AC}"/>
                </a:ext>
              </a:extLst>
            </p:cNvPr>
            <p:cNvSpPr/>
            <p:nvPr/>
          </p:nvSpPr>
          <p:spPr>
            <a:xfrm>
              <a:off x="9679334" y="8037300"/>
              <a:ext cx="276225" cy="31750"/>
            </a:xfrm>
            <a:custGeom>
              <a:avLst/>
              <a:gdLst/>
              <a:ahLst/>
              <a:cxnLst/>
              <a:rect l="l" t="t" r="r" b="b"/>
              <a:pathLst>
                <a:path w="276225" h="31750">
                  <a:moveTo>
                    <a:pt x="276228" y="31716"/>
                  </a:moveTo>
                  <a:lnTo>
                    <a:pt x="0" y="31716"/>
                  </a:lnTo>
                  <a:lnTo>
                    <a:pt x="0" y="0"/>
                  </a:lnTo>
                  <a:lnTo>
                    <a:pt x="244476" y="0"/>
                  </a:lnTo>
                  <a:lnTo>
                    <a:pt x="276228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47" name="object 876">
              <a:extLst>
                <a:ext uri="{FF2B5EF4-FFF2-40B4-BE49-F238E27FC236}">
                  <a16:creationId xmlns="" xmlns:a16="http://schemas.microsoft.com/office/drawing/2014/main" id="{A662CEFB-C99E-5A8F-CC37-1E498EA33447}"/>
                </a:ext>
              </a:extLst>
            </p:cNvPr>
            <p:cNvSpPr/>
            <p:nvPr/>
          </p:nvSpPr>
          <p:spPr>
            <a:xfrm>
              <a:off x="9679334" y="8069016"/>
              <a:ext cx="276225" cy="0"/>
            </a:xfrm>
            <a:custGeom>
              <a:avLst/>
              <a:gdLst/>
              <a:ahLst/>
              <a:cxnLst/>
              <a:rect l="l" t="t" r="r" b="b"/>
              <a:pathLst>
                <a:path w="276225">
                  <a:moveTo>
                    <a:pt x="0" y="0"/>
                  </a:moveTo>
                  <a:lnTo>
                    <a:pt x="276228" y="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pic>
          <p:nvPicPr>
            <p:cNvPr id="1748" name="object 877">
              <a:extLst>
                <a:ext uri="{FF2B5EF4-FFF2-40B4-BE49-F238E27FC236}">
                  <a16:creationId xmlns="" xmlns:a16="http://schemas.microsoft.com/office/drawing/2014/main" id="{2354692E-E8D7-2304-E312-60ED1F819E2B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679334" y="7874400"/>
              <a:ext cx="279828" cy="194616"/>
            </a:xfrm>
            <a:prstGeom prst="rect">
              <a:avLst/>
            </a:prstGeom>
          </p:spPr>
        </p:pic>
        <p:sp>
          <p:nvSpPr>
            <p:cNvPr id="1749" name="object 878">
              <a:extLst>
                <a:ext uri="{FF2B5EF4-FFF2-40B4-BE49-F238E27FC236}">
                  <a16:creationId xmlns="" xmlns:a16="http://schemas.microsoft.com/office/drawing/2014/main" id="{AA53A073-2301-4F23-67E7-0AC78BA7C52B}"/>
                </a:ext>
              </a:extLst>
            </p:cNvPr>
            <p:cNvSpPr/>
            <p:nvPr/>
          </p:nvSpPr>
          <p:spPr>
            <a:xfrm>
              <a:off x="9679334" y="7874400"/>
              <a:ext cx="276225" cy="31750"/>
            </a:xfrm>
            <a:custGeom>
              <a:avLst/>
              <a:gdLst/>
              <a:ahLst/>
              <a:cxnLst/>
              <a:rect l="l" t="t" r="r" b="b"/>
              <a:pathLst>
                <a:path w="276225" h="31750">
                  <a:moveTo>
                    <a:pt x="244476" y="31716"/>
                  </a:moveTo>
                  <a:lnTo>
                    <a:pt x="0" y="31716"/>
                  </a:lnTo>
                  <a:lnTo>
                    <a:pt x="0" y="0"/>
                  </a:lnTo>
                  <a:lnTo>
                    <a:pt x="276228" y="0"/>
                  </a:lnTo>
                  <a:lnTo>
                    <a:pt x="244476" y="3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0" name="object 879">
              <a:extLst>
                <a:ext uri="{FF2B5EF4-FFF2-40B4-BE49-F238E27FC236}">
                  <a16:creationId xmlns="" xmlns:a16="http://schemas.microsoft.com/office/drawing/2014/main" id="{4DE52A82-4CF9-A56C-CDB4-B4501FFC092C}"/>
                </a:ext>
              </a:extLst>
            </p:cNvPr>
            <p:cNvSpPr/>
            <p:nvPr/>
          </p:nvSpPr>
          <p:spPr>
            <a:xfrm>
              <a:off x="9679334" y="7874400"/>
              <a:ext cx="276225" cy="31750"/>
            </a:xfrm>
            <a:custGeom>
              <a:avLst/>
              <a:gdLst/>
              <a:ahLst/>
              <a:cxnLst/>
              <a:rect l="l" t="t" r="r" b="b"/>
              <a:pathLst>
                <a:path w="276225" h="31750">
                  <a:moveTo>
                    <a:pt x="276228" y="0"/>
                  </a:moveTo>
                  <a:lnTo>
                    <a:pt x="0" y="0"/>
                  </a:lnTo>
                </a:path>
                <a:path w="276225" h="31750">
                  <a:moveTo>
                    <a:pt x="0" y="31716"/>
                  </a:moveTo>
                  <a:lnTo>
                    <a:pt x="244476" y="31716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1" name="object 880">
              <a:extLst>
                <a:ext uri="{FF2B5EF4-FFF2-40B4-BE49-F238E27FC236}">
                  <a16:creationId xmlns="" xmlns:a16="http://schemas.microsoft.com/office/drawing/2014/main" id="{960A6A5A-A456-C955-7977-EF0B49EF2758}"/>
                </a:ext>
              </a:extLst>
            </p:cNvPr>
            <p:cNvSpPr/>
            <p:nvPr/>
          </p:nvSpPr>
          <p:spPr>
            <a:xfrm>
              <a:off x="7117678" y="3449608"/>
              <a:ext cx="1019810" cy="2466975"/>
            </a:xfrm>
            <a:custGeom>
              <a:avLst/>
              <a:gdLst/>
              <a:ahLst/>
              <a:cxnLst/>
              <a:rect l="l" t="t" r="r" b="b"/>
              <a:pathLst>
                <a:path w="1019809" h="2466975">
                  <a:moveTo>
                    <a:pt x="95184" y="0"/>
                  </a:moveTo>
                  <a:lnTo>
                    <a:pt x="0" y="0"/>
                  </a:lnTo>
                </a:path>
                <a:path w="1019809" h="2466975">
                  <a:moveTo>
                    <a:pt x="0" y="0"/>
                  </a:moveTo>
                  <a:lnTo>
                    <a:pt x="0" y="158641"/>
                  </a:lnTo>
                </a:path>
                <a:path w="1019809" h="2466975">
                  <a:moveTo>
                    <a:pt x="0" y="158641"/>
                  </a:moveTo>
                  <a:lnTo>
                    <a:pt x="95184" y="158641"/>
                  </a:lnTo>
                </a:path>
                <a:path w="1019809" h="2466975">
                  <a:moveTo>
                    <a:pt x="95184" y="158641"/>
                  </a:moveTo>
                  <a:lnTo>
                    <a:pt x="95184" y="0"/>
                  </a:lnTo>
                </a:path>
                <a:path w="1019809" h="2466975">
                  <a:moveTo>
                    <a:pt x="1019593" y="2371564"/>
                  </a:moveTo>
                  <a:lnTo>
                    <a:pt x="860941" y="2371564"/>
                  </a:lnTo>
                </a:path>
                <a:path w="1019809" h="2466975">
                  <a:moveTo>
                    <a:pt x="860941" y="2371564"/>
                  </a:moveTo>
                  <a:lnTo>
                    <a:pt x="860941" y="2466749"/>
                  </a:lnTo>
                </a:path>
                <a:path w="1019809" h="2466975">
                  <a:moveTo>
                    <a:pt x="860941" y="2466749"/>
                  </a:moveTo>
                  <a:lnTo>
                    <a:pt x="1019593" y="2466749"/>
                  </a:lnTo>
                </a:path>
                <a:path w="1019809" h="2466975">
                  <a:moveTo>
                    <a:pt x="1019593" y="2466749"/>
                  </a:moveTo>
                  <a:lnTo>
                    <a:pt x="1019593" y="2371564"/>
                  </a:lnTo>
                </a:path>
              </a:pathLst>
            </a:custGeom>
            <a:ln w="3175">
              <a:solidFill>
                <a:srgbClr val="757575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2" name="object 881">
              <a:extLst>
                <a:ext uri="{FF2B5EF4-FFF2-40B4-BE49-F238E27FC236}">
                  <a16:creationId xmlns="" xmlns:a16="http://schemas.microsoft.com/office/drawing/2014/main" id="{F10879D1-0286-B940-79CD-EF5CB4ABD4A5}"/>
                </a:ext>
              </a:extLst>
            </p:cNvPr>
            <p:cNvSpPr/>
            <p:nvPr/>
          </p:nvSpPr>
          <p:spPr>
            <a:xfrm>
              <a:off x="8053644" y="7492511"/>
              <a:ext cx="1594485" cy="808990"/>
            </a:xfrm>
            <a:custGeom>
              <a:avLst/>
              <a:gdLst/>
              <a:ahLst/>
              <a:cxnLst/>
              <a:rect l="l" t="t" r="r" b="b"/>
              <a:pathLst>
                <a:path w="1594484" h="808990">
                  <a:moveTo>
                    <a:pt x="1593938" y="808453"/>
                  </a:moveTo>
                  <a:lnTo>
                    <a:pt x="106056" y="808453"/>
                  </a:lnTo>
                  <a:lnTo>
                    <a:pt x="0" y="708697"/>
                  </a:lnTo>
                  <a:lnTo>
                    <a:pt x="0" y="107352"/>
                  </a:lnTo>
                  <a:lnTo>
                    <a:pt x="650197" y="107352"/>
                  </a:lnTo>
                  <a:lnTo>
                    <a:pt x="650197" y="0"/>
                  </a:lnTo>
                  <a:lnTo>
                    <a:pt x="1593938" y="0"/>
                  </a:lnTo>
                  <a:lnTo>
                    <a:pt x="1593938" y="808453"/>
                  </a:lnTo>
                  <a:close/>
                </a:path>
              </a:pathLst>
            </a:custGeom>
            <a:solidFill>
              <a:srgbClr val="3FA3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3" name="object 882">
              <a:extLst>
                <a:ext uri="{FF2B5EF4-FFF2-40B4-BE49-F238E27FC236}">
                  <a16:creationId xmlns="" xmlns:a16="http://schemas.microsoft.com/office/drawing/2014/main" id="{0D54F690-BD7E-5C89-EE6C-E64806D05048}"/>
                </a:ext>
              </a:extLst>
            </p:cNvPr>
            <p:cNvSpPr/>
            <p:nvPr/>
          </p:nvSpPr>
          <p:spPr>
            <a:xfrm>
              <a:off x="8053644" y="7492511"/>
              <a:ext cx="1594485" cy="808990"/>
            </a:xfrm>
            <a:custGeom>
              <a:avLst/>
              <a:gdLst/>
              <a:ahLst/>
              <a:cxnLst/>
              <a:rect l="l" t="t" r="r" b="b"/>
              <a:pathLst>
                <a:path w="1594484" h="808990">
                  <a:moveTo>
                    <a:pt x="106056" y="808453"/>
                  </a:moveTo>
                  <a:lnTo>
                    <a:pt x="1593938" y="808453"/>
                  </a:lnTo>
                </a:path>
                <a:path w="1594484" h="808990">
                  <a:moveTo>
                    <a:pt x="1593938" y="808453"/>
                  </a:moveTo>
                  <a:lnTo>
                    <a:pt x="1593938" y="0"/>
                  </a:lnTo>
                </a:path>
                <a:path w="1594484" h="808990">
                  <a:moveTo>
                    <a:pt x="1593938" y="0"/>
                  </a:moveTo>
                  <a:lnTo>
                    <a:pt x="650197" y="0"/>
                  </a:lnTo>
                </a:path>
                <a:path w="1594484" h="808990">
                  <a:moveTo>
                    <a:pt x="650197" y="0"/>
                  </a:moveTo>
                  <a:lnTo>
                    <a:pt x="650197" y="107352"/>
                  </a:lnTo>
                </a:path>
                <a:path w="1594484" h="808990">
                  <a:moveTo>
                    <a:pt x="650197" y="107352"/>
                  </a:moveTo>
                  <a:lnTo>
                    <a:pt x="0" y="107352"/>
                  </a:lnTo>
                </a:path>
                <a:path w="1594484" h="808990">
                  <a:moveTo>
                    <a:pt x="0" y="107352"/>
                  </a:moveTo>
                  <a:lnTo>
                    <a:pt x="0" y="708697"/>
                  </a:lnTo>
                </a:path>
              </a:pathLst>
            </a:custGeom>
            <a:ln w="3175">
              <a:solidFill>
                <a:srgbClr val="757575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4" name="object 883">
              <a:extLst>
                <a:ext uri="{FF2B5EF4-FFF2-40B4-BE49-F238E27FC236}">
                  <a16:creationId xmlns="" xmlns:a16="http://schemas.microsoft.com/office/drawing/2014/main" id="{E3F2BE57-A556-C1DC-57DB-CF39F7B35F93}"/>
                </a:ext>
              </a:extLst>
            </p:cNvPr>
            <p:cNvSpPr/>
            <p:nvPr/>
          </p:nvSpPr>
          <p:spPr>
            <a:xfrm>
              <a:off x="7126490" y="8478519"/>
              <a:ext cx="899160" cy="494030"/>
            </a:xfrm>
            <a:custGeom>
              <a:avLst/>
              <a:gdLst/>
              <a:ahLst/>
              <a:cxnLst/>
              <a:rect l="l" t="t" r="r" b="b"/>
              <a:pathLst>
                <a:path w="899159" h="494029">
                  <a:moveTo>
                    <a:pt x="899071" y="0"/>
                  </a:moveTo>
                  <a:lnTo>
                    <a:pt x="255422" y="0"/>
                  </a:lnTo>
                  <a:lnTo>
                    <a:pt x="255422" y="347980"/>
                  </a:lnTo>
                  <a:lnTo>
                    <a:pt x="0" y="347980"/>
                  </a:lnTo>
                  <a:lnTo>
                    <a:pt x="0" y="494030"/>
                  </a:lnTo>
                  <a:lnTo>
                    <a:pt x="899071" y="494030"/>
                  </a:lnTo>
                  <a:lnTo>
                    <a:pt x="899071" y="347980"/>
                  </a:lnTo>
                  <a:lnTo>
                    <a:pt x="899071" y="0"/>
                  </a:lnTo>
                  <a:close/>
                </a:path>
              </a:pathLst>
            </a:custGeom>
            <a:solidFill>
              <a:srgbClr val="3FA3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5" name="object 884">
              <a:extLst>
                <a:ext uri="{FF2B5EF4-FFF2-40B4-BE49-F238E27FC236}">
                  <a16:creationId xmlns="" xmlns:a16="http://schemas.microsoft.com/office/drawing/2014/main" id="{0866631B-C24C-8E3D-8AE2-8CCFC8B6C17B}"/>
                </a:ext>
              </a:extLst>
            </p:cNvPr>
            <p:cNvSpPr/>
            <p:nvPr/>
          </p:nvSpPr>
          <p:spPr>
            <a:xfrm>
              <a:off x="7126498" y="8478229"/>
              <a:ext cx="899160" cy="494665"/>
            </a:xfrm>
            <a:custGeom>
              <a:avLst/>
              <a:gdLst/>
              <a:ahLst/>
              <a:cxnLst/>
              <a:rect l="l" t="t" r="r" b="b"/>
              <a:pathLst>
                <a:path w="899159" h="494665">
                  <a:moveTo>
                    <a:pt x="0" y="494496"/>
                  </a:moveTo>
                  <a:lnTo>
                    <a:pt x="899065" y="494496"/>
                  </a:lnTo>
                </a:path>
                <a:path w="899159" h="494665">
                  <a:moveTo>
                    <a:pt x="899065" y="494496"/>
                  </a:moveTo>
                  <a:lnTo>
                    <a:pt x="899065" y="0"/>
                  </a:lnTo>
                </a:path>
                <a:path w="899159" h="494665">
                  <a:moveTo>
                    <a:pt x="899065" y="0"/>
                  </a:moveTo>
                  <a:lnTo>
                    <a:pt x="255420" y="0"/>
                  </a:lnTo>
                </a:path>
                <a:path w="899159" h="494665">
                  <a:moveTo>
                    <a:pt x="255420" y="0"/>
                  </a:moveTo>
                  <a:lnTo>
                    <a:pt x="255420" y="347688"/>
                  </a:lnTo>
                </a:path>
                <a:path w="899159" h="494665">
                  <a:moveTo>
                    <a:pt x="255420" y="347688"/>
                  </a:moveTo>
                  <a:lnTo>
                    <a:pt x="0" y="347688"/>
                  </a:lnTo>
                </a:path>
                <a:path w="899159" h="494665">
                  <a:moveTo>
                    <a:pt x="0" y="347688"/>
                  </a:moveTo>
                  <a:lnTo>
                    <a:pt x="0" y="494496"/>
                  </a:lnTo>
                </a:path>
              </a:pathLst>
            </a:custGeom>
            <a:ln w="7200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6" name="object 885">
              <a:extLst>
                <a:ext uri="{FF2B5EF4-FFF2-40B4-BE49-F238E27FC236}">
                  <a16:creationId xmlns="" xmlns:a16="http://schemas.microsoft.com/office/drawing/2014/main" id="{DA102ACC-9556-EE6C-DF97-083E1D9D7F57}"/>
                </a:ext>
              </a:extLst>
            </p:cNvPr>
            <p:cNvSpPr/>
            <p:nvPr/>
          </p:nvSpPr>
          <p:spPr>
            <a:xfrm>
              <a:off x="6998662" y="7284251"/>
              <a:ext cx="2649220" cy="1996439"/>
            </a:xfrm>
            <a:custGeom>
              <a:avLst/>
              <a:gdLst/>
              <a:ahLst/>
              <a:cxnLst/>
              <a:rect l="l" t="t" r="r" b="b"/>
              <a:pathLst>
                <a:path w="2649220" h="1996440">
                  <a:moveTo>
                    <a:pt x="420552" y="1996419"/>
                  </a:moveTo>
                  <a:lnTo>
                    <a:pt x="0" y="1996419"/>
                  </a:lnTo>
                  <a:lnTo>
                    <a:pt x="6552" y="1846910"/>
                  </a:lnTo>
                  <a:lnTo>
                    <a:pt x="24192" y="1698302"/>
                  </a:lnTo>
                  <a:lnTo>
                    <a:pt x="52884" y="1551422"/>
                  </a:lnTo>
                  <a:lnTo>
                    <a:pt x="92412" y="1407062"/>
                  </a:lnTo>
                  <a:lnTo>
                    <a:pt x="142560" y="1266085"/>
                  </a:lnTo>
                  <a:lnTo>
                    <a:pt x="203076" y="1129213"/>
                  </a:lnTo>
                  <a:lnTo>
                    <a:pt x="273600" y="997201"/>
                  </a:lnTo>
                  <a:lnTo>
                    <a:pt x="353736" y="870841"/>
                  </a:lnTo>
                  <a:lnTo>
                    <a:pt x="443088" y="750781"/>
                  </a:lnTo>
                  <a:lnTo>
                    <a:pt x="541116" y="637668"/>
                  </a:lnTo>
                  <a:lnTo>
                    <a:pt x="647280" y="532224"/>
                  </a:lnTo>
                  <a:lnTo>
                    <a:pt x="761005" y="434916"/>
                  </a:lnTo>
                  <a:lnTo>
                    <a:pt x="881641" y="346392"/>
                  </a:lnTo>
                  <a:lnTo>
                    <a:pt x="1008541" y="267048"/>
                  </a:lnTo>
                  <a:lnTo>
                    <a:pt x="1141021" y="197388"/>
                  </a:lnTo>
                  <a:lnTo>
                    <a:pt x="1278289" y="137772"/>
                  </a:lnTo>
                  <a:lnTo>
                    <a:pt x="1419590" y="88560"/>
                  </a:lnTo>
                  <a:lnTo>
                    <a:pt x="1564202" y="49968"/>
                  </a:lnTo>
                  <a:lnTo>
                    <a:pt x="1711262" y="22284"/>
                  </a:lnTo>
                  <a:lnTo>
                    <a:pt x="1859978" y="5580"/>
                  </a:lnTo>
                  <a:lnTo>
                    <a:pt x="2009523" y="0"/>
                  </a:lnTo>
                  <a:lnTo>
                    <a:pt x="2234919" y="0"/>
                  </a:lnTo>
                  <a:lnTo>
                    <a:pt x="2234919" y="208260"/>
                  </a:lnTo>
                  <a:lnTo>
                    <a:pt x="2648920" y="208260"/>
                  </a:lnTo>
                  <a:lnTo>
                    <a:pt x="2648920" y="1016713"/>
                  </a:lnTo>
                  <a:lnTo>
                    <a:pt x="1192753" y="1016713"/>
                  </a:lnTo>
                  <a:lnTo>
                    <a:pt x="1192753" y="1720190"/>
                  </a:lnTo>
                  <a:lnTo>
                    <a:pt x="420552" y="1720190"/>
                  </a:lnTo>
                  <a:lnTo>
                    <a:pt x="420552" y="1996419"/>
                  </a:lnTo>
                  <a:close/>
                </a:path>
              </a:pathLst>
            </a:custGeom>
            <a:solidFill>
              <a:srgbClr val="3FA3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7" name="object 886">
              <a:extLst>
                <a:ext uri="{FF2B5EF4-FFF2-40B4-BE49-F238E27FC236}">
                  <a16:creationId xmlns="" xmlns:a16="http://schemas.microsoft.com/office/drawing/2014/main" id="{D3A1B22E-6B94-04E0-1105-D274200E9B4E}"/>
                </a:ext>
              </a:extLst>
            </p:cNvPr>
            <p:cNvSpPr/>
            <p:nvPr/>
          </p:nvSpPr>
          <p:spPr>
            <a:xfrm>
              <a:off x="6998662" y="7284251"/>
              <a:ext cx="2649220" cy="1996439"/>
            </a:xfrm>
            <a:custGeom>
              <a:avLst/>
              <a:gdLst/>
              <a:ahLst/>
              <a:cxnLst/>
              <a:rect l="l" t="t" r="r" b="b"/>
              <a:pathLst>
                <a:path w="2649220" h="1996440">
                  <a:moveTo>
                    <a:pt x="0" y="1996419"/>
                  </a:moveTo>
                  <a:lnTo>
                    <a:pt x="420552" y="1996419"/>
                  </a:lnTo>
                </a:path>
                <a:path w="2649220" h="1996440">
                  <a:moveTo>
                    <a:pt x="420552" y="1996419"/>
                  </a:moveTo>
                  <a:lnTo>
                    <a:pt x="420552" y="1720190"/>
                  </a:lnTo>
                </a:path>
                <a:path w="2649220" h="1996440">
                  <a:moveTo>
                    <a:pt x="420552" y="1720190"/>
                  </a:moveTo>
                  <a:lnTo>
                    <a:pt x="1192753" y="1720190"/>
                  </a:lnTo>
                </a:path>
                <a:path w="2649220" h="1996440">
                  <a:moveTo>
                    <a:pt x="1192753" y="1720190"/>
                  </a:moveTo>
                  <a:lnTo>
                    <a:pt x="1192753" y="1016713"/>
                  </a:lnTo>
                </a:path>
                <a:path w="2649220" h="1996440">
                  <a:moveTo>
                    <a:pt x="1192753" y="1016713"/>
                  </a:moveTo>
                  <a:lnTo>
                    <a:pt x="2234919" y="1016713"/>
                  </a:lnTo>
                </a:path>
                <a:path w="2649220" h="1996440">
                  <a:moveTo>
                    <a:pt x="2234919" y="1016713"/>
                  </a:moveTo>
                  <a:lnTo>
                    <a:pt x="2648920" y="1016713"/>
                  </a:lnTo>
                </a:path>
                <a:path w="2649220" h="1996440">
                  <a:moveTo>
                    <a:pt x="2648920" y="1016713"/>
                  </a:moveTo>
                  <a:lnTo>
                    <a:pt x="2648920" y="208260"/>
                  </a:lnTo>
                </a:path>
                <a:path w="2649220" h="1996440">
                  <a:moveTo>
                    <a:pt x="2648920" y="208260"/>
                  </a:moveTo>
                  <a:lnTo>
                    <a:pt x="2234919" y="208260"/>
                  </a:lnTo>
                </a:path>
                <a:path w="2649220" h="1996440">
                  <a:moveTo>
                    <a:pt x="2234919" y="208260"/>
                  </a:moveTo>
                  <a:lnTo>
                    <a:pt x="2234919" y="0"/>
                  </a:lnTo>
                </a:path>
                <a:path w="2649220" h="1996440">
                  <a:moveTo>
                    <a:pt x="2234919" y="0"/>
                  </a:moveTo>
                  <a:lnTo>
                    <a:pt x="2009523" y="0"/>
                  </a:lnTo>
                </a:path>
                <a:path w="2649220" h="1996440">
                  <a:moveTo>
                    <a:pt x="2009523" y="0"/>
                  </a:moveTo>
                  <a:lnTo>
                    <a:pt x="1859978" y="5580"/>
                  </a:lnTo>
                </a:path>
                <a:path w="2649220" h="1996440">
                  <a:moveTo>
                    <a:pt x="1859978" y="5580"/>
                  </a:moveTo>
                  <a:lnTo>
                    <a:pt x="1711262" y="22284"/>
                  </a:lnTo>
                </a:path>
                <a:path w="2649220" h="1996440">
                  <a:moveTo>
                    <a:pt x="1711262" y="22284"/>
                  </a:moveTo>
                  <a:lnTo>
                    <a:pt x="1564202" y="49968"/>
                  </a:lnTo>
                </a:path>
                <a:path w="2649220" h="1996440">
                  <a:moveTo>
                    <a:pt x="1564202" y="49968"/>
                  </a:moveTo>
                  <a:lnTo>
                    <a:pt x="1419590" y="88560"/>
                  </a:lnTo>
                </a:path>
                <a:path w="2649220" h="1996440">
                  <a:moveTo>
                    <a:pt x="1419590" y="88560"/>
                  </a:moveTo>
                  <a:lnTo>
                    <a:pt x="1278289" y="137772"/>
                  </a:lnTo>
                </a:path>
                <a:path w="2649220" h="1996440">
                  <a:moveTo>
                    <a:pt x="1278289" y="137772"/>
                  </a:moveTo>
                  <a:lnTo>
                    <a:pt x="1141021" y="197388"/>
                  </a:lnTo>
                </a:path>
                <a:path w="2649220" h="1996440">
                  <a:moveTo>
                    <a:pt x="1141021" y="197388"/>
                  </a:moveTo>
                  <a:lnTo>
                    <a:pt x="1008541" y="267048"/>
                  </a:lnTo>
                </a:path>
                <a:path w="2649220" h="1996440">
                  <a:moveTo>
                    <a:pt x="1008541" y="267048"/>
                  </a:moveTo>
                  <a:lnTo>
                    <a:pt x="881641" y="346392"/>
                  </a:lnTo>
                </a:path>
                <a:path w="2649220" h="1996440">
                  <a:moveTo>
                    <a:pt x="881641" y="346392"/>
                  </a:moveTo>
                  <a:lnTo>
                    <a:pt x="761005" y="434916"/>
                  </a:lnTo>
                </a:path>
                <a:path w="2649220" h="1996440">
                  <a:moveTo>
                    <a:pt x="761005" y="434916"/>
                  </a:moveTo>
                  <a:lnTo>
                    <a:pt x="647280" y="532224"/>
                  </a:lnTo>
                </a:path>
                <a:path w="2649220" h="1996440">
                  <a:moveTo>
                    <a:pt x="647280" y="532224"/>
                  </a:moveTo>
                  <a:lnTo>
                    <a:pt x="541116" y="637668"/>
                  </a:lnTo>
                </a:path>
                <a:path w="2649220" h="1996440">
                  <a:moveTo>
                    <a:pt x="541116" y="637668"/>
                  </a:moveTo>
                  <a:lnTo>
                    <a:pt x="443088" y="750781"/>
                  </a:lnTo>
                </a:path>
                <a:path w="2649220" h="1996440">
                  <a:moveTo>
                    <a:pt x="443088" y="750781"/>
                  </a:moveTo>
                  <a:lnTo>
                    <a:pt x="353736" y="870841"/>
                  </a:lnTo>
                </a:path>
                <a:path w="2649220" h="1996440">
                  <a:moveTo>
                    <a:pt x="353736" y="870841"/>
                  </a:moveTo>
                  <a:lnTo>
                    <a:pt x="273600" y="997201"/>
                  </a:lnTo>
                </a:path>
                <a:path w="2649220" h="1996440">
                  <a:moveTo>
                    <a:pt x="273600" y="997201"/>
                  </a:moveTo>
                  <a:lnTo>
                    <a:pt x="203076" y="1129213"/>
                  </a:lnTo>
                </a:path>
                <a:path w="2649220" h="1996440">
                  <a:moveTo>
                    <a:pt x="203076" y="1129213"/>
                  </a:moveTo>
                  <a:lnTo>
                    <a:pt x="142560" y="1266085"/>
                  </a:lnTo>
                </a:path>
                <a:path w="2649220" h="1996440">
                  <a:moveTo>
                    <a:pt x="142560" y="1266085"/>
                  </a:moveTo>
                  <a:lnTo>
                    <a:pt x="92412" y="1407062"/>
                  </a:lnTo>
                </a:path>
                <a:path w="2649220" h="1996440">
                  <a:moveTo>
                    <a:pt x="92412" y="1407062"/>
                  </a:moveTo>
                  <a:lnTo>
                    <a:pt x="52884" y="1551422"/>
                  </a:lnTo>
                </a:path>
                <a:path w="2649220" h="1996440">
                  <a:moveTo>
                    <a:pt x="52884" y="1551422"/>
                  </a:moveTo>
                  <a:lnTo>
                    <a:pt x="24192" y="1698302"/>
                  </a:lnTo>
                </a:path>
                <a:path w="2649220" h="1996440">
                  <a:moveTo>
                    <a:pt x="24192" y="1698302"/>
                  </a:moveTo>
                  <a:lnTo>
                    <a:pt x="6552" y="1846910"/>
                  </a:lnTo>
                </a:path>
                <a:path w="2649220" h="1996440">
                  <a:moveTo>
                    <a:pt x="6552" y="1846910"/>
                  </a:moveTo>
                  <a:lnTo>
                    <a:pt x="0" y="1996419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8" name="object 887">
              <a:extLst>
                <a:ext uri="{FF2B5EF4-FFF2-40B4-BE49-F238E27FC236}">
                  <a16:creationId xmlns="" xmlns:a16="http://schemas.microsoft.com/office/drawing/2014/main" id="{5CBDD705-580D-D90E-783D-6A037065C6EC}"/>
                </a:ext>
              </a:extLst>
            </p:cNvPr>
            <p:cNvSpPr/>
            <p:nvPr/>
          </p:nvSpPr>
          <p:spPr>
            <a:xfrm>
              <a:off x="9679334" y="7874400"/>
              <a:ext cx="276225" cy="194945"/>
            </a:xfrm>
            <a:custGeom>
              <a:avLst/>
              <a:gdLst/>
              <a:ahLst/>
              <a:cxnLst/>
              <a:rect l="l" t="t" r="r" b="b"/>
              <a:pathLst>
                <a:path w="276225" h="194945">
                  <a:moveTo>
                    <a:pt x="276228" y="194616"/>
                  </a:moveTo>
                  <a:lnTo>
                    <a:pt x="0" y="194616"/>
                  </a:lnTo>
                  <a:lnTo>
                    <a:pt x="0" y="0"/>
                  </a:lnTo>
                  <a:lnTo>
                    <a:pt x="276228" y="0"/>
                  </a:lnTo>
                  <a:lnTo>
                    <a:pt x="276228" y="194616"/>
                  </a:lnTo>
                  <a:close/>
                </a:path>
              </a:pathLst>
            </a:custGeom>
            <a:solidFill>
              <a:srgbClr val="3FA3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59" name="object 888">
              <a:extLst>
                <a:ext uri="{FF2B5EF4-FFF2-40B4-BE49-F238E27FC236}">
                  <a16:creationId xmlns="" xmlns:a16="http://schemas.microsoft.com/office/drawing/2014/main" id="{317E2CD2-351A-BA42-A412-6F64D19237DB}"/>
                </a:ext>
              </a:extLst>
            </p:cNvPr>
            <p:cNvSpPr/>
            <p:nvPr/>
          </p:nvSpPr>
          <p:spPr>
            <a:xfrm>
              <a:off x="9679334" y="7874400"/>
              <a:ext cx="276225" cy="194945"/>
            </a:xfrm>
            <a:custGeom>
              <a:avLst/>
              <a:gdLst/>
              <a:ahLst/>
              <a:cxnLst/>
              <a:rect l="l" t="t" r="r" b="b"/>
              <a:pathLst>
                <a:path w="276225" h="194945">
                  <a:moveTo>
                    <a:pt x="0" y="194616"/>
                  </a:moveTo>
                  <a:lnTo>
                    <a:pt x="276228" y="194616"/>
                  </a:lnTo>
                </a:path>
                <a:path w="276225" h="194945">
                  <a:moveTo>
                    <a:pt x="276228" y="194616"/>
                  </a:moveTo>
                  <a:lnTo>
                    <a:pt x="276228" y="0"/>
                  </a:lnTo>
                </a:path>
                <a:path w="276225" h="194945">
                  <a:moveTo>
                    <a:pt x="276228" y="0"/>
                  </a:moveTo>
                  <a:lnTo>
                    <a:pt x="0" y="0"/>
                  </a:lnTo>
                </a:path>
                <a:path w="276225" h="194945">
                  <a:moveTo>
                    <a:pt x="0" y="0"/>
                  </a:moveTo>
                  <a:lnTo>
                    <a:pt x="0" y="194616"/>
                  </a:lnTo>
                </a:path>
              </a:pathLst>
            </a:custGeom>
            <a:ln w="3175">
              <a:solidFill>
                <a:srgbClr val="757575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60" name="object 889">
              <a:extLst>
                <a:ext uri="{FF2B5EF4-FFF2-40B4-BE49-F238E27FC236}">
                  <a16:creationId xmlns="" xmlns:a16="http://schemas.microsoft.com/office/drawing/2014/main" id="{9595E13C-2240-A1D0-3A2A-F293DC4FDF0B}"/>
                </a:ext>
              </a:extLst>
            </p:cNvPr>
            <p:cNvSpPr/>
            <p:nvPr/>
          </p:nvSpPr>
          <p:spPr>
            <a:xfrm>
              <a:off x="7381919" y="8201208"/>
              <a:ext cx="777875" cy="245745"/>
            </a:xfrm>
            <a:custGeom>
              <a:avLst/>
              <a:gdLst/>
              <a:ahLst/>
              <a:cxnLst/>
              <a:rect l="l" t="t" r="r" b="b"/>
              <a:pathLst>
                <a:path w="777875" h="245745">
                  <a:moveTo>
                    <a:pt x="777781" y="245304"/>
                  </a:moveTo>
                  <a:lnTo>
                    <a:pt x="0" y="245304"/>
                  </a:lnTo>
                  <a:lnTo>
                    <a:pt x="0" y="0"/>
                  </a:lnTo>
                  <a:lnTo>
                    <a:pt x="671725" y="0"/>
                  </a:lnTo>
                  <a:lnTo>
                    <a:pt x="777781" y="99756"/>
                  </a:lnTo>
                  <a:lnTo>
                    <a:pt x="777781" y="245304"/>
                  </a:lnTo>
                  <a:close/>
                </a:path>
              </a:pathLst>
            </a:custGeom>
            <a:solidFill>
              <a:srgbClr val="3FA3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61" name="object 890">
              <a:extLst>
                <a:ext uri="{FF2B5EF4-FFF2-40B4-BE49-F238E27FC236}">
                  <a16:creationId xmlns="" xmlns:a16="http://schemas.microsoft.com/office/drawing/2014/main" id="{B44DD497-8E68-4950-89B6-15A162D6FBE3}"/>
                </a:ext>
              </a:extLst>
            </p:cNvPr>
            <p:cNvSpPr/>
            <p:nvPr/>
          </p:nvSpPr>
          <p:spPr>
            <a:xfrm>
              <a:off x="7381919" y="8201208"/>
              <a:ext cx="777875" cy="245745"/>
            </a:xfrm>
            <a:custGeom>
              <a:avLst/>
              <a:gdLst/>
              <a:ahLst/>
              <a:cxnLst/>
              <a:rect l="l" t="t" r="r" b="b"/>
              <a:pathLst>
                <a:path w="777875" h="245745">
                  <a:moveTo>
                    <a:pt x="777781" y="245304"/>
                  </a:moveTo>
                  <a:lnTo>
                    <a:pt x="777781" y="99756"/>
                  </a:lnTo>
                </a:path>
                <a:path w="777875" h="245745">
                  <a:moveTo>
                    <a:pt x="671725" y="0"/>
                  </a:moveTo>
                  <a:lnTo>
                    <a:pt x="0" y="0"/>
                  </a:lnTo>
                </a:path>
                <a:path w="777875" h="245745">
                  <a:moveTo>
                    <a:pt x="0" y="0"/>
                  </a:moveTo>
                  <a:lnTo>
                    <a:pt x="0" y="245304"/>
                  </a:lnTo>
                </a:path>
                <a:path w="777875" h="245745">
                  <a:moveTo>
                    <a:pt x="0" y="245304"/>
                  </a:moveTo>
                  <a:lnTo>
                    <a:pt x="777781" y="245304"/>
                  </a:lnTo>
                </a:path>
              </a:pathLst>
            </a:custGeom>
            <a:ln w="3175">
              <a:solidFill>
                <a:srgbClr val="757575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62" name="object 891">
              <a:extLst>
                <a:ext uri="{FF2B5EF4-FFF2-40B4-BE49-F238E27FC236}">
                  <a16:creationId xmlns="" xmlns:a16="http://schemas.microsoft.com/office/drawing/2014/main" id="{E375FA16-10F4-01F9-555C-19D3AFC4FB11}"/>
                </a:ext>
              </a:extLst>
            </p:cNvPr>
            <p:cNvSpPr/>
            <p:nvPr/>
          </p:nvSpPr>
          <p:spPr>
            <a:xfrm>
              <a:off x="9640201" y="696213"/>
              <a:ext cx="4525010" cy="5540375"/>
            </a:xfrm>
            <a:custGeom>
              <a:avLst/>
              <a:gdLst/>
              <a:ahLst/>
              <a:cxnLst/>
              <a:rect l="l" t="t" r="r" b="b"/>
              <a:pathLst>
                <a:path w="4525009" h="5540375">
                  <a:moveTo>
                    <a:pt x="4524883" y="0"/>
                  </a:moveTo>
                  <a:lnTo>
                    <a:pt x="0" y="0"/>
                  </a:lnTo>
                  <a:lnTo>
                    <a:pt x="0" y="2220493"/>
                  </a:lnTo>
                  <a:lnTo>
                    <a:pt x="0" y="2277580"/>
                  </a:lnTo>
                  <a:lnTo>
                    <a:pt x="0" y="2408771"/>
                  </a:lnTo>
                  <a:lnTo>
                    <a:pt x="0" y="5539791"/>
                  </a:lnTo>
                  <a:lnTo>
                    <a:pt x="4524883" y="5539791"/>
                  </a:lnTo>
                  <a:lnTo>
                    <a:pt x="4524883" y="2408771"/>
                  </a:lnTo>
                  <a:lnTo>
                    <a:pt x="4524883" y="2277580"/>
                  </a:lnTo>
                  <a:lnTo>
                    <a:pt x="4524883" y="2220493"/>
                  </a:lnTo>
                  <a:lnTo>
                    <a:pt x="4524883" y="0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63" name="object 892">
              <a:extLst>
                <a:ext uri="{FF2B5EF4-FFF2-40B4-BE49-F238E27FC236}">
                  <a16:creationId xmlns="" xmlns:a16="http://schemas.microsoft.com/office/drawing/2014/main" id="{BD3A1EBB-3D14-EFA3-DD22-6ADEF0C6E22F}"/>
                </a:ext>
              </a:extLst>
            </p:cNvPr>
            <p:cNvSpPr/>
            <p:nvPr/>
          </p:nvSpPr>
          <p:spPr>
            <a:xfrm>
              <a:off x="10000196" y="559485"/>
              <a:ext cx="4627245" cy="2834005"/>
            </a:xfrm>
            <a:custGeom>
              <a:avLst/>
              <a:gdLst/>
              <a:ahLst/>
              <a:cxnLst/>
              <a:rect l="l" t="t" r="r" b="b"/>
              <a:pathLst>
                <a:path w="4627244" h="2834004">
                  <a:moveTo>
                    <a:pt x="4627232" y="2357221"/>
                  </a:moveTo>
                  <a:lnTo>
                    <a:pt x="828611" y="2357221"/>
                  </a:lnTo>
                  <a:lnTo>
                    <a:pt x="828611" y="0"/>
                  </a:lnTo>
                  <a:lnTo>
                    <a:pt x="584492" y="0"/>
                  </a:lnTo>
                  <a:lnTo>
                    <a:pt x="584492" y="2357221"/>
                  </a:lnTo>
                  <a:lnTo>
                    <a:pt x="584492" y="2414308"/>
                  </a:lnTo>
                  <a:lnTo>
                    <a:pt x="584492" y="2531326"/>
                  </a:lnTo>
                  <a:lnTo>
                    <a:pt x="0" y="2531326"/>
                  </a:lnTo>
                  <a:lnTo>
                    <a:pt x="0" y="2833725"/>
                  </a:lnTo>
                  <a:lnTo>
                    <a:pt x="4171619" y="2833725"/>
                  </a:lnTo>
                  <a:lnTo>
                    <a:pt x="4171619" y="2545499"/>
                  </a:lnTo>
                  <a:lnTo>
                    <a:pt x="4627232" y="2545499"/>
                  </a:lnTo>
                  <a:lnTo>
                    <a:pt x="4627232" y="2357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</p:grpSp>
      <p:pic>
        <p:nvPicPr>
          <p:cNvPr id="1764" name="Рисунок 1763">
            <a:extLst>
              <a:ext uri="{FF2B5EF4-FFF2-40B4-BE49-F238E27FC236}">
                <a16:creationId xmlns="" xmlns:a16="http://schemas.microsoft.com/office/drawing/2014/main" id="{439F5EEC-5A09-CF49-6E2E-18724B79FA0E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88" y="1451368"/>
            <a:ext cx="3066570" cy="1408536"/>
          </a:xfrm>
          <a:prstGeom prst="rect">
            <a:avLst/>
          </a:prstGeom>
        </p:spPr>
      </p:pic>
      <p:grpSp>
        <p:nvGrpSpPr>
          <p:cNvPr id="1765" name="object 8">
            <a:extLst>
              <a:ext uri="{FF2B5EF4-FFF2-40B4-BE49-F238E27FC236}">
                <a16:creationId xmlns="" xmlns:a16="http://schemas.microsoft.com/office/drawing/2014/main" id="{D689ED30-40A4-FE5D-CACD-4D1254F25011}"/>
              </a:ext>
            </a:extLst>
          </p:cNvPr>
          <p:cNvGrpSpPr/>
          <p:nvPr/>
        </p:nvGrpSpPr>
        <p:grpSpPr>
          <a:xfrm>
            <a:off x="5130403" y="2975722"/>
            <a:ext cx="316083" cy="210749"/>
            <a:chOff x="584997" y="3362452"/>
            <a:chExt cx="347345" cy="348615"/>
          </a:xfrm>
        </p:grpSpPr>
        <p:sp>
          <p:nvSpPr>
            <p:cNvPr id="1766" name="object 9">
              <a:extLst>
                <a:ext uri="{FF2B5EF4-FFF2-40B4-BE49-F238E27FC236}">
                  <a16:creationId xmlns="" xmlns:a16="http://schemas.microsoft.com/office/drawing/2014/main" id="{CF79A0D5-6E97-0709-00E3-D382FCBB42B9}"/>
                </a:ext>
              </a:extLst>
            </p:cNvPr>
            <p:cNvSpPr/>
            <p:nvPr/>
          </p:nvSpPr>
          <p:spPr>
            <a:xfrm>
              <a:off x="588597" y="3366052"/>
              <a:ext cx="339725" cy="341630"/>
            </a:xfrm>
            <a:custGeom>
              <a:avLst/>
              <a:gdLst/>
              <a:ahLst/>
              <a:cxnLst/>
              <a:rect l="l" t="t" r="r" b="b"/>
              <a:pathLst>
                <a:path w="339725" h="341629">
                  <a:moveTo>
                    <a:pt x="339674" y="341161"/>
                  </a:moveTo>
                  <a:lnTo>
                    <a:pt x="0" y="341161"/>
                  </a:lnTo>
                  <a:lnTo>
                    <a:pt x="0" y="0"/>
                  </a:lnTo>
                  <a:lnTo>
                    <a:pt x="339674" y="0"/>
                  </a:lnTo>
                  <a:lnTo>
                    <a:pt x="339674" y="341161"/>
                  </a:lnTo>
                  <a:close/>
                </a:path>
              </a:pathLst>
            </a:custGeom>
            <a:solidFill>
              <a:srgbClr val="CFE8F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67" name="object 10">
              <a:extLst>
                <a:ext uri="{FF2B5EF4-FFF2-40B4-BE49-F238E27FC236}">
                  <a16:creationId xmlns="" xmlns:a16="http://schemas.microsoft.com/office/drawing/2014/main" id="{A86B588E-536D-DEFB-4745-782BFCE2F698}"/>
                </a:ext>
              </a:extLst>
            </p:cNvPr>
            <p:cNvSpPr/>
            <p:nvPr/>
          </p:nvSpPr>
          <p:spPr>
            <a:xfrm>
              <a:off x="588597" y="3366052"/>
              <a:ext cx="339725" cy="341630"/>
            </a:xfrm>
            <a:custGeom>
              <a:avLst/>
              <a:gdLst/>
              <a:ahLst/>
              <a:cxnLst/>
              <a:rect l="l" t="t" r="r" b="b"/>
              <a:pathLst>
                <a:path w="339725" h="341629">
                  <a:moveTo>
                    <a:pt x="0" y="341161"/>
                  </a:moveTo>
                  <a:lnTo>
                    <a:pt x="339674" y="341161"/>
                  </a:lnTo>
                </a:path>
                <a:path w="339725" h="341629">
                  <a:moveTo>
                    <a:pt x="339674" y="341161"/>
                  </a:moveTo>
                  <a:lnTo>
                    <a:pt x="339674" y="0"/>
                  </a:lnTo>
                </a:path>
                <a:path w="339725" h="341629">
                  <a:moveTo>
                    <a:pt x="339674" y="0"/>
                  </a:moveTo>
                  <a:lnTo>
                    <a:pt x="0" y="0"/>
                  </a:lnTo>
                </a:path>
                <a:path w="339725" h="341629">
                  <a:moveTo>
                    <a:pt x="0" y="0"/>
                  </a:moveTo>
                  <a:lnTo>
                    <a:pt x="0" y="341161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</p:grpSp>
      <p:grpSp>
        <p:nvGrpSpPr>
          <p:cNvPr id="1768" name="object 11">
            <a:extLst>
              <a:ext uri="{FF2B5EF4-FFF2-40B4-BE49-F238E27FC236}">
                <a16:creationId xmlns="" xmlns:a16="http://schemas.microsoft.com/office/drawing/2014/main" id="{FA7151B0-044E-D0EB-5DF3-1F1C9318D76C}"/>
              </a:ext>
            </a:extLst>
          </p:cNvPr>
          <p:cNvGrpSpPr/>
          <p:nvPr/>
        </p:nvGrpSpPr>
        <p:grpSpPr>
          <a:xfrm>
            <a:off x="5133753" y="3268582"/>
            <a:ext cx="309383" cy="206911"/>
            <a:chOff x="581246" y="5910669"/>
            <a:chExt cx="319405" cy="342265"/>
          </a:xfrm>
        </p:grpSpPr>
        <p:sp>
          <p:nvSpPr>
            <p:cNvPr id="1769" name="object 12">
              <a:extLst>
                <a:ext uri="{FF2B5EF4-FFF2-40B4-BE49-F238E27FC236}">
                  <a16:creationId xmlns="" xmlns:a16="http://schemas.microsoft.com/office/drawing/2014/main" id="{95466B9E-8805-C15B-1BD1-69A6D32F6444}"/>
                </a:ext>
              </a:extLst>
            </p:cNvPr>
            <p:cNvSpPr/>
            <p:nvPr/>
          </p:nvSpPr>
          <p:spPr>
            <a:xfrm>
              <a:off x="584846" y="5914269"/>
              <a:ext cx="312420" cy="335280"/>
            </a:xfrm>
            <a:custGeom>
              <a:avLst/>
              <a:gdLst/>
              <a:ahLst/>
              <a:cxnLst/>
              <a:rect l="l" t="t" r="r" b="b"/>
              <a:pathLst>
                <a:path w="312419" h="335279">
                  <a:moveTo>
                    <a:pt x="311868" y="334980"/>
                  </a:moveTo>
                  <a:lnTo>
                    <a:pt x="0" y="334980"/>
                  </a:lnTo>
                  <a:lnTo>
                    <a:pt x="0" y="0"/>
                  </a:lnTo>
                  <a:lnTo>
                    <a:pt x="311868" y="0"/>
                  </a:lnTo>
                  <a:lnTo>
                    <a:pt x="311868" y="334980"/>
                  </a:lnTo>
                  <a:close/>
                </a:path>
              </a:pathLst>
            </a:custGeom>
            <a:solidFill>
              <a:srgbClr val="FFD8BF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70" name="object 13">
              <a:extLst>
                <a:ext uri="{FF2B5EF4-FFF2-40B4-BE49-F238E27FC236}">
                  <a16:creationId xmlns="" xmlns:a16="http://schemas.microsoft.com/office/drawing/2014/main" id="{86DE1792-1410-B03F-D6CC-4377AB4CED65}"/>
                </a:ext>
              </a:extLst>
            </p:cNvPr>
            <p:cNvSpPr/>
            <p:nvPr/>
          </p:nvSpPr>
          <p:spPr>
            <a:xfrm>
              <a:off x="584846" y="5914269"/>
              <a:ext cx="312420" cy="335280"/>
            </a:xfrm>
            <a:custGeom>
              <a:avLst/>
              <a:gdLst/>
              <a:ahLst/>
              <a:cxnLst/>
              <a:rect l="l" t="t" r="r" b="b"/>
              <a:pathLst>
                <a:path w="312419" h="335279">
                  <a:moveTo>
                    <a:pt x="0" y="334980"/>
                  </a:moveTo>
                  <a:lnTo>
                    <a:pt x="311868" y="334980"/>
                  </a:lnTo>
                </a:path>
                <a:path w="312419" h="335279">
                  <a:moveTo>
                    <a:pt x="311868" y="334980"/>
                  </a:moveTo>
                  <a:lnTo>
                    <a:pt x="311868" y="0"/>
                  </a:lnTo>
                </a:path>
                <a:path w="312419" h="335279">
                  <a:moveTo>
                    <a:pt x="311868" y="0"/>
                  </a:moveTo>
                  <a:lnTo>
                    <a:pt x="0" y="0"/>
                  </a:lnTo>
                </a:path>
                <a:path w="312419" h="335279">
                  <a:moveTo>
                    <a:pt x="0" y="0"/>
                  </a:moveTo>
                  <a:lnTo>
                    <a:pt x="0" y="33498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</p:grpSp>
      <p:grpSp>
        <p:nvGrpSpPr>
          <p:cNvPr id="1771" name="object 5">
            <a:extLst>
              <a:ext uri="{FF2B5EF4-FFF2-40B4-BE49-F238E27FC236}">
                <a16:creationId xmlns="" xmlns:a16="http://schemas.microsoft.com/office/drawing/2014/main" id="{C015DDED-1E53-F265-90AA-A9B819A68F99}"/>
              </a:ext>
            </a:extLst>
          </p:cNvPr>
          <p:cNvGrpSpPr/>
          <p:nvPr/>
        </p:nvGrpSpPr>
        <p:grpSpPr>
          <a:xfrm>
            <a:off x="5132839" y="3548274"/>
            <a:ext cx="311212" cy="209214"/>
            <a:chOff x="571972" y="4019586"/>
            <a:chExt cx="354330" cy="346075"/>
          </a:xfrm>
        </p:grpSpPr>
        <p:sp>
          <p:nvSpPr>
            <p:cNvPr id="1772" name="object 6">
              <a:extLst>
                <a:ext uri="{FF2B5EF4-FFF2-40B4-BE49-F238E27FC236}">
                  <a16:creationId xmlns="" xmlns:a16="http://schemas.microsoft.com/office/drawing/2014/main" id="{B04A61E4-E9C3-DFE9-54FC-ED5E6EB52BC4}"/>
                </a:ext>
              </a:extLst>
            </p:cNvPr>
            <p:cNvSpPr/>
            <p:nvPr/>
          </p:nvSpPr>
          <p:spPr>
            <a:xfrm>
              <a:off x="575572" y="4023186"/>
              <a:ext cx="346710" cy="339090"/>
            </a:xfrm>
            <a:custGeom>
              <a:avLst/>
              <a:gdLst/>
              <a:ahLst/>
              <a:cxnLst/>
              <a:rect l="l" t="t" r="r" b="b"/>
              <a:pathLst>
                <a:path w="346709" h="339089">
                  <a:moveTo>
                    <a:pt x="346536" y="338472"/>
                  </a:moveTo>
                  <a:lnTo>
                    <a:pt x="0" y="338472"/>
                  </a:lnTo>
                  <a:lnTo>
                    <a:pt x="0" y="0"/>
                  </a:lnTo>
                  <a:lnTo>
                    <a:pt x="346536" y="0"/>
                  </a:lnTo>
                  <a:lnTo>
                    <a:pt x="346536" y="338472"/>
                  </a:lnTo>
                  <a:close/>
                </a:path>
              </a:pathLst>
            </a:custGeom>
            <a:solidFill>
              <a:srgbClr val="DADA8E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73" name="object 7">
              <a:extLst>
                <a:ext uri="{FF2B5EF4-FFF2-40B4-BE49-F238E27FC236}">
                  <a16:creationId xmlns="" xmlns:a16="http://schemas.microsoft.com/office/drawing/2014/main" id="{C1066EFF-86A5-38BC-9D2C-0F7E0E23880C}"/>
                </a:ext>
              </a:extLst>
            </p:cNvPr>
            <p:cNvSpPr/>
            <p:nvPr/>
          </p:nvSpPr>
          <p:spPr>
            <a:xfrm>
              <a:off x="575572" y="4023186"/>
              <a:ext cx="346710" cy="339090"/>
            </a:xfrm>
            <a:custGeom>
              <a:avLst/>
              <a:gdLst/>
              <a:ahLst/>
              <a:cxnLst/>
              <a:rect l="l" t="t" r="r" b="b"/>
              <a:pathLst>
                <a:path w="346709" h="339089">
                  <a:moveTo>
                    <a:pt x="0" y="338472"/>
                  </a:moveTo>
                  <a:lnTo>
                    <a:pt x="346536" y="338472"/>
                  </a:lnTo>
                </a:path>
                <a:path w="346709" h="339089">
                  <a:moveTo>
                    <a:pt x="346536" y="338472"/>
                  </a:moveTo>
                  <a:lnTo>
                    <a:pt x="346536" y="0"/>
                  </a:lnTo>
                </a:path>
                <a:path w="346709" h="339089">
                  <a:moveTo>
                    <a:pt x="346536" y="0"/>
                  </a:moveTo>
                  <a:lnTo>
                    <a:pt x="0" y="0"/>
                  </a:lnTo>
                </a:path>
                <a:path w="346709" h="339089">
                  <a:moveTo>
                    <a:pt x="0" y="0"/>
                  </a:moveTo>
                  <a:lnTo>
                    <a:pt x="0" y="338472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</p:grpSp>
      <p:grpSp>
        <p:nvGrpSpPr>
          <p:cNvPr id="1774" name="object 17">
            <a:extLst>
              <a:ext uri="{FF2B5EF4-FFF2-40B4-BE49-F238E27FC236}">
                <a16:creationId xmlns="" xmlns:a16="http://schemas.microsoft.com/office/drawing/2014/main" id="{73614EDD-518F-D806-53EA-E89CC5811767}"/>
              </a:ext>
            </a:extLst>
          </p:cNvPr>
          <p:cNvGrpSpPr/>
          <p:nvPr/>
        </p:nvGrpSpPr>
        <p:grpSpPr>
          <a:xfrm>
            <a:off x="5139482" y="3847343"/>
            <a:ext cx="297925" cy="206911"/>
            <a:chOff x="581246" y="4641847"/>
            <a:chExt cx="319405" cy="342265"/>
          </a:xfrm>
        </p:grpSpPr>
        <p:sp>
          <p:nvSpPr>
            <p:cNvPr id="1775" name="object 18">
              <a:extLst>
                <a:ext uri="{FF2B5EF4-FFF2-40B4-BE49-F238E27FC236}">
                  <a16:creationId xmlns="" xmlns:a16="http://schemas.microsoft.com/office/drawing/2014/main" id="{5CDF4CFF-699F-CFD5-8A24-8DC4E325B8D6}"/>
                </a:ext>
              </a:extLst>
            </p:cNvPr>
            <p:cNvSpPr/>
            <p:nvPr/>
          </p:nvSpPr>
          <p:spPr>
            <a:xfrm>
              <a:off x="584846" y="4645447"/>
              <a:ext cx="312420" cy="335280"/>
            </a:xfrm>
            <a:custGeom>
              <a:avLst/>
              <a:gdLst/>
              <a:ahLst/>
              <a:cxnLst/>
              <a:rect l="l" t="t" r="r" b="b"/>
              <a:pathLst>
                <a:path w="312419" h="335279">
                  <a:moveTo>
                    <a:pt x="311868" y="334944"/>
                  </a:moveTo>
                  <a:lnTo>
                    <a:pt x="0" y="334944"/>
                  </a:lnTo>
                  <a:lnTo>
                    <a:pt x="0" y="0"/>
                  </a:lnTo>
                  <a:lnTo>
                    <a:pt x="311868" y="0"/>
                  </a:lnTo>
                  <a:lnTo>
                    <a:pt x="311868" y="33494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76" name="object 19">
              <a:extLst>
                <a:ext uri="{FF2B5EF4-FFF2-40B4-BE49-F238E27FC236}">
                  <a16:creationId xmlns="" xmlns:a16="http://schemas.microsoft.com/office/drawing/2014/main" id="{710D1E2B-0D56-EE4F-E7AE-826F1E9A8F00}"/>
                </a:ext>
              </a:extLst>
            </p:cNvPr>
            <p:cNvSpPr/>
            <p:nvPr/>
          </p:nvSpPr>
          <p:spPr>
            <a:xfrm>
              <a:off x="584846" y="4645447"/>
              <a:ext cx="312420" cy="335280"/>
            </a:xfrm>
            <a:custGeom>
              <a:avLst/>
              <a:gdLst/>
              <a:ahLst/>
              <a:cxnLst/>
              <a:rect l="l" t="t" r="r" b="b"/>
              <a:pathLst>
                <a:path w="312419" h="335279">
                  <a:moveTo>
                    <a:pt x="0" y="334944"/>
                  </a:moveTo>
                  <a:lnTo>
                    <a:pt x="311868" y="334944"/>
                  </a:lnTo>
                </a:path>
                <a:path w="312419" h="335279">
                  <a:moveTo>
                    <a:pt x="311868" y="334944"/>
                  </a:moveTo>
                  <a:lnTo>
                    <a:pt x="311868" y="0"/>
                  </a:lnTo>
                </a:path>
                <a:path w="312419" h="335279">
                  <a:moveTo>
                    <a:pt x="311868" y="0"/>
                  </a:moveTo>
                  <a:lnTo>
                    <a:pt x="0" y="0"/>
                  </a:lnTo>
                </a:path>
                <a:path w="312419" h="335279">
                  <a:moveTo>
                    <a:pt x="0" y="0"/>
                  </a:moveTo>
                  <a:lnTo>
                    <a:pt x="0" y="334944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</p:grpSp>
      <p:grpSp>
        <p:nvGrpSpPr>
          <p:cNvPr id="1777" name="object 14">
            <a:extLst>
              <a:ext uri="{FF2B5EF4-FFF2-40B4-BE49-F238E27FC236}">
                <a16:creationId xmlns="" xmlns:a16="http://schemas.microsoft.com/office/drawing/2014/main" id="{FFF388F3-1302-48AC-91EB-1E177BBCBE39}"/>
              </a:ext>
            </a:extLst>
          </p:cNvPr>
          <p:cNvGrpSpPr/>
          <p:nvPr/>
        </p:nvGrpSpPr>
        <p:grpSpPr>
          <a:xfrm>
            <a:off x="5131718" y="4097831"/>
            <a:ext cx="313454" cy="206911"/>
            <a:chOff x="581246" y="5263496"/>
            <a:chExt cx="319405" cy="342265"/>
          </a:xfrm>
        </p:grpSpPr>
        <p:sp>
          <p:nvSpPr>
            <p:cNvPr id="1778" name="object 15">
              <a:extLst>
                <a:ext uri="{FF2B5EF4-FFF2-40B4-BE49-F238E27FC236}">
                  <a16:creationId xmlns="" xmlns:a16="http://schemas.microsoft.com/office/drawing/2014/main" id="{D58129FB-8589-1A6C-D06C-F449CD9C1A0E}"/>
                </a:ext>
              </a:extLst>
            </p:cNvPr>
            <p:cNvSpPr/>
            <p:nvPr/>
          </p:nvSpPr>
          <p:spPr>
            <a:xfrm>
              <a:off x="584846" y="5267096"/>
              <a:ext cx="312420" cy="335280"/>
            </a:xfrm>
            <a:custGeom>
              <a:avLst/>
              <a:gdLst/>
              <a:ahLst/>
              <a:cxnLst/>
              <a:rect l="l" t="t" r="r" b="b"/>
              <a:pathLst>
                <a:path w="312419" h="335279">
                  <a:moveTo>
                    <a:pt x="311868" y="334980"/>
                  </a:moveTo>
                  <a:lnTo>
                    <a:pt x="0" y="334980"/>
                  </a:lnTo>
                  <a:lnTo>
                    <a:pt x="0" y="0"/>
                  </a:lnTo>
                  <a:lnTo>
                    <a:pt x="311868" y="0"/>
                  </a:lnTo>
                  <a:lnTo>
                    <a:pt x="311868" y="334980"/>
                  </a:lnTo>
                  <a:close/>
                </a:path>
              </a:pathLst>
            </a:custGeom>
            <a:solidFill>
              <a:srgbClr val="FF7E7E"/>
            </a:solidFill>
          </p:spPr>
          <p:txBody>
            <a:bodyPr wrap="square" lIns="0" tIns="0" rIns="0" bIns="0" rtlCol="0"/>
            <a:lstStyle/>
            <a:p>
              <a:endParaRPr sz="1300"/>
            </a:p>
          </p:txBody>
        </p:sp>
        <p:sp>
          <p:nvSpPr>
            <p:cNvPr id="1779" name="object 16">
              <a:extLst>
                <a:ext uri="{FF2B5EF4-FFF2-40B4-BE49-F238E27FC236}">
                  <a16:creationId xmlns="" xmlns:a16="http://schemas.microsoft.com/office/drawing/2014/main" id="{AD655DF2-3FCD-6733-1290-8745824D0B9A}"/>
                </a:ext>
              </a:extLst>
            </p:cNvPr>
            <p:cNvSpPr/>
            <p:nvPr/>
          </p:nvSpPr>
          <p:spPr>
            <a:xfrm>
              <a:off x="584846" y="5267096"/>
              <a:ext cx="312420" cy="335280"/>
            </a:xfrm>
            <a:custGeom>
              <a:avLst/>
              <a:gdLst/>
              <a:ahLst/>
              <a:cxnLst/>
              <a:rect l="l" t="t" r="r" b="b"/>
              <a:pathLst>
                <a:path w="312419" h="335279">
                  <a:moveTo>
                    <a:pt x="0" y="334980"/>
                  </a:moveTo>
                  <a:lnTo>
                    <a:pt x="311868" y="334980"/>
                  </a:lnTo>
                </a:path>
                <a:path w="312419" h="335279">
                  <a:moveTo>
                    <a:pt x="311868" y="334980"/>
                  </a:moveTo>
                  <a:lnTo>
                    <a:pt x="311868" y="0"/>
                  </a:lnTo>
                </a:path>
                <a:path w="312419" h="335279">
                  <a:moveTo>
                    <a:pt x="311868" y="0"/>
                  </a:moveTo>
                  <a:lnTo>
                    <a:pt x="0" y="0"/>
                  </a:lnTo>
                </a:path>
                <a:path w="312419" h="335279">
                  <a:moveTo>
                    <a:pt x="0" y="0"/>
                  </a:moveTo>
                  <a:lnTo>
                    <a:pt x="0" y="334980"/>
                  </a:lnTo>
                </a:path>
              </a:pathLst>
            </a:custGeom>
            <a:ln w="7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0"/>
            </a:p>
          </p:txBody>
        </p:sp>
      </p:grpSp>
      <p:sp>
        <p:nvSpPr>
          <p:cNvPr id="1780" name="TextBox 1779">
            <a:extLst>
              <a:ext uri="{FF2B5EF4-FFF2-40B4-BE49-F238E27FC236}">
                <a16:creationId xmlns="" xmlns:a16="http://schemas.microsoft.com/office/drawing/2014/main" id="{C7F30D02-3403-CCFC-14AF-F5A95316B6EB}"/>
              </a:ext>
            </a:extLst>
          </p:cNvPr>
          <p:cNvSpPr txBox="1"/>
          <p:nvPr/>
        </p:nvSpPr>
        <p:spPr>
          <a:xfrm>
            <a:off x="5504725" y="2943298"/>
            <a:ext cx="1850159" cy="232400"/>
          </a:xfrm>
          <a:prstGeom prst="rect">
            <a:avLst/>
          </a:prstGeom>
          <a:noFill/>
        </p:spPr>
        <p:txBody>
          <a:bodyPr wrap="square" lIns="77751" tIns="38876" rIns="77751" bIns="38876">
            <a:spAutoFit/>
          </a:bodyPr>
          <a:lstStyle/>
          <a:p>
            <a:pPr marL="9139">
              <a:spcBef>
                <a:spcPts val="68"/>
              </a:spcBef>
            </a:pPr>
            <a:r>
              <a:rPr lang="ru-RU" sz="1000" spc="-36" dirty="0">
                <a:latin typeface="Microsoft Sans Serif"/>
                <a:cs typeface="Microsoft Sans Serif"/>
              </a:rPr>
              <a:t>-</a:t>
            </a:r>
            <a:r>
              <a:rPr lang="ru-RU" sz="1000" spc="-11" dirty="0">
                <a:latin typeface="Microsoft Sans Serif"/>
                <a:cs typeface="Microsoft Sans Serif"/>
              </a:rPr>
              <a:t> </a:t>
            </a:r>
            <a:r>
              <a:rPr lang="ru-RU" sz="1000" spc="-65" dirty="0" smtClean="0">
                <a:latin typeface="Microsoft Sans Serif"/>
                <a:cs typeface="Microsoft Sans Serif"/>
              </a:rPr>
              <a:t>существующее</a:t>
            </a:r>
            <a:r>
              <a:rPr lang="ru-RU" sz="1000" spc="-11" dirty="0" smtClean="0">
                <a:latin typeface="Microsoft Sans Serif"/>
                <a:cs typeface="Microsoft Sans Serif"/>
              </a:rPr>
              <a:t> </a:t>
            </a:r>
            <a:r>
              <a:rPr lang="ru-RU" sz="1000" spc="-65" dirty="0">
                <a:latin typeface="Microsoft Sans Serif"/>
                <a:cs typeface="Microsoft Sans Serif"/>
              </a:rPr>
              <a:t>здание</a:t>
            </a:r>
            <a:endParaRPr lang="ru-RU" sz="1000" dirty="0">
              <a:latin typeface="Microsoft Sans Serif"/>
              <a:cs typeface="Microsoft Sans Serif"/>
            </a:endParaRPr>
          </a:p>
        </p:txBody>
      </p:sp>
      <p:sp>
        <p:nvSpPr>
          <p:cNvPr id="1781" name="TextBox 1780">
            <a:extLst>
              <a:ext uri="{FF2B5EF4-FFF2-40B4-BE49-F238E27FC236}">
                <a16:creationId xmlns="" xmlns:a16="http://schemas.microsoft.com/office/drawing/2014/main" id="{70970AD7-595A-F548-9B61-E4283586D095}"/>
              </a:ext>
            </a:extLst>
          </p:cNvPr>
          <p:cNvSpPr txBox="1"/>
          <p:nvPr/>
        </p:nvSpPr>
        <p:spPr>
          <a:xfrm>
            <a:off x="5504725" y="3249185"/>
            <a:ext cx="1987663" cy="232400"/>
          </a:xfrm>
          <a:prstGeom prst="rect">
            <a:avLst/>
          </a:prstGeom>
          <a:noFill/>
        </p:spPr>
        <p:txBody>
          <a:bodyPr wrap="square" lIns="77751" tIns="38876" rIns="77751" bIns="38876">
            <a:spAutoFit/>
          </a:bodyPr>
          <a:lstStyle/>
          <a:p>
            <a:r>
              <a:rPr lang="ru-RU" sz="1000" spc="-68" dirty="0">
                <a:latin typeface="Microsoft Sans Serif"/>
                <a:cs typeface="Microsoft Sans Serif"/>
              </a:rPr>
              <a:t>- </a:t>
            </a:r>
            <a:r>
              <a:rPr lang="ru-RU" sz="1000" spc="-68" dirty="0" smtClean="0">
                <a:latin typeface="Microsoft Sans Serif"/>
                <a:cs typeface="Microsoft Sans Serif"/>
              </a:rPr>
              <a:t>реконструируемы</a:t>
            </a:r>
            <a:r>
              <a:rPr lang="ru-RU" sz="1000" spc="-65" dirty="0" smtClean="0">
                <a:latin typeface="Microsoft Sans Serif"/>
                <a:cs typeface="Microsoft Sans Serif"/>
              </a:rPr>
              <a:t>е</a:t>
            </a:r>
            <a:r>
              <a:rPr lang="ru-RU" sz="1000" spc="-14" dirty="0" smtClean="0">
                <a:latin typeface="Microsoft Sans Serif"/>
                <a:cs typeface="Microsoft Sans Serif"/>
              </a:rPr>
              <a:t> </a:t>
            </a:r>
            <a:r>
              <a:rPr lang="ru-RU" sz="1000" spc="-65" dirty="0">
                <a:latin typeface="Microsoft Sans Serif"/>
                <a:cs typeface="Microsoft Sans Serif"/>
              </a:rPr>
              <a:t>здания</a:t>
            </a:r>
            <a:endParaRPr lang="ru-RU" sz="1000" dirty="0"/>
          </a:p>
        </p:txBody>
      </p:sp>
      <p:sp>
        <p:nvSpPr>
          <p:cNvPr id="1782" name="TextBox 1781">
            <a:extLst>
              <a:ext uri="{FF2B5EF4-FFF2-40B4-BE49-F238E27FC236}">
                <a16:creationId xmlns="" xmlns:a16="http://schemas.microsoft.com/office/drawing/2014/main" id="{E0575277-3749-5259-400B-B6EDF1F29892}"/>
              </a:ext>
            </a:extLst>
          </p:cNvPr>
          <p:cNvSpPr txBox="1"/>
          <p:nvPr/>
        </p:nvSpPr>
        <p:spPr>
          <a:xfrm>
            <a:off x="5463258" y="3549022"/>
            <a:ext cx="1987663" cy="232400"/>
          </a:xfrm>
          <a:prstGeom prst="rect">
            <a:avLst/>
          </a:prstGeom>
          <a:noFill/>
        </p:spPr>
        <p:txBody>
          <a:bodyPr wrap="square" lIns="77751" tIns="38876" rIns="77751" bIns="38876">
            <a:spAutoFit/>
          </a:bodyPr>
          <a:lstStyle/>
          <a:p>
            <a:pPr marL="100529" indent="-63059">
              <a:spcBef>
                <a:spcPts val="68"/>
              </a:spcBef>
              <a:buChar char="-"/>
              <a:tabLst>
                <a:tab pos="100987" algn="l"/>
              </a:tabLst>
            </a:pPr>
            <a:r>
              <a:rPr lang="ru-RU" sz="1000" spc="-61" dirty="0" smtClean="0">
                <a:latin typeface="Microsoft Sans Serif"/>
                <a:cs typeface="Microsoft Sans Serif"/>
              </a:rPr>
              <a:t>тепловой</a:t>
            </a:r>
            <a:r>
              <a:rPr lang="ru-RU" sz="1000" spc="-21" dirty="0" smtClean="0">
                <a:latin typeface="Microsoft Sans Serif"/>
                <a:cs typeface="Microsoft Sans Serif"/>
              </a:rPr>
              <a:t> </a:t>
            </a:r>
            <a:r>
              <a:rPr lang="ru-RU" sz="1000" spc="-68" dirty="0">
                <a:latin typeface="Microsoft Sans Serif"/>
                <a:cs typeface="Microsoft Sans Serif"/>
              </a:rPr>
              <a:t>пункт</a:t>
            </a:r>
            <a:endParaRPr lang="ru-RU" sz="1000" dirty="0">
              <a:latin typeface="Microsoft Sans Serif"/>
              <a:cs typeface="Microsoft Sans Serif"/>
            </a:endParaRPr>
          </a:p>
        </p:txBody>
      </p:sp>
      <p:sp>
        <p:nvSpPr>
          <p:cNvPr id="1783" name="TextBox 1782">
            <a:extLst>
              <a:ext uri="{FF2B5EF4-FFF2-40B4-BE49-F238E27FC236}">
                <a16:creationId xmlns="" xmlns:a16="http://schemas.microsoft.com/office/drawing/2014/main" id="{8E77C990-27D6-F791-57B2-620A28948587}"/>
              </a:ext>
            </a:extLst>
          </p:cNvPr>
          <p:cNvSpPr txBox="1"/>
          <p:nvPr/>
        </p:nvSpPr>
        <p:spPr>
          <a:xfrm>
            <a:off x="5504725" y="3849683"/>
            <a:ext cx="2947737" cy="232400"/>
          </a:xfrm>
          <a:prstGeom prst="rect">
            <a:avLst/>
          </a:prstGeom>
          <a:noFill/>
        </p:spPr>
        <p:txBody>
          <a:bodyPr wrap="square" lIns="77751" tIns="38876" rIns="77751" bIns="38876">
            <a:spAutoFit/>
          </a:bodyPr>
          <a:lstStyle/>
          <a:p>
            <a:pPr marL="100529" indent="-63059">
              <a:buChar char="-"/>
              <a:tabLst>
                <a:tab pos="100987" algn="l"/>
              </a:tabLst>
            </a:pPr>
            <a:r>
              <a:rPr lang="ru-RU" sz="1000" spc="-61" dirty="0">
                <a:latin typeface="Microsoft Sans Serif"/>
                <a:cs typeface="Microsoft Sans Serif"/>
              </a:rPr>
              <a:t>т</a:t>
            </a:r>
            <a:r>
              <a:rPr lang="ru-RU" sz="1000" spc="-61" dirty="0" smtClean="0">
                <a:latin typeface="Microsoft Sans Serif"/>
                <a:cs typeface="Microsoft Sans Serif"/>
              </a:rPr>
              <a:t>рансформаторная</a:t>
            </a:r>
            <a:r>
              <a:rPr lang="ru-RU" sz="1000" spc="-14" dirty="0" smtClean="0">
                <a:latin typeface="Microsoft Sans Serif"/>
                <a:cs typeface="Microsoft Sans Serif"/>
              </a:rPr>
              <a:t> </a:t>
            </a:r>
            <a:r>
              <a:rPr lang="ru-RU" sz="1000" spc="-58" dirty="0">
                <a:latin typeface="Microsoft Sans Serif"/>
                <a:cs typeface="Microsoft Sans Serif"/>
              </a:rPr>
              <a:t>подстанция</a:t>
            </a:r>
            <a:endParaRPr lang="ru-RU" sz="1000" dirty="0">
              <a:latin typeface="Microsoft Sans Serif"/>
              <a:cs typeface="Microsoft Sans Serif"/>
            </a:endParaRPr>
          </a:p>
        </p:txBody>
      </p:sp>
      <p:sp>
        <p:nvSpPr>
          <p:cNvPr id="1784" name="TextBox 1783">
            <a:extLst>
              <a:ext uri="{FF2B5EF4-FFF2-40B4-BE49-F238E27FC236}">
                <a16:creationId xmlns="" xmlns:a16="http://schemas.microsoft.com/office/drawing/2014/main" id="{16F6EB96-6688-B449-8811-0B6FBFEA9A96}"/>
              </a:ext>
            </a:extLst>
          </p:cNvPr>
          <p:cNvSpPr txBox="1"/>
          <p:nvPr/>
        </p:nvSpPr>
        <p:spPr>
          <a:xfrm>
            <a:off x="5494859" y="4082083"/>
            <a:ext cx="2340429" cy="232400"/>
          </a:xfrm>
          <a:prstGeom prst="rect">
            <a:avLst/>
          </a:prstGeom>
          <a:noFill/>
        </p:spPr>
        <p:txBody>
          <a:bodyPr wrap="square" lIns="77751" tIns="38876" rIns="77751" bIns="38876">
            <a:spAutoFit/>
          </a:bodyPr>
          <a:lstStyle/>
          <a:p>
            <a:pPr marL="71742" indent="-63059">
              <a:spcBef>
                <a:spcPts val="605"/>
              </a:spcBef>
              <a:buChar char="-"/>
              <a:tabLst>
                <a:tab pos="72198" algn="l"/>
              </a:tabLst>
            </a:pPr>
            <a:r>
              <a:rPr lang="ru-RU" sz="1000" spc="-65" dirty="0">
                <a:latin typeface="Microsoft Sans Serif"/>
                <a:cs typeface="Microsoft Sans Serif"/>
              </a:rPr>
              <a:t>м</a:t>
            </a:r>
            <a:r>
              <a:rPr lang="ru-RU" sz="1000" spc="-65" dirty="0" smtClean="0">
                <a:latin typeface="Microsoft Sans Serif"/>
                <a:cs typeface="Microsoft Sans Serif"/>
              </a:rPr>
              <a:t>од</a:t>
            </a:r>
            <a:r>
              <a:rPr lang="ru-RU" sz="1000" spc="-79" dirty="0" smtClean="0">
                <a:latin typeface="Microsoft Sans Serif"/>
                <a:cs typeface="Microsoft Sans Serif"/>
              </a:rPr>
              <a:t>у</a:t>
            </a:r>
            <a:r>
              <a:rPr lang="ru-RU" sz="1000" spc="-58" dirty="0" smtClean="0">
                <a:latin typeface="Microsoft Sans Serif"/>
                <a:cs typeface="Microsoft Sans Serif"/>
              </a:rPr>
              <a:t>льная</a:t>
            </a:r>
            <a:r>
              <a:rPr lang="ru-RU" sz="1000" spc="7" dirty="0" smtClean="0">
                <a:latin typeface="Microsoft Sans Serif"/>
                <a:cs typeface="Microsoft Sans Serif"/>
              </a:rPr>
              <a:t> </a:t>
            </a:r>
            <a:r>
              <a:rPr lang="ru-RU" sz="1000" spc="-61" dirty="0">
                <a:latin typeface="Microsoft Sans Serif"/>
                <a:cs typeface="Microsoft Sans Serif"/>
              </a:rPr>
              <a:t>котельная</a:t>
            </a:r>
            <a:endParaRPr lang="ru-RU" sz="1000" dirty="0">
              <a:latin typeface="Microsoft Sans Serif"/>
              <a:cs typeface="Microsoft Sans Serif"/>
            </a:endParaRPr>
          </a:p>
        </p:txBody>
      </p:sp>
      <p:sp>
        <p:nvSpPr>
          <p:cNvPr id="1785" name="TextBox 1784"/>
          <p:cNvSpPr txBox="1"/>
          <p:nvPr/>
        </p:nvSpPr>
        <p:spPr>
          <a:xfrm>
            <a:off x="8427364" y="775816"/>
            <a:ext cx="3721943" cy="47089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Жилой корпус №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стационарное отделение с временным круглосуточным проживанием («отпуск от ухода», 5-ти дневное пребывание). Количество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койко-мест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12.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III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Жилые корпуса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стационарное отделение с постоянным круглосуточным проживанием с индивидуальным уходом за гражданами пожилого возраста и инвалидами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Количество койко-мест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- 63.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Социально-бытовой корпус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дневной пансион на 30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6" name="TextBox 1785"/>
          <p:cNvSpPr txBox="1"/>
          <p:nvPr/>
        </p:nvSpPr>
        <p:spPr>
          <a:xfrm>
            <a:off x="2313534" y="213441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II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787" name="TextBox 1786"/>
          <p:cNvSpPr txBox="1"/>
          <p:nvPr/>
        </p:nvSpPr>
        <p:spPr>
          <a:xfrm>
            <a:off x="2313534" y="3490397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788" name="TextBox 1787"/>
          <p:cNvSpPr txBox="1"/>
          <p:nvPr/>
        </p:nvSpPr>
        <p:spPr>
          <a:xfrm>
            <a:off x="3722857" y="258935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III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789" name="TextBox 1788"/>
          <p:cNvSpPr txBox="1"/>
          <p:nvPr/>
        </p:nvSpPr>
        <p:spPr>
          <a:xfrm>
            <a:off x="3811667" y="4961387"/>
            <a:ext cx="974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IV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8961" y="6392636"/>
            <a:ext cx="285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96" name="Прямоугольник 895"/>
          <p:cNvSpPr/>
          <p:nvPr/>
        </p:nvSpPr>
        <p:spPr>
          <a:xfrm>
            <a:off x="10393136" y="351064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E33ECD-B360-4CE8-9117-04B4B361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48" y="353104"/>
            <a:ext cx="10874375" cy="849269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размещения комнат в </a:t>
            </a:r>
            <a:b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жилых корпусах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B078A3F-81B2-4B64-9BC9-43115F99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6</a:t>
            </a:fld>
            <a:endParaRPr lang="ru-RU" dirty="0"/>
          </a:p>
        </p:txBody>
      </p:sp>
      <p:pic>
        <p:nvPicPr>
          <p:cNvPr id="6" name="Содержимое 5" descr="корпус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" y="1389178"/>
            <a:ext cx="5148572" cy="310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atya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90" y="1497253"/>
            <a:ext cx="676875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93297" y="112792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Жилой корпус №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9995" y="112792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Жилой корпус №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3731" y="37188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Жилой корпус №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" name="Объект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471" y="4088132"/>
            <a:ext cx="11809312" cy="27698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78961" y="6392636"/>
            <a:ext cx="285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10393136" y="351064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0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2A5456-A3B8-4CE6-A86D-9F0E8EE3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10254"/>
            <a:ext cx="10373859" cy="849269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Визуализация вариантов оборудования номеров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9C321A0-F566-44CE-9FB4-4CFEC237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9988" y="6421665"/>
            <a:ext cx="2743200" cy="365125"/>
          </a:xfrm>
        </p:spPr>
        <p:txBody>
          <a:bodyPr/>
          <a:lstStyle/>
          <a:p>
            <a:fld id="{F674A0D5-B402-42C1-B19D-CEA0AEA587B7}" type="slidenum">
              <a:rPr lang="ru-RU" smtClean="0"/>
              <a:t>7</a:t>
            </a:fld>
            <a:endParaRPr lang="ru-RU"/>
          </a:p>
        </p:txBody>
      </p:sp>
      <p:pic>
        <p:nvPicPr>
          <p:cNvPr id="6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9456" y="2053343"/>
            <a:ext cx="4896544" cy="4464496"/>
          </a:xfrm>
          <a:prstGeom prst="rect">
            <a:avLst/>
          </a:prstGeom>
        </p:spPr>
      </p:pic>
      <p:pic>
        <p:nvPicPr>
          <p:cNvPr id="7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6040" y="2022863"/>
            <a:ext cx="4896544" cy="4494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1405271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Визуализация</a:t>
            </a:r>
            <a:r>
              <a:rPr lang="ru-RU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варианта</a:t>
            </a:r>
            <a:r>
              <a:rPr lang="ru-RU" b="1" spc="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оборудования</a:t>
            </a:r>
            <a:r>
              <a:rPr lang="ru-RU" b="1" spc="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трехместного</a:t>
            </a:r>
            <a:r>
              <a:rPr lang="ru-RU" b="1" spc="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b="1" spc="-4" dirty="0" smtClean="0">
                <a:solidFill>
                  <a:srgbClr val="C00000"/>
                </a:solidFill>
                <a:latin typeface="Times New Roman"/>
                <a:cs typeface="Times New Roman"/>
              </a:rPr>
              <a:t>номера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2268" y="140701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Визуализация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варианта</a:t>
            </a:r>
            <a:r>
              <a:rPr lang="ru-RU" b="1" spc="8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оборудования</a:t>
            </a:r>
            <a:r>
              <a:rPr lang="ru-RU" b="1" spc="8" dirty="0">
                <a:solidFill>
                  <a:srgbClr val="C00000"/>
                </a:solidFill>
                <a:latin typeface="Times New Roman"/>
                <a:cs typeface="Times New Roman"/>
              </a:rPr>
              <a:t> двух</a:t>
            </a:r>
            <a:r>
              <a:rPr lang="ru-RU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местного</a:t>
            </a:r>
            <a:r>
              <a:rPr lang="ru-RU" b="1" spc="8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b="1" spc="-4" dirty="0" smtClean="0">
                <a:solidFill>
                  <a:srgbClr val="C00000"/>
                </a:solidFill>
                <a:latin typeface="Times New Roman"/>
                <a:cs typeface="Times New Roman"/>
              </a:rPr>
              <a:t>номера</a:t>
            </a:r>
            <a:endParaRPr lang="ru-RU" dirty="0">
              <a:solidFill>
                <a:srgbClr val="C00000"/>
              </a:solidFill>
            </a:endParaRPr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0393136" y="342900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B3B7A9-B9BA-4F20-99B3-F24078D44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122" y="262808"/>
            <a:ext cx="9891064" cy="849269"/>
          </a:xfrm>
        </p:spPr>
        <p:txBody>
          <a:bodyPr>
            <a:no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реализации Проекта 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момента заключения Концессионного соглашения (КС), гарантирующие непрерывность оказания социальных услуг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AC7A165-7A55-472F-8156-8CA5B6BE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8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7328" y="1463232"/>
            <a:ext cx="4680520" cy="52242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1 этап (4 квартал 2022 – конец 3 квартала 2023 года)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передача земельных участков и зданий согласно заключенному концессионному соглашению, разработка проектно-сметной документации. Ее государственная экспертиза. Оказание социальных услуг получателям социальных услуг будет осуществляться в корпусах № 1 и № 4</a:t>
            </a:r>
          </a:p>
          <a:p>
            <a:pPr algn="just"/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2 этап</a:t>
            </a:r>
            <a:r>
              <a:rPr lang="ru-RU" sz="1100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(конец</a:t>
            </a:r>
            <a:r>
              <a:rPr lang="ru-RU" sz="1100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3 квартала 2023 года)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- начало реконструкции и оснащение корпусов № 2 и № 3. Оказание социальных услуг в действующем в настоящее время формате получателям социальных услуг будет осуществляться в корпусах № 1 и № 4. </a:t>
            </a:r>
          </a:p>
          <a:p>
            <a:pPr algn="just"/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3 этап (конец 2 квартала 2024 года)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ввод в эксплуатацию корпусов № 2 и № 3 (06.2024г.). После этого этапа оказание социальных услуг населению будет обеспечиваться в корпусах № 2, № 3, № 4 в новом формате.</a:t>
            </a:r>
          </a:p>
          <a:p>
            <a:pPr algn="just"/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4 этап (конец 2 квартала 2024 года)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- реконструкция и оснащение корпуса № 1.</a:t>
            </a:r>
          </a:p>
          <a:p>
            <a:pPr algn="just"/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5 этап</a:t>
            </a:r>
            <a:r>
              <a:rPr lang="ru-RU" sz="1100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(конец 4 квартала 2024 года)</a:t>
            </a:r>
            <a:r>
              <a:rPr lang="ru-RU" sz="1100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 ввод в эксплуатацию корпуса № 1. Оказание социальных услуг населению обеспечивается в корпусах № 1, №2, № 3. Реконструкция наружных инженерных сетей (начало 2 квартала 2024 года – окончание 3 квартал 2024г.).</a:t>
            </a:r>
          </a:p>
          <a:p>
            <a:pPr algn="just"/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6 этап (конец 4 квартала 2024 года)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капитальный ремонт и переоснащение корпуса № 4;</a:t>
            </a:r>
          </a:p>
          <a:p>
            <a:pPr algn="just"/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7 этап</a:t>
            </a:r>
            <a:r>
              <a:rPr lang="ru-RU" sz="1100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(начало 2 квартала 2025 года)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ввод в эксплуатацию корпуса № 4. Оказание социальных услуг во всех корпусах Проекта.</a:t>
            </a:r>
          </a:p>
          <a:p>
            <a:pPr algn="just"/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8 этап</a:t>
            </a:r>
            <a:r>
              <a:rPr lang="ru-RU" sz="1100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(2 квартал 2025 года – окончание 3 квартал 2025 года)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 благоустройство территории</a:t>
            </a:r>
          </a:p>
          <a:p>
            <a:pPr algn="just"/>
            <a:r>
              <a:rPr lang="ru-RU" sz="1200" b="1" dirty="0" smtClean="0">
                <a:solidFill>
                  <a:srgbClr val="C0131D"/>
                </a:solidFill>
                <a:latin typeface="Times New Roman" pitchFamily="18" charset="0"/>
                <a:cs typeface="Times New Roman" pitchFamily="18" charset="0"/>
              </a:rPr>
              <a:t>9 этап (3 квартал 2025 года)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полный ввод многопрофильного центра в эксплуатацию.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1627808" y="2327328"/>
            <a:ext cx="504056" cy="2902808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66565" y="5077693"/>
            <a:ext cx="19065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2025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7" y="1666764"/>
            <a:ext cx="7902303" cy="462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066565" y="1139785"/>
            <a:ext cx="19065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2023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10515596" y="351064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A0D5-B402-42C1-B19D-CEA0AEA587B7}" type="slidenum">
              <a:rPr lang="ru-RU" smtClean="0"/>
              <a:t>9</a:t>
            </a:fld>
            <a:endParaRPr lang="ru-RU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445079" y="131490"/>
            <a:ext cx="9233807" cy="831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Технико - экономические параметры проекта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5735960" y="1124744"/>
            <a:ext cx="6192688" cy="5357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050" b="1" dirty="0" smtClean="0"/>
              <a:t>	</a:t>
            </a:r>
            <a:endParaRPr lang="ru-RU" sz="1050" dirty="0" smtClean="0"/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Общая площадь объекта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4520,9 м</a:t>
            </a:r>
            <a:r>
              <a:rPr lang="ru-RU" sz="16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Вместимость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койко-мест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целях реконструкции предоставляются 5 земельных участков общей площадью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2,3205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Этажность –  4 корпуса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этаж, 1 корпус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этажа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Срок реконструкции - 2022- 2025 годы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Предварительная стоимость реконструкции объекта в ценах 2022 года и прогнозов до 2025 года составляет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401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рублей (с банковской гарантией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421 млн. руб.)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средства федерального бюджета–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276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средства областного бюджета–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44,9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рублей (предусмотрено 44, 7 млн. рублей (по 22 374 рублей в 2023 и 2024 годах)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средства инвестора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 млн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общий размер капитального гранта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321 млн.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 полной стоимости реконструкции объекта)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Срок реализации проекта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object 3"/>
          <p:cNvPicPr>
            <a:picLocks/>
          </p:cNvPicPr>
          <p:nvPr/>
        </p:nvPicPr>
        <p:blipFill>
          <a:blip r:embed="rId2" cstate="print"/>
          <a:srcRect l="28730" r="28730"/>
          <a:stretch>
            <a:fillRect/>
          </a:stretch>
        </p:blipFill>
        <p:spPr>
          <a:xfrm>
            <a:off x="1" y="1420587"/>
            <a:ext cx="5735960" cy="5437416"/>
          </a:xfrm>
          <a:prstGeom prst="rect">
            <a:avLst/>
          </a:prstGeom>
        </p:spPr>
      </p:pic>
      <p:sp useBgFill="1">
        <p:nvSpPr>
          <p:cNvPr id="7" name="Прямоугольник 6"/>
          <p:cNvSpPr/>
          <p:nvPr/>
        </p:nvSpPr>
        <p:spPr>
          <a:xfrm>
            <a:off x="10393136" y="351064"/>
            <a:ext cx="1306285" cy="359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8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еделя">
      <a:dk1>
        <a:srgbClr val="454C63"/>
      </a:dk1>
      <a:lt1>
        <a:sysClr val="window" lastClr="FFFFFF"/>
      </a:lt1>
      <a:dk2>
        <a:srgbClr val="44546A"/>
      </a:dk2>
      <a:lt2>
        <a:srgbClr val="FFFFFF"/>
      </a:lt2>
      <a:accent1>
        <a:srgbClr val="454C63"/>
      </a:accent1>
      <a:accent2>
        <a:srgbClr val="C00000"/>
      </a:accent2>
      <a:accent3>
        <a:srgbClr val="D5DBE2"/>
      </a:accent3>
      <a:accent4>
        <a:srgbClr val="626C8C"/>
      </a:accent4>
      <a:accent5>
        <a:srgbClr val="7C86A4"/>
      </a:accent5>
      <a:accent6>
        <a:srgbClr val="A6ADC2"/>
      </a:accent6>
      <a:hlink>
        <a:srgbClr val="C00000"/>
      </a:hlink>
      <a:folHlink>
        <a:srgbClr val="D5DBE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897</Words>
  <Application>Microsoft Office PowerPoint</Application>
  <PresentationFormat>Произвольный</PresentationFormat>
  <Paragraphs>132</Paragraphs>
  <Slides>11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Проектирование, реконструкция и оснащение объектов социального обслуживания, расположенных по адресу: Самарская область, город Самара, ул. 8-я просека, 54 и 54А</vt:lpstr>
      <vt:lpstr>Реализация федерального пилотного проекта  по созданию Системы долговременного ухода в Самарской области</vt:lpstr>
      <vt:lpstr>ГБУ СО «Реабилитационный центр для инвалидов «Созвездие» </vt:lpstr>
      <vt:lpstr>Цели Проекта</vt:lpstr>
      <vt:lpstr>Схема размещения объектов</vt:lpstr>
      <vt:lpstr>Проект размещения комнат в  жилых корпусах</vt:lpstr>
      <vt:lpstr>Визуализация вариантов оборудования номеров</vt:lpstr>
      <vt:lpstr>Этапы реализации Проекта  с момента заключения Концессионного соглашения (КС), гарантирующие непрерывность оказания социальных услуг</vt:lpstr>
      <vt:lpstr>Презентация PowerPoint</vt:lpstr>
      <vt:lpstr>Схема реализации проекта: Концессионное соглашение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Петухова</dc:creator>
  <cp:lastModifiedBy>Рожнова Екатерина Юрьевна</cp:lastModifiedBy>
  <cp:revision>31</cp:revision>
  <cp:lastPrinted>2022-09-13T12:12:52Z</cp:lastPrinted>
  <dcterms:created xsi:type="dcterms:W3CDTF">2022-09-01T14:44:33Z</dcterms:created>
  <dcterms:modified xsi:type="dcterms:W3CDTF">2022-09-13T13:11:01Z</dcterms:modified>
</cp:coreProperties>
</file>