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60" r:id="rId2"/>
    <p:sldId id="261" r:id="rId3"/>
    <p:sldId id="26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C63"/>
    <a:srgbClr val="D5DBE2"/>
    <a:srgbClr val="C01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288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86B98-EB0C-4738-8EE1-28D13204EB54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CD859-C538-4C49-92C6-66126AB6D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270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0.sv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37AA967-B170-4B32-AB4D-BDA08FD9CB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821" t="14168" r="20238" b="38217"/>
          <a:stretch/>
        </p:blipFill>
        <p:spPr>
          <a:xfrm>
            <a:off x="0" y="271461"/>
            <a:ext cx="12180570" cy="65865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017FA60-045F-42D5-9872-4559F55801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02895" y="271461"/>
            <a:ext cx="971550" cy="10763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E75B547-99E2-425E-9C74-8647C30492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27354" r="57737" b="37557"/>
          <a:stretch/>
        </p:blipFill>
        <p:spPr>
          <a:xfrm>
            <a:off x="4846389" y="0"/>
            <a:ext cx="7334182" cy="6858000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9A12615-DCE0-44E3-BF6F-E109AC0C5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DFB9-CA22-424E-80C4-9B91A90CE3EA}" type="datetime1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0F5302-69C6-4797-A446-35F4C02B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E69D25-0FAC-4164-9D48-B9FCE767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A0D5-B402-42C1-B19D-CEA0AEA587B7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>
            <a:extLst>
              <a:ext uri="{FF2B5EF4-FFF2-40B4-BE49-F238E27FC236}">
                <a16:creationId xmlns:a16="http://schemas.microsoft.com/office/drawing/2014/main" xmlns="" id="{8B698068-B8F5-4F2B-80CF-0BC1013BA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935" y="2663709"/>
            <a:ext cx="10515600" cy="765291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Тема выступления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560DD956-612F-48E2-AAF2-370B24DC14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935" y="3499262"/>
            <a:ext cx="4970091" cy="40242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ru-RU" dirty="0"/>
              <a:t>Фамилия Имя Отчество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xmlns="" id="{C0A00AA1-35A3-498E-8F1F-477CF32EE3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935" y="3831788"/>
            <a:ext cx="4970091" cy="3651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59024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 userDrawn="1">
          <p15:clr>
            <a:srgbClr val="FBAE40"/>
          </p15:clr>
        </p15:guide>
        <p15:guide id="2" orient="horz" pos="391" userDrawn="1">
          <p15:clr>
            <a:srgbClr val="FBAE40"/>
          </p15:clr>
        </p15:guide>
        <p15:guide id="3" orient="horz" pos="845" userDrawn="1">
          <p15:clr>
            <a:srgbClr val="FBAE40"/>
          </p15:clr>
        </p15:guide>
        <p15:guide id="4" orient="horz" pos="3929" userDrawn="1">
          <p15:clr>
            <a:srgbClr val="FBAE40"/>
          </p15:clr>
        </p15:guide>
        <p15:guide id="5" pos="726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ACFEB98-22B6-42D8-9044-B7BF9EDF0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821" t="14168" r="20238" b="38217"/>
          <a:stretch/>
        </p:blipFill>
        <p:spPr>
          <a:xfrm>
            <a:off x="11430" y="271462"/>
            <a:ext cx="12180570" cy="65865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1F86B59-366B-4FB4-8BB9-7C77F9A500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27354" r="57737" b="37557"/>
          <a:stretch/>
        </p:blipFill>
        <p:spPr>
          <a:xfrm>
            <a:off x="4857819" y="1"/>
            <a:ext cx="7334182" cy="6858000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5E30DBF-1A09-4E0A-B062-3848982AE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DD8C-38E3-4CF1-AF00-3121018193DD}" type="datetime1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8BFD8BA-DA71-48AB-917E-AEA7BE64F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CEA99DD-D212-4115-AA5E-2E51DF8E7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>
                <a:solidFill>
                  <a:srgbClr val="454C63"/>
                </a:solidFill>
              </a:defRPr>
            </a:lvl1pPr>
          </a:lstStyle>
          <a:p>
            <a:fld id="{F674A0D5-B402-42C1-B19D-CEA0AEA587B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2992E1A7-0713-40CA-90D4-362680AB1090}"/>
              </a:ext>
            </a:extLst>
          </p:cNvPr>
          <p:cNvSpPr txBox="1">
            <a:spLocks/>
          </p:cNvSpPr>
          <p:nvPr userDrawn="1"/>
        </p:nvSpPr>
        <p:spPr>
          <a:xfrm>
            <a:off x="6616064" y="438151"/>
            <a:ext cx="5033011" cy="375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300" b="0" u="none" dirty="0">
                <a:solidFill>
                  <a:srgbClr val="454C63"/>
                </a:solidFill>
                <a:latin typeface="Trebuchet MS" panose="020B0603020202020204" pitchFamily="34" charset="0"/>
              </a:rPr>
              <a:t>Тема раздела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042CE85-E7DE-48FA-825A-34EED6C9DD7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02895" y="271461"/>
            <a:ext cx="971550" cy="1076325"/>
          </a:xfrm>
          <a:prstGeom prst="rect">
            <a:avLst/>
          </a:prstGeom>
        </p:spPr>
      </p:pic>
      <p:sp>
        <p:nvSpPr>
          <p:cNvPr id="15" name="Заголовок 14">
            <a:extLst>
              <a:ext uri="{FF2B5EF4-FFF2-40B4-BE49-F238E27FC236}">
                <a16:creationId xmlns:a16="http://schemas.microsoft.com/office/drawing/2014/main" xmlns="" id="{9CBAF6D5-30F2-4C7B-9BFF-992C85B23E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744989"/>
            <a:ext cx="10874375" cy="849269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7" name="Объект 16">
            <a:extLst>
              <a:ext uri="{FF2B5EF4-FFF2-40B4-BE49-F238E27FC236}">
                <a16:creationId xmlns:a16="http://schemas.microsoft.com/office/drawing/2014/main" xmlns="" id="{6A56C5C1-6C88-4B87-BCD4-FEAB807A01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813" y="1593850"/>
            <a:ext cx="10874375" cy="4643438"/>
          </a:xfrm>
        </p:spPr>
        <p:txBody>
          <a:bodyPr>
            <a:normAutofit/>
          </a:bodyPr>
          <a:lstStyle>
            <a:lvl1pPr marL="457200" indent="-457200">
              <a:buClr>
                <a:srgbClr val="C0131D"/>
              </a:buClr>
              <a:buSzPct val="100000"/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056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orient="horz" pos="391" userDrawn="1">
          <p15:clr>
            <a:srgbClr val="FBAE40"/>
          </p15:clr>
        </p15:guide>
        <p15:guide id="4" orient="horz" pos="3929" userDrawn="1">
          <p15:clr>
            <a:srgbClr val="FBAE40"/>
          </p15:clr>
        </p15:guide>
        <p15:guide id="5" orient="horz" pos="84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5103A39-C39E-4A32-99A3-9ACCEB89B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821" t="14168" r="20238" b="38217"/>
          <a:stretch/>
        </p:blipFill>
        <p:spPr>
          <a:xfrm>
            <a:off x="11430" y="271462"/>
            <a:ext cx="12180570" cy="65865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7A3F535-BEB9-406A-A72D-7CDA9AF9A9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27354" r="57737" b="37557"/>
          <a:stretch/>
        </p:blipFill>
        <p:spPr>
          <a:xfrm>
            <a:off x="4857819" y="1"/>
            <a:ext cx="7334182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DC5A24-F0ED-40AF-8F77-058CCACFCA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8813" y="1825624"/>
            <a:ext cx="5360987" cy="4411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7E6E7D1-9127-4166-BFBA-0FFFD27E2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360987" cy="4411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2FAC904-BBDC-42AD-85F3-EABAC1383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AD00-3DC3-4CF2-887A-B9CC952019D7}" type="datetime1">
              <a:rPr lang="ru-RU" smtClean="0"/>
              <a:t>14.09.2022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B242DF3-7F2F-4A6A-9138-F03B64FC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F7E4F81-54CD-4282-B0D3-B0E8479DA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A0D5-B402-42C1-B19D-CEA0AEA587B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2BED6080-B556-458E-BE1B-BDF22AA60068}"/>
              </a:ext>
            </a:extLst>
          </p:cNvPr>
          <p:cNvSpPr txBox="1">
            <a:spLocks/>
          </p:cNvSpPr>
          <p:nvPr userDrawn="1"/>
        </p:nvSpPr>
        <p:spPr>
          <a:xfrm>
            <a:off x="6616064" y="438151"/>
            <a:ext cx="5033011" cy="375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300" b="0" u="none" dirty="0">
                <a:solidFill>
                  <a:srgbClr val="454C63"/>
                </a:solidFill>
                <a:latin typeface="Trebuchet MS" panose="020B0603020202020204" pitchFamily="34" charset="0"/>
              </a:rPr>
              <a:t>Тема раздела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2A765DC-91FA-452C-9B0B-BF5BAE0EA7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02895" y="271461"/>
            <a:ext cx="971550" cy="1076325"/>
          </a:xfrm>
          <a:prstGeom prst="rect">
            <a:avLst/>
          </a:prstGeom>
        </p:spPr>
      </p:pic>
      <p:sp>
        <p:nvSpPr>
          <p:cNvPr id="13" name="Заголовок 14">
            <a:extLst>
              <a:ext uri="{FF2B5EF4-FFF2-40B4-BE49-F238E27FC236}">
                <a16:creationId xmlns:a16="http://schemas.microsoft.com/office/drawing/2014/main" xmlns="" id="{AB8242E2-0EFC-40D9-A8E9-6E2E93983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660260"/>
            <a:ext cx="10874375" cy="849269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9263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454C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DDBBE6E-4E12-407D-B045-606119F084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821" t="14168" r="20238" b="38217"/>
          <a:stretch/>
        </p:blipFill>
        <p:spPr>
          <a:xfrm>
            <a:off x="11430" y="271462"/>
            <a:ext cx="12180570" cy="65865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5D8AE49-54D4-4F27-B15D-BED801072C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27354" r="57737" b="37557"/>
          <a:stretch/>
        </p:blipFill>
        <p:spPr>
          <a:xfrm>
            <a:off x="4857819" y="1"/>
            <a:ext cx="7334182" cy="6858000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91E48C-E531-4FCE-9A66-936080095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460C-6DFE-4588-A9C4-E10DC03CFEB2}" type="datetime1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E8B305F-3DC2-4078-B9DD-6CC48F2F4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BF9BB1F-220A-4D79-B869-3D50B6F6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5DBE2"/>
                </a:solidFill>
              </a:defRPr>
            </a:lvl1pPr>
          </a:lstStyle>
          <a:p>
            <a:fld id="{F674A0D5-B402-42C1-B19D-CEA0AEA587B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B278394E-33F0-4A44-A6CD-5BCB41F4C55E}"/>
              </a:ext>
            </a:extLst>
          </p:cNvPr>
          <p:cNvSpPr txBox="1">
            <a:spLocks/>
          </p:cNvSpPr>
          <p:nvPr userDrawn="1"/>
        </p:nvSpPr>
        <p:spPr>
          <a:xfrm>
            <a:off x="6616064" y="438151"/>
            <a:ext cx="5033011" cy="375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300" b="0" u="none" dirty="0">
                <a:solidFill>
                  <a:schemeClr val="bg1"/>
                </a:solidFill>
                <a:latin typeface="Trebuchet MS" panose="020B0603020202020204" pitchFamily="34" charset="0"/>
              </a:rPr>
              <a:t>Тема раздела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F65E6ED-C4DC-43B8-8F03-7E7C86B50D1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02895" y="271461"/>
            <a:ext cx="971550" cy="1076325"/>
          </a:xfrm>
          <a:prstGeom prst="rect">
            <a:avLst/>
          </a:prstGeom>
        </p:spPr>
      </p:pic>
      <p:sp>
        <p:nvSpPr>
          <p:cNvPr id="11" name="Заголовок 14">
            <a:extLst>
              <a:ext uri="{FF2B5EF4-FFF2-40B4-BE49-F238E27FC236}">
                <a16:creationId xmlns:a16="http://schemas.microsoft.com/office/drawing/2014/main" xmlns="" id="{4E497377-69D7-41B6-AC68-F4A8F35782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744989"/>
            <a:ext cx="10874375" cy="84926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2" name="Объект 16">
            <a:extLst>
              <a:ext uri="{FF2B5EF4-FFF2-40B4-BE49-F238E27FC236}">
                <a16:creationId xmlns:a16="http://schemas.microsoft.com/office/drawing/2014/main" xmlns="" id="{34C9091D-6CAE-483D-848D-691ED34C88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813" y="1593850"/>
            <a:ext cx="10874375" cy="46434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7691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2CA426A-15F9-4F90-B8C5-6F00A88161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821" t="14168" r="20238" b="38217"/>
          <a:stretch/>
        </p:blipFill>
        <p:spPr>
          <a:xfrm>
            <a:off x="11430" y="271462"/>
            <a:ext cx="12180570" cy="658653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A6BC03F-B5E4-4FC8-B0D5-07F65EF067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27354" r="57737" b="37557"/>
          <a:stretch/>
        </p:blipFill>
        <p:spPr>
          <a:xfrm>
            <a:off x="4857819" y="1"/>
            <a:ext cx="7334182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012F6AF-6FC4-4827-A04E-D02FB1FBB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4" y="1681163"/>
            <a:ext cx="5338762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4BD6962-8B21-4CA7-A38A-86A58F858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814" y="2505075"/>
            <a:ext cx="5338762" cy="3684588"/>
          </a:xfrm>
        </p:spPr>
        <p:txBody>
          <a:bodyPr>
            <a:normAutofit/>
          </a:bodyPr>
          <a:lstStyle>
            <a:lvl1pPr marL="285750" indent="-285750">
              <a:buClr>
                <a:srgbClr val="C0131D"/>
              </a:buClr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ru-RU" dirty="0"/>
              <a:t>Образец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6FD669E-9BAC-4DE1-9AEE-DA6EB7FE2E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60986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93DBD51-7D8A-4349-972F-27D28A0B0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60986" cy="3684588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8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Образец</a:t>
            </a:r>
          </a:p>
          <a:p>
            <a:pPr lvl="0"/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31C681C-802B-42F8-AD98-9BF1C324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E425-8654-465F-8C3E-3B60E8F50930}" type="datetime1">
              <a:rPr lang="ru-RU" smtClean="0"/>
              <a:t>14.09.2022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79142E6-BF23-47F1-A9C4-717AB3DCA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FF502AA-055E-49F1-AD8C-CEE5FB710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A0D5-B402-42C1-B19D-CEA0AEA587B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FD04E235-B72B-42A0-AEF3-0A9CFFAE8D3F}"/>
              </a:ext>
            </a:extLst>
          </p:cNvPr>
          <p:cNvSpPr txBox="1">
            <a:spLocks/>
          </p:cNvSpPr>
          <p:nvPr userDrawn="1"/>
        </p:nvSpPr>
        <p:spPr>
          <a:xfrm>
            <a:off x="6616064" y="438151"/>
            <a:ext cx="5033011" cy="375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300" b="0" u="none" dirty="0">
                <a:solidFill>
                  <a:srgbClr val="454C63"/>
                </a:solidFill>
                <a:latin typeface="Trebuchet MS" panose="020B0603020202020204" pitchFamily="34" charset="0"/>
              </a:rPr>
              <a:t>Тема раздела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870A844-29CE-4EC2-BE09-8F29D4A7EEB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02895" y="271461"/>
            <a:ext cx="971550" cy="1076325"/>
          </a:xfrm>
          <a:prstGeom prst="rect">
            <a:avLst/>
          </a:prstGeom>
        </p:spPr>
      </p:pic>
      <p:sp>
        <p:nvSpPr>
          <p:cNvPr id="12" name="Заголовок 14">
            <a:extLst>
              <a:ext uri="{FF2B5EF4-FFF2-40B4-BE49-F238E27FC236}">
                <a16:creationId xmlns:a16="http://schemas.microsoft.com/office/drawing/2014/main" xmlns="" id="{78D56123-DE0B-4A90-A778-C091E000DE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744989"/>
            <a:ext cx="10874375" cy="849269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61900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rgbClr val="C013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C4B9CBD-656D-4744-A32A-0351BAEC1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821" t="14168" r="20238" b="38217"/>
          <a:stretch/>
        </p:blipFill>
        <p:spPr>
          <a:xfrm>
            <a:off x="11430" y="271462"/>
            <a:ext cx="12180570" cy="65865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1DDF0B9-5BED-46CC-889F-C858B8609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27354" r="57737" b="37557"/>
          <a:stretch/>
        </p:blipFill>
        <p:spPr>
          <a:xfrm>
            <a:off x="4857819" y="1"/>
            <a:ext cx="7334182" cy="6858000"/>
          </a:xfrm>
          <a:prstGeom prst="rect">
            <a:avLst/>
          </a:prstGeom>
        </p:spPr>
      </p:pic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6FA9EAA-E1C7-4A20-8F4C-5E6913E52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6E8A-D0CC-4792-AD9E-6E435E0921D6}" type="datetime1">
              <a:rPr lang="ru-RU" smtClean="0"/>
              <a:t>14.09.2022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1AA36A5-4DB8-4DC0-9B0F-AAA904E21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5D04DB3-7C0D-4EEE-8A20-D32907F7A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5DBE2"/>
                </a:solidFill>
              </a:defRPr>
            </a:lvl1pPr>
          </a:lstStyle>
          <a:p>
            <a:fld id="{F674A0D5-B402-42C1-B19D-CEA0AEA587B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372FB3E9-88B7-413F-B38D-B6560840261D}"/>
              </a:ext>
            </a:extLst>
          </p:cNvPr>
          <p:cNvSpPr txBox="1">
            <a:spLocks/>
          </p:cNvSpPr>
          <p:nvPr userDrawn="1"/>
        </p:nvSpPr>
        <p:spPr>
          <a:xfrm>
            <a:off x="6616064" y="438151"/>
            <a:ext cx="5033011" cy="375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300" b="0" u="none" dirty="0">
                <a:solidFill>
                  <a:schemeClr val="bg1"/>
                </a:solidFill>
                <a:latin typeface="Trebuchet MS" panose="020B0603020202020204" pitchFamily="34" charset="0"/>
              </a:rPr>
              <a:t>Тема раздела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D8A7B56-F73D-4382-AFF8-021E455EB7C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02895" y="271461"/>
            <a:ext cx="971550" cy="1076325"/>
          </a:xfrm>
          <a:prstGeom prst="rect">
            <a:avLst/>
          </a:prstGeom>
        </p:spPr>
      </p:pic>
      <p:sp>
        <p:nvSpPr>
          <p:cNvPr id="10" name="Заголовок 14">
            <a:extLst>
              <a:ext uri="{FF2B5EF4-FFF2-40B4-BE49-F238E27FC236}">
                <a16:creationId xmlns:a16="http://schemas.microsoft.com/office/drawing/2014/main" xmlns="" id="{27259C7A-245E-45F9-9955-7CA79EA74D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744989"/>
            <a:ext cx="10874375" cy="84926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1" name="Объект 16">
            <a:extLst>
              <a:ext uri="{FF2B5EF4-FFF2-40B4-BE49-F238E27FC236}">
                <a16:creationId xmlns:a16="http://schemas.microsoft.com/office/drawing/2014/main" xmlns="" id="{EF8C5D30-B72A-45F7-94A5-5D8CDA3D5C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813" y="1593850"/>
            <a:ext cx="10874375" cy="46434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5404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5B10ED-2E2A-4BE1-80D8-0EC28FEA7C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821" t="14168" r="20238" b="38217"/>
          <a:stretch/>
        </p:blipFill>
        <p:spPr>
          <a:xfrm>
            <a:off x="11430" y="271462"/>
            <a:ext cx="12180570" cy="65865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56C69E6-9DAC-406C-98A7-B783E8136E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27354" r="57737" b="37557"/>
          <a:stretch/>
        </p:blipFill>
        <p:spPr>
          <a:xfrm>
            <a:off x="4857819" y="1"/>
            <a:ext cx="7334182" cy="6858000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35E9E5D-969C-4801-A160-8C26B5D6F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17DF-6F08-42D3-877B-82159D6DD161}" type="datetime1">
              <a:rPr lang="ru-RU" smtClean="0"/>
              <a:t>14.09.2022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E83FB2D-862C-4502-AA5B-EE8FC3B34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E64AC51-2559-4517-AE2C-641AF50D0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A0D5-B402-42C1-B19D-CEA0AEA587B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9A6DE56-3A7B-4D21-B87D-35771568C49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02895" y="271461"/>
            <a:ext cx="971550" cy="1076325"/>
          </a:xfrm>
          <a:prstGeom prst="rect">
            <a:avLst/>
          </a:prstGeom>
        </p:spPr>
      </p:pic>
      <p:sp>
        <p:nvSpPr>
          <p:cNvPr id="8" name="Заголовок 14">
            <a:extLst>
              <a:ext uri="{FF2B5EF4-FFF2-40B4-BE49-F238E27FC236}">
                <a16:creationId xmlns:a16="http://schemas.microsoft.com/office/drawing/2014/main" xmlns="" id="{377D283A-7996-40E0-A476-344F54A38B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744989"/>
            <a:ext cx="10874375" cy="849269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D04806EE-FF72-4A45-9FC6-7AAB03D56CC0}"/>
              </a:ext>
            </a:extLst>
          </p:cNvPr>
          <p:cNvSpPr txBox="1">
            <a:spLocks/>
          </p:cNvSpPr>
          <p:nvPr userDrawn="1"/>
        </p:nvSpPr>
        <p:spPr>
          <a:xfrm>
            <a:off x="6616064" y="438151"/>
            <a:ext cx="5033011" cy="375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300" b="0" u="none" dirty="0">
                <a:solidFill>
                  <a:srgbClr val="454C63"/>
                </a:solidFill>
                <a:latin typeface="Trebuchet MS" panose="020B0603020202020204" pitchFamily="34" charset="0"/>
              </a:rPr>
              <a:t>Тема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09970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2EC64A9-D650-4632-B5F9-B9DDCEEA18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821" t="14168" r="20238" b="38217"/>
          <a:stretch/>
        </p:blipFill>
        <p:spPr>
          <a:xfrm>
            <a:off x="11430" y="271462"/>
            <a:ext cx="12180570" cy="65865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47572C6-D7D7-4E47-92DB-14670ED2EC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27354" r="57737" b="37557"/>
          <a:stretch/>
        </p:blipFill>
        <p:spPr>
          <a:xfrm>
            <a:off x="4857819" y="1"/>
            <a:ext cx="7334182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CB0FAB-4BA9-418F-9601-D6BE23554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1594258"/>
            <a:ext cx="4113212" cy="463142"/>
          </a:xfrm>
        </p:spPr>
        <p:txBody>
          <a:bodyPr anchor="b">
            <a:normAutofit/>
          </a:bodyPr>
          <a:lstStyle>
            <a:lvl1pPr>
              <a:defRPr sz="2400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9C22B1-C031-442B-A1C7-5809F43C5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94258"/>
            <a:ext cx="6350000" cy="464303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DB7EFF-41B1-42A0-9F83-467647DAD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8814" y="2057399"/>
            <a:ext cx="4113212" cy="414768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8A2DED2-1172-45AE-B8E8-5A726939F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D709-467E-4763-B031-7F7FF56A80DB}" type="datetime1">
              <a:rPr lang="ru-RU" smtClean="0"/>
              <a:t>14.09.2022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4AFBA4C-F398-4A27-AA7A-EF04D8851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C250A4E-B126-46C3-9ED2-B52CF144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A0D5-B402-42C1-B19D-CEA0AEA587B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61377C8A-B290-4390-9399-FE525C354A6C}"/>
              </a:ext>
            </a:extLst>
          </p:cNvPr>
          <p:cNvSpPr txBox="1">
            <a:spLocks/>
          </p:cNvSpPr>
          <p:nvPr userDrawn="1"/>
        </p:nvSpPr>
        <p:spPr>
          <a:xfrm>
            <a:off x="6616064" y="438151"/>
            <a:ext cx="5033011" cy="375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300" b="0" u="none" dirty="0">
                <a:solidFill>
                  <a:srgbClr val="454C63"/>
                </a:solidFill>
                <a:latin typeface="Trebuchet MS" panose="020B0603020202020204" pitchFamily="34" charset="0"/>
              </a:rPr>
              <a:t>Тема раздела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D6C8D3B-AB0F-4E0F-B0D8-598CE749E3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02895" y="271461"/>
            <a:ext cx="971550" cy="1076325"/>
          </a:xfrm>
          <a:prstGeom prst="rect">
            <a:avLst/>
          </a:prstGeom>
        </p:spPr>
      </p:pic>
      <p:sp>
        <p:nvSpPr>
          <p:cNvPr id="12" name="Заголовок 14">
            <a:extLst>
              <a:ext uri="{FF2B5EF4-FFF2-40B4-BE49-F238E27FC236}">
                <a16:creationId xmlns:a16="http://schemas.microsoft.com/office/drawing/2014/main" xmlns="" id="{0FE43B8A-2620-4587-8C5C-30EAC8AC9E8C}"/>
              </a:ext>
            </a:extLst>
          </p:cNvPr>
          <p:cNvSpPr txBox="1">
            <a:spLocks/>
          </p:cNvSpPr>
          <p:nvPr userDrawn="1"/>
        </p:nvSpPr>
        <p:spPr>
          <a:xfrm>
            <a:off x="658813" y="744989"/>
            <a:ext cx="10874375" cy="849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05248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873E11-4193-405B-8B21-8A2BBE34C2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821" t="14168" r="20238" b="38217"/>
          <a:stretch/>
        </p:blipFill>
        <p:spPr>
          <a:xfrm>
            <a:off x="11430" y="271462"/>
            <a:ext cx="12180570" cy="65865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616B811-18F7-4FD1-81FC-6B4A16C361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27354" r="57737" b="37557"/>
          <a:stretch/>
        </p:blipFill>
        <p:spPr>
          <a:xfrm>
            <a:off x="4857819" y="1"/>
            <a:ext cx="7334182" cy="6858000"/>
          </a:xfrm>
          <a:prstGeom prst="rect">
            <a:avLst/>
          </a:prstGeom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C1AFEC7-2AD0-44D1-9F58-00CD6F4F94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94258"/>
            <a:ext cx="6350000" cy="46430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2A340C2-C295-4327-827E-2FFF0BCF2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F2D2-D76D-4736-B234-4D00112700F1}" type="datetime1">
              <a:rPr lang="ru-RU" smtClean="0"/>
              <a:t>14.09.2022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3419457-185E-4D66-B1A3-1F3B336A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FD18C45-BAEA-42C3-AB0B-FE93F10CD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A0D5-B402-42C1-B19D-CEA0AEA587B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63C265A7-99A0-4902-9BE0-4CDDC67BE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1594258"/>
            <a:ext cx="4113212" cy="463142"/>
          </a:xfrm>
        </p:spPr>
        <p:txBody>
          <a:bodyPr anchor="b">
            <a:normAutofit/>
          </a:bodyPr>
          <a:lstStyle>
            <a:lvl1pPr>
              <a:defRPr sz="2400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81FA6B53-4EB2-447D-9087-2E1309882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8814" y="2057399"/>
            <a:ext cx="4113212" cy="414768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xmlns="" id="{9985A452-47CA-4C8B-8F9A-753F340B89B3}"/>
              </a:ext>
            </a:extLst>
          </p:cNvPr>
          <p:cNvSpPr txBox="1">
            <a:spLocks/>
          </p:cNvSpPr>
          <p:nvPr userDrawn="1"/>
        </p:nvSpPr>
        <p:spPr>
          <a:xfrm>
            <a:off x="6616064" y="438151"/>
            <a:ext cx="5033011" cy="375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300" b="0" u="none" dirty="0">
                <a:solidFill>
                  <a:srgbClr val="454C63"/>
                </a:solidFill>
                <a:latin typeface="Trebuchet MS" panose="020B0603020202020204" pitchFamily="34" charset="0"/>
              </a:rPr>
              <a:t>Тема раздела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5633423-7D98-4449-81E8-F2E08D24798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02895" y="271461"/>
            <a:ext cx="971550" cy="1076325"/>
          </a:xfrm>
          <a:prstGeom prst="rect">
            <a:avLst/>
          </a:prstGeom>
        </p:spPr>
      </p:pic>
      <p:sp>
        <p:nvSpPr>
          <p:cNvPr id="14" name="Заголовок 14">
            <a:extLst>
              <a:ext uri="{FF2B5EF4-FFF2-40B4-BE49-F238E27FC236}">
                <a16:creationId xmlns:a16="http://schemas.microsoft.com/office/drawing/2014/main" xmlns="" id="{2474DBFA-7997-487A-81F7-9E94060B467F}"/>
              </a:ext>
            </a:extLst>
          </p:cNvPr>
          <p:cNvSpPr txBox="1">
            <a:spLocks/>
          </p:cNvSpPr>
          <p:nvPr userDrawn="1"/>
        </p:nvSpPr>
        <p:spPr>
          <a:xfrm>
            <a:off x="658813" y="744989"/>
            <a:ext cx="10874375" cy="849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13785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DB9A7F-BCC4-4A06-916B-9D9AD50FB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36886BC-D276-4873-9088-97A25A737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14D6529-4C5C-4619-99DB-9A576BA810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8C5C8-E00E-4F7B-9E1D-FA8A7F60D016}" type="datetime1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20F2CF-5FC1-4005-9EF2-BC7E9798C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53F314D-C9E3-46B2-BBA9-E8C35E5D5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99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rgbClr val="454C63"/>
                </a:solidFill>
              </a:defRPr>
            </a:lvl1pPr>
          </a:lstStyle>
          <a:p>
            <a:fld id="{F674A0D5-B402-42C1-B19D-CEA0AEA58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65" userDrawn="1">
          <p15:clr>
            <a:srgbClr val="F26B43"/>
          </p15:clr>
        </p15:guide>
        <p15:guide id="2" pos="415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845" userDrawn="1">
          <p15:clr>
            <a:srgbClr val="F26B43"/>
          </p15:clr>
        </p15:guide>
        <p15:guide id="5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208557-4915-4090-9451-AD5EDED22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35" y="2567708"/>
            <a:ext cx="10515600" cy="76529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Рынок ГЧП в гериатрии и подготовка проектов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629178C-DD6D-442A-A389-F9CEDC6C2E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Андрей Миронов	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D63CA9F-1E67-44D9-A4B3-FAE906D21A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Старший юрист НЦ ГЧП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416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E18F35-D353-4B01-8E83-BB18AE42F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Характеристики текущего рынка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2ED571E-84B3-449F-AF8B-70FFE87F4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A0D5-B402-42C1-B19D-CEA0AEA587B7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1E1D5221-8373-458F-966F-1CD0BB2D26AD}"/>
              </a:ext>
            </a:extLst>
          </p:cNvPr>
          <p:cNvSpPr txBox="1">
            <a:spLocks/>
          </p:cNvSpPr>
          <p:nvPr/>
        </p:nvSpPr>
        <p:spPr>
          <a:xfrm>
            <a:off x="658812" y="1594258"/>
            <a:ext cx="10874376" cy="4571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ru-RU" sz="2400" b="1" dirty="0" smtClean="0">
                <a:solidFill>
                  <a:srgbClr val="454C63"/>
                </a:solidFill>
              </a:rPr>
              <a:t> Малое </a:t>
            </a:r>
            <a:r>
              <a:rPr lang="ru-RU" sz="2400" b="1" dirty="0">
                <a:solidFill>
                  <a:srgbClr val="454C63"/>
                </a:solidFill>
              </a:rPr>
              <a:t>количество </a:t>
            </a:r>
            <a:r>
              <a:rPr lang="ru-RU" sz="2400" b="1" dirty="0" smtClean="0">
                <a:solidFill>
                  <a:srgbClr val="454C63"/>
                </a:solidFill>
              </a:rPr>
              <a:t>запускаемых проектов </a:t>
            </a:r>
            <a:r>
              <a:rPr lang="ru-RU" sz="2400" b="1" dirty="0">
                <a:solidFill>
                  <a:srgbClr val="454C63"/>
                </a:solidFill>
              </a:rPr>
              <a:t>(формирование рынка</a:t>
            </a:r>
            <a:r>
              <a:rPr lang="ru-RU" sz="2400" b="1" dirty="0" smtClean="0">
                <a:solidFill>
                  <a:srgbClr val="454C63"/>
                </a:solidFill>
              </a:rPr>
              <a:t>)</a:t>
            </a:r>
            <a:endParaRPr lang="en-US" sz="2400" b="1" dirty="0">
              <a:solidFill>
                <a:srgbClr val="454C63"/>
              </a:solidFill>
            </a:endParaRP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solidFill>
                  <a:srgbClr val="454C63"/>
                </a:solidFill>
              </a:rPr>
              <a:t> Узкий </a:t>
            </a:r>
            <a:r>
              <a:rPr lang="ru-RU" sz="2400" b="1" dirty="0">
                <a:solidFill>
                  <a:srgbClr val="454C63"/>
                </a:solidFill>
              </a:rPr>
              <a:t>круг </a:t>
            </a:r>
            <a:r>
              <a:rPr lang="ru-RU" sz="2400" b="1" dirty="0" smtClean="0">
                <a:solidFill>
                  <a:srgbClr val="454C63"/>
                </a:solidFill>
              </a:rPr>
              <a:t>инвесторов-операторов (несколько десятков)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solidFill>
                  <a:srgbClr val="454C63"/>
                </a:solidFill>
              </a:rPr>
              <a:t> Сравнительное небольшой объем капитальных затрат (до 1.5 млрд.)</a:t>
            </a:r>
          </a:p>
          <a:p>
            <a:pPr>
              <a:buBlip>
                <a:blip r:embed="rId2"/>
              </a:buBlip>
            </a:pPr>
            <a:r>
              <a:rPr lang="ru-RU" sz="2400" b="1" dirty="0">
                <a:solidFill>
                  <a:srgbClr val="454C63"/>
                </a:solidFill>
              </a:rPr>
              <a:t> </a:t>
            </a:r>
            <a:r>
              <a:rPr lang="ru-RU" sz="2400" b="1" dirty="0" smtClean="0">
                <a:solidFill>
                  <a:srgbClr val="454C63"/>
                </a:solidFill>
              </a:rPr>
              <a:t>Потенциал к росту и спрос (в том числе гарантированный)</a:t>
            </a:r>
          </a:p>
          <a:p>
            <a:pPr>
              <a:buBlip>
                <a:blip r:embed="rId2"/>
              </a:buBlip>
            </a:pPr>
            <a:r>
              <a:rPr lang="ru-RU" sz="2400" b="1" dirty="0">
                <a:solidFill>
                  <a:srgbClr val="454C63"/>
                </a:solidFill>
              </a:rPr>
              <a:t> </a:t>
            </a:r>
            <a:r>
              <a:rPr lang="ru-RU" sz="2400" b="1" dirty="0" smtClean="0">
                <a:solidFill>
                  <a:srgbClr val="454C63"/>
                </a:solidFill>
              </a:rPr>
              <a:t>Ограниченный </a:t>
            </a:r>
            <a:r>
              <a:rPr lang="ru-RU" sz="2400" b="1" dirty="0">
                <a:solidFill>
                  <a:srgbClr val="454C63"/>
                </a:solidFill>
              </a:rPr>
              <a:t>опыт региональных команд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solidFill>
                  <a:srgbClr val="454C63"/>
                </a:solidFill>
              </a:rPr>
              <a:t> Отсутствие типовых решений и документации</a:t>
            </a:r>
            <a:endParaRPr lang="ru-RU" sz="2400" dirty="0">
              <a:solidFill>
                <a:srgbClr val="454C63"/>
              </a:solidFill>
            </a:endParaRPr>
          </a:p>
          <a:p>
            <a:pPr>
              <a:buClr>
                <a:srgbClr val="C00000"/>
              </a:buClr>
              <a:buSzPct val="150000"/>
            </a:pPr>
            <a:endParaRPr lang="ru-RU" sz="1800" dirty="0">
              <a:solidFill>
                <a:srgbClr val="454C63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rgbClr val="454C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69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E18F35-D353-4B01-8E83-BB18AE42F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проектов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2ED571E-84B3-449F-AF8B-70FFE87F4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A0D5-B402-42C1-B19D-CEA0AEA587B7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1E1D5221-8373-458F-966F-1CD0BB2D26AD}"/>
              </a:ext>
            </a:extLst>
          </p:cNvPr>
          <p:cNvSpPr txBox="1">
            <a:spLocks/>
          </p:cNvSpPr>
          <p:nvPr/>
        </p:nvSpPr>
        <p:spPr>
          <a:xfrm>
            <a:off x="658812" y="1594258"/>
            <a:ext cx="10874376" cy="4571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ru-RU" sz="2400" b="1" dirty="0" smtClean="0">
                <a:solidFill>
                  <a:srgbClr val="454C63"/>
                </a:solidFill>
              </a:rPr>
              <a:t> Экономическая модель (плата за доступность, МГД)</a:t>
            </a:r>
            <a:endParaRPr lang="en-US" sz="2400" b="1" dirty="0">
              <a:solidFill>
                <a:srgbClr val="454C63"/>
              </a:solidFill>
            </a:endParaRP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solidFill>
                  <a:srgbClr val="454C63"/>
                </a:solidFill>
              </a:rPr>
              <a:t> Поиск инвестора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solidFill>
                  <a:srgbClr val="454C63"/>
                </a:solidFill>
              </a:rPr>
              <a:t> Выбор правовой формы (концессия / СГЧП)</a:t>
            </a:r>
          </a:p>
          <a:p>
            <a:pPr>
              <a:buBlip>
                <a:blip r:embed="rId2"/>
              </a:buBlip>
            </a:pPr>
            <a:r>
              <a:rPr lang="ru-RU" sz="2400" b="1" dirty="0">
                <a:solidFill>
                  <a:srgbClr val="454C63"/>
                </a:solidFill>
              </a:rPr>
              <a:t> </a:t>
            </a:r>
            <a:r>
              <a:rPr lang="ru-RU" sz="2400" b="1" dirty="0" smtClean="0">
                <a:solidFill>
                  <a:srgbClr val="454C63"/>
                </a:solidFill>
              </a:rPr>
              <a:t>Подготовка документации</a:t>
            </a:r>
            <a:endParaRPr lang="ru-RU" sz="2400" b="1" dirty="0">
              <a:solidFill>
                <a:srgbClr val="454C63"/>
              </a:solidFill>
            </a:endParaRP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solidFill>
                  <a:srgbClr val="454C63"/>
                </a:solidFill>
              </a:rPr>
              <a:t> Поиск партнеров и мер поддержки</a:t>
            </a:r>
            <a:endParaRPr lang="ru-RU" sz="2400" dirty="0">
              <a:solidFill>
                <a:srgbClr val="454C63"/>
              </a:solidFill>
            </a:endParaRPr>
          </a:p>
          <a:p>
            <a:pPr>
              <a:buClr>
                <a:srgbClr val="C00000"/>
              </a:buClr>
              <a:buSzPct val="150000"/>
            </a:pPr>
            <a:endParaRPr lang="ru-RU" sz="1800" dirty="0">
              <a:solidFill>
                <a:srgbClr val="454C63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rgbClr val="454C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еделя">
      <a:dk1>
        <a:srgbClr val="454C63"/>
      </a:dk1>
      <a:lt1>
        <a:sysClr val="window" lastClr="FFFFFF"/>
      </a:lt1>
      <a:dk2>
        <a:srgbClr val="44546A"/>
      </a:dk2>
      <a:lt2>
        <a:srgbClr val="FFFFFF"/>
      </a:lt2>
      <a:accent1>
        <a:srgbClr val="454C63"/>
      </a:accent1>
      <a:accent2>
        <a:srgbClr val="C00000"/>
      </a:accent2>
      <a:accent3>
        <a:srgbClr val="D5DBE2"/>
      </a:accent3>
      <a:accent4>
        <a:srgbClr val="626C8C"/>
      </a:accent4>
      <a:accent5>
        <a:srgbClr val="7C86A4"/>
      </a:accent5>
      <a:accent6>
        <a:srgbClr val="A6ADC2"/>
      </a:accent6>
      <a:hlink>
        <a:srgbClr val="C00000"/>
      </a:hlink>
      <a:folHlink>
        <a:srgbClr val="D5DBE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102</Words>
  <Application>Microsoft Office PowerPoint</Application>
  <PresentationFormat>Широкоэкранный</PresentationFormat>
  <Paragraphs>18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Trebuchet MS</vt:lpstr>
      <vt:lpstr>Тема Office</vt:lpstr>
      <vt:lpstr>Рынок ГЧП в гериатрии и подготовка проектов</vt:lpstr>
      <vt:lpstr>Характеристики текущего рынка</vt:lpstr>
      <vt:lpstr>Подготовка проектов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Петухова</dc:creator>
  <cp:lastModifiedBy>автор</cp:lastModifiedBy>
  <cp:revision>16</cp:revision>
  <dcterms:created xsi:type="dcterms:W3CDTF">2022-09-01T14:44:33Z</dcterms:created>
  <dcterms:modified xsi:type="dcterms:W3CDTF">2022-09-14T07:15:22Z</dcterms:modified>
</cp:coreProperties>
</file>