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88" r:id="rId3"/>
    <p:sldId id="336" r:id="rId4"/>
    <p:sldId id="313" r:id="rId5"/>
    <p:sldId id="337" r:id="rId6"/>
    <p:sldId id="329" r:id="rId7"/>
    <p:sldId id="330" r:id="rId8"/>
    <p:sldId id="328" r:id="rId9"/>
    <p:sldId id="340" r:id="rId10"/>
    <p:sldId id="339" r:id="rId11"/>
    <p:sldId id="338" r:id="rId12"/>
    <p:sldId id="327" r:id="rId13"/>
    <p:sldId id="268" r:id="rId14"/>
    <p:sldId id="273" r:id="rId15"/>
    <p:sldId id="331" r:id="rId16"/>
    <p:sldId id="30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4660"/>
  </p:normalViewPr>
  <p:slideViewPr>
    <p:cSldViewPr snapToGrid="0">
      <p:cViewPr varScale="1">
        <p:scale>
          <a:sx n="81" d="100"/>
          <a:sy n="81" d="100"/>
        </p:scale>
        <p:origin x="9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51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5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6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06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3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95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5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5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7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5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96621-3F79-460A-B317-AE818DA4970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5D78-4421-4ED5-9BD8-3F01509BB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4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5171B-9F9C-4300-8207-AF6D879D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95E11-94B1-4C56-BCAC-B3A024F1D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DB8AF-138B-456B-AA3D-CC0200F4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6D2D94-5043-4524-A9B4-8F06E36AEB8A}"/>
              </a:ext>
            </a:extLst>
          </p:cNvPr>
          <p:cNvSpPr/>
          <p:nvPr/>
        </p:nvSpPr>
        <p:spPr>
          <a:xfrm>
            <a:off x="8332237" y="257487"/>
            <a:ext cx="3859764" cy="656915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EEB1A8-4652-4589-89ED-0455159B5FE9}"/>
              </a:ext>
            </a:extLst>
          </p:cNvPr>
          <p:cNvSpPr txBox="1"/>
          <p:nvPr/>
        </p:nvSpPr>
        <p:spPr>
          <a:xfrm>
            <a:off x="8556171" y="321326"/>
            <a:ext cx="34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ЦЕНТРАЛЬНЫЙ ПАРК КУЛЬТУРЫ И ОТДЫХА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ВОЛГОГРАД</a:t>
            </a:r>
          </a:p>
        </p:txBody>
      </p:sp>
    </p:spTree>
    <p:extLst>
      <p:ext uri="{BB962C8B-B14F-4D97-AF65-F5344CB8AC3E}">
        <p14:creationId xmlns:p14="http://schemas.microsoft.com/office/powerpoint/2010/main" val="146084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798E2-E343-4DFF-A019-856F37F2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1C25F-7AA5-4D34-8538-C6E178EA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D4C4FD7F-67C9-42AB-A35D-3E1F1A71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80"/>
            <a:ext cx="12192000" cy="68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2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FE157-411D-4B1B-A4C6-2AFEF669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7E9703-C4A4-46C4-81FE-1C75E660D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2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15E1B2-40CE-46AB-BEEB-1786F7AEF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6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EE1BC8-8B5A-4F53-A034-561E6C89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DD2FE6-6A69-4ADC-9DE0-DD1E2BCC6969}"/>
              </a:ext>
            </a:extLst>
          </p:cNvPr>
          <p:cNvSpPr/>
          <p:nvPr/>
        </p:nvSpPr>
        <p:spPr>
          <a:xfrm>
            <a:off x="-1" y="2463359"/>
            <a:ext cx="6193411" cy="1260229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8E083-9051-456F-8E15-7E1C1DC668FD}"/>
              </a:ext>
            </a:extLst>
          </p:cNvPr>
          <p:cNvSpPr txBox="1"/>
          <p:nvPr/>
        </p:nvSpPr>
        <p:spPr>
          <a:xfrm>
            <a:off x="603316" y="2638595"/>
            <a:ext cx="365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АКВАПАРК НА СКЛОНЕ</a:t>
            </a:r>
          </a:p>
          <a:p>
            <a:r>
              <a:rPr lang="ru-RU" sz="2500" dirty="0">
                <a:solidFill>
                  <a:schemeClr val="bg1"/>
                </a:solidFill>
              </a:rPr>
              <a:t>ЭСКИЗНЫЙ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2304855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5C1653-208A-4B72-BDD1-AB8D2105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8424A5-FFAF-4C2F-8D2B-4CC403887BFB}"/>
              </a:ext>
            </a:extLst>
          </p:cNvPr>
          <p:cNvSpPr/>
          <p:nvPr/>
        </p:nvSpPr>
        <p:spPr>
          <a:xfrm>
            <a:off x="-1" y="2463359"/>
            <a:ext cx="6193411" cy="1260229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0C6E1-4A08-4BC1-A159-7AA4278ABB69}"/>
              </a:ext>
            </a:extLst>
          </p:cNvPr>
          <p:cNvSpPr txBox="1"/>
          <p:nvPr/>
        </p:nvSpPr>
        <p:spPr>
          <a:xfrm>
            <a:off x="603316" y="2638595"/>
            <a:ext cx="4628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ЗИМНИЙ КОМЛЕКС НА СКЛОНЕ</a:t>
            </a:r>
          </a:p>
          <a:p>
            <a:r>
              <a:rPr lang="ru-RU" sz="2500" dirty="0">
                <a:solidFill>
                  <a:schemeClr val="bg1"/>
                </a:solidFill>
              </a:rPr>
              <a:t>ЭСКИЗНЫЙ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172925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6E79E-DC5A-470C-B39C-E12460013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1"/>
            <a:ext cx="12192001" cy="685687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D5D61F-0B76-4AFC-9407-E58348712EB0}"/>
              </a:ext>
            </a:extLst>
          </p:cNvPr>
          <p:cNvSpPr/>
          <p:nvPr/>
        </p:nvSpPr>
        <p:spPr>
          <a:xfrm>
            <a:off x="9311952" y="257487"/>
            <a:ext cx="2880050" cy="656915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74614-CF38-429E-AE6B-912B51DE888E}"/>
              </a:ext>
            </a:extLst>
          </p:cNvPr>
          <p:cNvSpPr txBox="1"/>
          <p:nvPr/>
        </p:nvSpPr>
        <p:spPr>
          <a:xfrm>
            <a:off x="8556171" y="321326"/>
            <a:ext cx="34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ТЮБИНГОВЫЕ ГОРКИ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ВЫСОТА – 7 МЕТРОВ</a:t>
            </a:r>
          </a:p>
        </p:txBody>
      </p:sp>
    </p:spTree>
    <p:extLst>
      <p:ext uri="{BB962C8B-B14F-4D97-AF65-F5344CB8AC3E}">
        <p14:creationId xmlns:p14="http://schemas.microsoft.com/office/powerpoint/2010/main" val="19865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9B90B-73C7-4580-A1A0-3F3464573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B481AFE-3A62-4D67-BE24-04A74FCA0FE7}"/>
              </a:ext>
            </a:extLst>
          </p:cNvPr>
          <p:cNvGrpSpPr/>
          <p:nvPr/>
        </p:nvGrpSpPr>
        <p:grpSpPr>
          <a:xfrm>
            <a:off x="7105" y="241538"/>
            <a:ext cx="4178396" cy="983947"/>
            <a:chOff x="72422" y="241538"/>
            <a:chExt cx="3477932" cy="98394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2610BEB-4152-4148-9B65-F20DF34066DD}"/>
                </a:ext>
              </a:extLst>
            </p:cNvPr>
            <p:cNvSpPr/>
            <p:nvPr/>
          </p:nvSpPr>
          <p:spPr>
            <a:xfrm>
              <a:off x="72422" y="241538"/>
              <a:ext cx="3472731" cy="98394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3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DC0D-F57B-4EDF-BAE6-0F4CAC65C83E}"/>
                </a:ext>
              </a:extLst>
            </p:cNvPr>
            <p:cNvSpPr txBox="1"/>
            <p:nvPr/>
          </p:nvSpPr>
          <p:spPr>
            <a:xfrm>
              <a:off x="221801" y="305376"/>
              <a:ext cx="3328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</a:rPr>
                <a:t>ГЕНЕРАЛЬНЫЙ ДИРЕКТОР ООО «ПАРК»</a:t>
              </a:r>
            </a:p>
            <a:p>
              <a:r>
                <a:rPr lang="ru-RU" sz="1600" dirty="0">
                  <a:solidFill>
                    <a:schemeClr val="bg1"/>
                  </a:solidFill>
                </a:rPr>
                <a:t>ЕРКИН АНДРЕЙ</a:t>
              </a:r>
            </a:p>
            <a:p>
              <a:r>
                <a:rPr lang="ru-RU" sz="1600" dirty="0">
                  <a:solidFill>
                    <a:schemeClr val="bg1"/>
                  </a:solidFill>
                </a:rPr>
                <a:t>8-939-0000-134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330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1658FE-A1BD-45C7-96BA-FBEC8CD9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B70FD8-98CF-4692-A31E-EBBD58E35310}"/>
              </a:ext>
            </a:extLst>
          </p:cNvPr>
          <p:cNvSpPr/>
          <p:nvPr/>
        </p:nvSpPr>
        <p:spPr>
          <a:xfrm>
            <a:off x="8465270" y="257487"/>
            <a:ext cx="3726732" cy="902010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62D16-084D-4FA5-AF74-570B442B0F71}"/>
              </a:ext>
            </a:extLst>
          </p:cNvPr>
          <p:cNvSpPr txBox="1"/>
          <p:nvPr/>
        </p:nvSpPr>
        <p:spPr>
          <a:xfrm>
            <a:off x="8625525" y="321326"/>
            <a:ext cx="3267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ОДНО ИЗ ПЕРВЫХ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КОНЦЕССИОННЫХ СОГЛАШЕНИЙ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ПО СОЗДАНИЮ ПАРКА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262667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F9204-F98D-438B-BCB4-AC1E063E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B0E489-F6E0-44DC-98D4-7B41D2E1B060}"/>
              </a:ext>
            </a:extLst>
          </p:cNvPr>
          <p:cNvSpPr/>
          <p:nvPr/>
        </p:nvSpPr>
        <p:spPr>
          <a:xfrm>
            <a:off x="18858" y="257487"/>
            <a:ext cx="3726732" cy="496657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EF0B8-6F57-4B87-8EC4-33D69918D0DA}"/>
              </a:ext>
            </a:extLst>
          </p:cNvPr>
          <p:cNvSpPr txBox="1"/>
          <p:nvPr/>
        </p:nvSpPr>
        <p:spPr>
          <a:xfrm>
            <a:off x="179113" y="321326"/>
            <a:ext cx="3267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ЗОНЫ РАЗВЛЕЧЕНИЙ</a:t>
            </a:r>
          </a:p>
        </p:txBody>
      </p:sp>
    </p:spTree>
    <p:extLst>
      <p:ext uri="{BB962C8B-B14F-4D97-AF65-F5344CB8AC3E}">
        <p14:creationId xmlns:p14="http://schemas.microsoft.com/office/powerpoint/2010/main" val="2174770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921BE-2A1E-48E5-83B7-1ABC79B0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6D0F5A-3C1B-44D9-9535-66A625127433}"/>
              </a:ext>
            </a:extLst>
          </p:cNvPr>
          <p:cNvSpPr/>
          <p:nvPr/>
        </p:nvSpPr>
        <p:spPr>
          <a:xfrm>
            <a:off x="8332237" y="257487"/>
            <a:ext cx="3859764" cy="656915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A6A11-95FA-4FDA-A213-EC59DD820FDE}"/>
              </a:ext>
            </a:extLst>
          </p:cNvPr>
          <p:cNvSpPr txBox="1"/>
          <p:nvPr/>
        </p:nvSpPr>
        <p:spPr>
          <a:xfrm>
            <a:off x="8556171" y="321326"/>
            <a:ext cx="34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ЗОНА ОТДЫХА «РЫБАЛКА»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ЭСКИЗНЫЙ ПРОЕКТ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40764-FAB8-4861-B52E-FEE08BE18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3" y="4285326"/>
            <a:ext cx="3356324" cy="2495015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4433A73-C2FD-435B-8D43-97C02CCFEC9B}"/>
              </a:ext>
            </a:extLst>
          </p:cNvPr>
          <p:cNvCxnSpPr>
            <a:cxnSpLocks/>
          </p:cNvCxnSpPr>
          <p:nvPr/>
        </p:nvCxnSpPr>
        <p:spPr>
          <a:xfrm>
            <a:off x="75030" y="4317010"/>
            <a:ext cx="3356325" cy="246333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A2375EF-BE87-4B8B-8118-2EE78A4FE308}"/>
              </a:ext>
            </a:extLst>
          </p:cNvPr>
          <p:cNvCxnSpPr>
            <a:cxnSpLocks/>
          </p:cNvCxnSpPr>
          <p:nvPr/>
        </p:nvCxnSpPr>
        <p:spPr>
          <a:xfrm flipH="1">
            <a:off x="75032" y="4285326"/>
            <a:ext cx="3356323" cy="249501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49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1D1DB-18AD-4C4E-9FEA-0478C959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E04E8-C5EE-48D5-AA62-FB7D582A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AA0823-3DCB-4E59-ABB8-DB519DB56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215A2-6C12-42D7-8B11-67564642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DF342-D2BC-48D3-A5DB-2CBD26998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E3C366-42A4-4C1E-AF0E-CA1393A166C6}"/>
              </a:ext>
            </a:extLst>
          </p:cNvPr>
          <p:cNvSpPr/>
          <p:nvPr/>
        </p:nvSpPr>
        <p:spPr>
          <a:xfrm>
            <a:off x="9311952" y="257487"/>
            <a:ext cx="2880050" cy="656915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493D7-0BFF-4EAA-94A4-D0C6AED15859}"/>
              </a:ext>
            </a:extLst>
          </p:cNvPr>
          <p:cNvSpPr txBox="1"/>
          <p:nvPr/>
        </p:nvSpPr>
        <p:spPr>
          <a:xfrm>
            <a:off x="8556171" y="321326"/>
            <a:ext cx="34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ВОДОЕМ НА 800 КВ.М.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ВЕСНА, ЛЕТО, ОСЕНЬ</a:t>
            </a:r>
          </a:p>
        </p:txBody>
      </p:sp>
    </p:spTree>
    <p:extLst>
      <p:ext uri="{BB962C8B-B14F-4D97-AF65-F5344CB8AC3E}">
        <p14:creationId xmlns:p14="http://schemas.microsoft.com/office/powerpoint/2010/main" val="92467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07151-4333-4026-A33B-ACB0DBCC6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2A15D-37A7-4940-9D48-015F534E4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CE697A8B-0F84-41A8-A341-4EAB6AE7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337988-E997-4777-9600-5BC528C0B5C7}"/>
              </a:ext>
            </a:extLst>
          </p:cNvPr>
          <p:cNvSpPr/>
          <p:nvPr/>
        </p:nvSpPr>
        <p:spPr>
          <a:xfrm>
            <a:off x="9311952" y="257487"/>
            <a:ext cx="2880050" cy="656915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A1401-7AB6-425B-A172-B072F864E038}"/>
              </a:ext>
            </a:extLst>
          </p:cNvPr>
          <p:cNvSpPr txBox="1"/>
          <p:nvPr/>
        </p:nvSpPr>
        <p:spPr>
          <a:xfrm>
            <a:off x="8556171" y="321326"/>
            <a:ext cx="34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ВОДОЕМ (КАТОК) НА 800 КВ.М.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ЗИМА</a:t>
            </a:r>
          </a:p>
        </p:txBody>
      </p:sp>
    </p:spTree>
    <p:extLst>
      <p:ext uri="{BB962C8B-B14F-4D97-AF65-F5344CB8AC3E}">
        <p14:creationId xmlns:p14="http://schemas.microsoft.com/office/powerpoint/2010/main" val="188597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DA5E36-391D-4A60-9345-FAA11810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A4AC3B-CF4E-4C51-B554-AD0788921EEB}"/>
              </a:ext>
            </a:extLst>
          </p:cNvPr>
          <p:cNvSpPr/>
          <p:nvPr/>
        </p:nvSpPr>
        <p:spPr>
          <a:xfrm>
            <a:off x="8332237" y="257487"/>
            <a:ext cx="3859764" cy="656915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E53E7-187C-4160-9688-CAB4DDC2B31E}"/>
              </a:ext>
            </a:extLst>
          </p:cNvPr>
          <p:cNvSpPr txBox="1"/>
          <p:nvPr/>
        </p:nvSpPr>
        <p:spPr>
          <a:xfrm>
            <a:off x="8332237" y="321326"/>
            <a:ext cx="3654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ЗОНА ОТДЫХА «ВОДОЕМ НА 2,5 ТЫС.КВ.М.»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ЭСКИЗНЫЙ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160986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175D9-242D-4C34-A028-40BDC28C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AD0D9-50CC-4F53-964D-D35DB177A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07114-723E-4A30-8AC2-4B47E8F33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43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833</TotalTime>
  <Words>89</Words>
  <Application>Microsoft Office PowerPoint</Application>
  <PresentationFormat>Широкоэкранный</PresentationFormat>
  <Paragraphs>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77</cp:revision>
  <dcterms:created xsi:type="dcterms:W3CDTF">2021-08-25T14:20:12Z</dcterms:created>
  <dcterms:modified xsi:type="dcterms:W3CDTF">2022-09-13T21:31:30Z</dcterms:modified>
</cp:coreProperties>
</file>