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4"/>
  </p:sldMasterIdLst>
  <p:sldIdLst>
    <p:sldId id="256" r:id="rId5"/>
    <p:sldId id="264" r:id="rId6"/>
    <p:sldId id="257" r:id="rId7"/>
    <p:sldId id="259" r:id="rId8"/>
    <p:sldId id="260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F6851A-C48E-4B30-882F-3EE1DA53FE09}" v="32" dt="2021-07-27T11:17:52.417"/>
    <p1510:client id="{D0987777-7958-4F39-AFF1-702502A27DC0}" v="304" dt="2021-07-27T11:21:26.233"/>
    <p1510:client id="{E0A7112A-19A6-4268-80E2-10176B860058}" v="64" dt="2021-07-27T11:10:07.144"/>
    <p1510:client id="{FCC2D91A-3A93-4712-B2FD-AAF9A52D6D8A}" v="215" dt="2021-07-27T10:30:18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204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ртем Бондаренко" userId="b6652572-b444-42e8-b787-6d3946e33630" providerId="ADAL" clId="{E0A7112A-19A6-4268-80E2-10176B860058}"/>
    <pc:docChg chg="undo custSel addSld delSld modSld sldOrd modMainMaster">
      <pc:chgData name="Артем Бондаренко" userId="b6652572-b444-42e8-b787-6d3946e33630" providerId="ADAL" clId="{E0A7112A-19A6-4268-80E2-10176B860058}" dt="2021-07-27T11:10:18.376" v="168" actId="2696"/>
      <pc:docMkLst>
        <pc:docMk/>
      </pc:docMkLst>
      <pc:sldChg chg="addSp delSp modSp mod setBg">
        <pc:chgData name="Артем Бондаренко" userId="b6652572-b444-42e8-b787-6d3946e33630" providerId="ADAL" clId="{E0A7112A-19A6-4268-80E2-10176B860058}" dt="2021-07-27T11:02:18.120" v="93" actId="1076"/>
        <pc:sldMkLst>
          <pc:docMk/>
          <pc:sldMk cId="1427193501" sldId="256"/>
        </pc:sldMkLst>
        <pc:spChg chg="mod">
          <ac:chgData name="Артем Бондаренко" userId="b6652572-b444-42e8-b787-6d3946e33630" providerId="ADAL" clId="{E0A7112A-19A6-4268-80E2-10176B860058}" dt="2021-07-27T11:02:13.471" v="92" actId="1076"/>
          <ac:spMkLst>
            <pc:docMk/>
            <pc:sldMk cId="1427193501" sldId="256"/>
            <ac:spMk id="2" creationId="{5A3047C8-59CC-4BE8-8DCD-F17A63589D86}"/>
          </ac:spMkLst>
        </pc:spChg>
        <pc:spChg chg="mod">
          <ac:chgData name="Артем Бондаренко" userId="b6652572-b444-42e8-b787-6d3946e33630" providerId="ADAL" clId="{E0A7112A-19A6-4268-80E2-10176B860058}" dt="2021-07-27T11:02:18.120" v="93" actId="1076"/>
          <ac:spMkLst>
            <pc:docMk/>
            <pc:sldMk cId="1427193501" sldId="256"/>
            <ac:spMk id="3" creationId="{FB8EEBB2-A7B9-49DA-90BA-8634927F2898}"/>
          </ac:spMkLst>
        </pc:spChg>
        <pc:spChg chg="add del">
          <ac:chgData name="Артем Бондаренко" userId="b6652572-b444-42e8-b787-6d3946e33630" providerId="ADAL" clId="{E0A7112A-19A6-4268-80E2-10176B860058}" dt="2021-07-27T10:55:14.357" v="20" actId="26606"/>
          <ac:spMkLst>
            <pc:docMk/>
            <pc:sldMk cId="1427193501" sldId="256"/>
            <ac:spMk id="9" creationId="{560F55E5-82DC-49DE-B7FA-8D2E291A8867}"/>
          </ac:spMkLst>
        </pc:spChg>
        <pc:picChg chg="add del">
          <ac:chgData name="Артем Бондаренко" userId="b6652572-b444-42e8-b787-6d3946e33630" providerId="ADAL" clId="{E0A7112A-19A6-4268-80E2-10176B860058}" dt="2021-07-27T10:55:14.357" v="20" actId="26606"/>
          <ac:picMkLst>
            <pc:docMk/>
            <pc:sldMk cId="1427193501" sldId="256"/>
            <ac:picMk id="5" creationId="{E7A9A4C0-217A-43F2-ABE3-D35EE4A6A516}"/>
          </ac:picMkLst>
        </pc:picChg>
        <pc:picChg chg="add del">
          <ac:chgData name="Артем Бондаренко" userId="b6652572-b444-42e8-b787-6d3946e33630" providerId="ADAL" clId="{E0A7112A-19A6-4268-80E2-10176B860058}" dt="2021-07-27T10:55:14.357" v="20" actId="26606"/>
          <ac:picMkLst>
            <pc:docMk/>
            <pc:sldMk cId="1427193501" sldId="256"/>
            <ac:picMk id="11" creationId="{C88758C8-9D10-484F-99AF-42B11A4FA660}"/>
          </ac:picMkLst>
        </pc:picChg>
        <pc:picChg chg="add del">
          <ac:chgData name="Артем Бондаренко" userId="b6652572-b444-42e8-b787-6d3946e33630" providerId="ADAL" clId="{E0A7112A-19A6-4268-80E2-10176B860058}" dt="2021-07-27T10:55:14.357" v="20" actId="26606"/>
          <ac:picMkLst>
            <pc:docMk/>
            <pc:sldMk cId="1427193501" sldId="256"/>
            <ac:picMk id="13" creationId="{CCED32FD-C5FE-4C22-A60D-AC9FFA8DEC69}"/>
          </ac:picMkLst>
        </pc:picChg>
      </pc:sldChg>
      <pc:sldChg chg="addSp modSp mod setBg">
        <pc:chgData name="Артем Бондаренко" userId="b6652572-b444-42e8-b787-6d3946e33630" providerId="ADAL" clId="{E0A7112A-19A6-4268-80E2-10176B860058}" dt="2021-07-27T11:06:53.089" v="130"/>
        <pc:sldMkLst>
          <pc:docMk/>
          <pc:sldMk cId="2957663173" sldId="257"/>
        </pc:sldMkLst>
        <pc:spChg chg="mod">
          <ac:chgData name="Артем Бондаренко" userId="b6652572-b444-42e8-b787-6d3946e33630" providerId="ADAL" clId="{E0A7112A-19A6-4268-80E2-10176B860058}" dt="2021-07-27T11:03:13.905" v="96" actId="120"/>
          <ac:spMkLst>
            <pc:docMk/>
            <pc:sldMk cId="2957663173" sldId="257"/>
            <ac:spMk id="2" creationId="{9F4AA37B-9FF6-4138-8D16-286CC32CA902}"/>
          </ac:spMkLst>
        </pc:spChg>
        <pc:spChg chg="add">
          <ac:chgData name="Артем Бондаренко" userId="b6652572-b444-42e8-b787-6d3946e33630" providerId="ADAL" clId="{E0A7112A-19A6-4268-80E2-10176B860058}" dt="2021-07-27T11:02:58.447" v="94" actId="26606"/>
          <ac:spMkLst>
            <pc:docMk/>
            <pc:sldMk cId="2957663173" sldId="257"/>
            <ac:spMk id="6" creationId="{DB6A7BFB-3BBE-4C11-93FC-A6557BD1136C}"/>
          </ac:spMkLst>
        </pc:spChg>
        <pc:spChg chg="add">
          <ac:chgData name="Артем Бондаренко" userId="b6652572-b444-42e8-b787-6d3946e33630" providerId="ADAL" clId="{E0A7112A-19A6-4268-80E2-10176B860058}" dt="2021-07-27T11:02:58.447" v="94" actId="26606"/>
          <ac:spMkLst>
            <pc:docMk/>
            <pc:sldMk cId="2957663173" sldId="257"/>
            <ac:spMk id="11" creationId="{70CA7A26-553C-443C-9A3D-2A2529D45912}"/>
          </ac:spMkLst>
        </pc:spChg>
        <pc:graphicFrameChg chg="mod modGraphic">
          <ac:chgData name="Артем Бондаренко" userId="b6652572-b444-42e8-b787-6d3946e33630" providerId="ADAL" clId="{E0A7112A-19A6-4268-80E2-10176B860058}" dt="2021-07-27T11:06:53.089" v="130"/>
          <ac:graphicFrameMkLst>
            <pc:docMk/>
            <pc:sldMk cId="2957663173" sldId="257"/>
            <ac:graphicFrameMk id="4" creationId="{106DC9F9-B001-4AD7-A1CA-1CE6393FDC9F}"/>
          </ac:graphicFrameMkLst>
        </pc:graphicFrameChg>
        <pc:picChg chg="add">
          <ac:chgData name="Артем Бондаренко" userId="b6652572-b444-42e8-b787-6d3946e33630" providerId="ADAL" clId="{E0A7112A-19A6-4268-80E2-10176B860058}" dt="2021-07-27T11:02:58.447" v="94" actId="26606"/>
          <ac:picMkLst>
            <pc:docMk/>
            <pc:sldMk cId="2957663173" sldId="257"/>
            <ac:picMk id="13" creationId="{367E268D-B340-41B0-B037-2F3FC25BC705}"/>
          </ac:picMkLst>
        </pc:picChg>
        <pc:picChg chg="add">
          <ac:chgData name="Артем Бондаренко" userId="b6652572-b444-42e8-b787-6d3946e33630" providerId="ADAL" clId="{E0A7112A-19A6-4268-80E2-10176B860058}" dt="2021-07-27T11:02:58.447" v="94" actId="26606"/>
          <ac:picMkLst>
            <pc:docMk/>
            <pc:sldMk cId="2957663173" sldId="257"/>
            <ac:picMk id="15" creationId="{ABB0BCA0-9493-46B4-B955-8FBF0287306B}"/>
          </ac:picMkLst>
        </pc:picChg>
      </pc:sldChg>
      <pc:sldChg chg="addSp delSp modSp del mod setBg delDesignElem">
        <pc:chgData name="Артем Бондаренко" userId="b6652572-b444-42e8-b787-6d3946e33630" providerId="ADAL" clId="{E0A7112A-19A6-4268-80E2-10176B860058}" dt="2021-07-27T11:04:49.754" v="113" actId="2696"/>
        <pc:sldMkLst>
          <pc:docMk/>
          <pc:sldMk cId="16825680" sldId="258"/>
        </pc:sldMkLst>
        <pc:spChg chg="mod">
          <ac:chgData name="Артем Бондаренко" userId="b6652572-b444-42e8-b787-6d3946e33630" providerId="ADAL" clId="{E0A7112A-19A6-4268-80E2-10176B860058}" dt="2021-07-27T11:03:30.455" v="99" actId="14100"/>
          <ac:spMkLst>
            <pc:docMk/>
            <pc:sldMk cId="16825680" sldId="258"/>
            <ac:spMk id="2" creationId="{1E9A35CD-73BD-4A8C-9CCA-2659AE794CD8}"/>
          </ac:spMkLst>
        </pc:spChg>
        <pc:spChg chg="add del">
          <ac:chgData name="Артем Бондаренко" userId="b6652572-b444-42e8-b787-6d3946e33630" providerId="ADAL" clId="{E0A7112A-19A6-4268-80E2-10176B860058}" dt="2021-07-27T10:57:13.975" v="37"/>
          <ac:spMkLst>
            <pc:docMk/>
            <pc:sldMk cId="16825680" sldId="258"/>
            <ac:spMk id="13" creationId="{40EB365E-3181-4CB3-9344-A19E734A03BF}"/>
          </ac:spMkLst>
        </pc:spChg>
        <pc:graphicFrameChg chg="mod modGraphic">
          <ac:chgData name="Артем Бондаренко" userId="b6652572-b444-42e8-b787-6d3946e33630" providerId="ADAL" clId="{E0A7112A-19A6-4268-80E2-10176B860058}" dt="2021-07-27T10:55:53.984" v="23" actId="1076"/>
          <ac:graphicFrameMkLst>
            <pc:docMk/>
            <pc:sldMk cId="16825680" sldId="258"/>
            <ac:graphicFrameMk id="4" creationId="{731D0C5D-7772-4007-A4EA-B247E9C32D45}"/>
          </ac:graphicFrameMkLst>
        </pc:graphicFrameChg>
        <pc:picChg chg="add del">
          <ac:chgData name="Артем Бондаренко" userId="b6652572-b444-42e8-b787-6d3946e33630" providerId="ADAL" clId="{E0A7112A-19A6-4268-80E2-10176B860058}" dt="2021-07-27T10:57:13.975" v="37"/>
          <ac:picMkLst>
            <pc:docMk/>
            <pc:sldMk cId="16825680" sldId="258"/>
            <ac:picMk id="9" creationId="{E77D5960-B3B3-4AE1-8BBD-3C55D906A615}"/>
          </ac:picMkLst>
        </pc:picChg>
        <pc:picChg chg="add del">
          <ac:chgData name="Артем Бондаренко" userId="b6652572-b444-42e8-b787-6d3946e33630" providerId="ADAL" clId="{E0A7112A-19A6-4268-80E2-10176B860058}" dt="2021-07-27T10:57:13.975" v="37"/>
          <ac:picMkLst>
            <pc:docMk/>
            <pc:sldMk cId="16825680" sldId="258"/>
            <ac:picMk id="11" creationId="{9CB45896-DF82-4158-8135-BB4EF2219878}"/>
          </ac:picMkLst>
        </pc:picChg>
        <pc:picChg chg="add del">
          <ac:chgData name="Артем Бондаренко" userId="b6652572-b444-42e8-b787-6d3946e33630" providerId="ADAL" clId="{E0A7112A-19A6-4268-80E2-10176B860058}" dt="2021-07-27T10:57:13.975" v="37"/>
          <ac:picMkLst>
            <pc:docMk/>
            <pc:sldMk cId="16825680" sldId="258"/>
            <ac:picMk id="15" creationId="{BC5DFD5B-FBF8-4DA4-8334-E301342BE503}"/>
          </ac:picMkLst>
        </pc:picChg>
        <pc:picChg chg="add del">
          <ac:chgData name="Артем Бондаренко" userId="b6652572-b444-42e8-b787-6d3946e33630" providerId="ADAL" clId="{E0A7112A-19A6-4268-80E2-10176B860058}" dt="2021-07-27T10:57:13.975" v="37"/>
          <ac:picMkLst>
            <pc:docMk/>
            <pc:sldMk cId="16825680" sldId="258"/>
            <ac:picMk id="17" creationId="{9B2245DD-E679-4B98-AC14-04FB0F31ADDE}"/>
          </ac:picMkLst>
        </pc:picChg>
      </pc:sldChg>
      <pc:sldChg chg="modSp mod">
        <pc:chgData name="Артем Бондаренко" userId="b6652572-b444-42e8-b787-6d3946e33630" providerId="ADAL" clId="{E0A7112A-19A6-4268-80E2-10176B860058}" dt="2021-07-27T10:56:11.049" v="26" actId="14100"/>
        <pc:sldMkLst>
          <pc:docMk/>
          <pc:sldMk cId="784697252" sldId="259"/>
        </pc:sldMkLst>
        <pc:spChg chg="mod">
          <ac:chgData name="Артем Бондаренко" userId="b6652572-b444-42e8-b787-6d3946e33630" providerId="ADAL" clId="{E0A7112A-19A6-4268-80E2-10176B860058}" dt="2021-07-27T10:56:11.049" v="26" actId="14100"/>
          <ac:spMkLst>
            <pc:docMk/>
            <pc:sldMk cId="784697252" sldId="259"/>
            <ac:spMk id="2" creationId="{5BC75460-E4E3-4DD6-BC9E-29E4B3B525E3}"/>
          </ac:spMkLst>
        </pc:spChg>
      </pc:sldChg>
      <pc:sldChg chg="addSp delSp modSp mod setBg delDesignElem">
        <pc:chgData name="Артем Бондаренко" userId="b6652572-b444-42e8-b787-6d3946e33630" providerId="ADAL" clId="{E0A7112A-19A6-4268-80E2-10176B860058}" dt="2021-07-27T11:07:28.174" v="133" actId="20577"/>
        <pc:sldMkLst>
          <pc:docMk/>
          <pc:sldMk cId="3177114918" sldId="260"/>
        </pc:sldMkLst>
        <pc:spChg chg="mod">
          <ac:chgData name="Артем Бондаренко" userId="b6652572-b444-42e8-b787-6d3946e33630" providerId="ADAL" clId="{E0A7112A-19A6-4268-80E2-10176B860058}" dt="2021-07-27T11:03:17.834" v="97" actId="120"/>
          <ac:spMkLst>
            <pc:docMk/>
            <pc:sldMk cId="3177114918" sldId="260"/>
            <ac:spMk id="2" creationId="{D827E334-04A7-4717-9865-A1659D3BCAF5}"/>
          </ac:spMkLst>
        </pc:spChg>
        <pc:spChg chg="del mod">
          <ac:chgData name="Артем Бондаренко" userId="b6652572-b444-42e8-b787-6d3946e33630" providerId="ADAL" clId="{E0A7112A-19A6-4268-80E2-10176B860058}" dt="2021-07-27T10:58:07.563" v="45" actId="26606"/>
          <ac:spMkLst>
            <pc:docMk/>
            <pc:sldMk cId="3177114918" sldId="260"/>
            <ac:spMk id="3" creationId="{117FB2DD-3A85-4156-8424-3DC165A18CC2}"/>
          </ac:spMkLst>
        </pc:spChg>
        <pc:spChg chg="add del mod">
          <ac:chgData name="Артем Бондаренко" userId="b6652572-b444-42e8-b787-6d3946e33630" providerId="ADAL" clId="{E0A7112A-19A6-4268-80E2-10176B860058}" dt="2021-07-27T10:59:30.664" v="60" actId="478"/>
          <ac:spMkLst>
            <pc:docMk/>
            <pc:sldMk cId="3177114918" sldId="260"/>
            <ac:spMk id="5" creationId="{5CBA3A41-DCF9-434C-8E1F-A4A2B58D3ADE}"/>
          </ac:spMkLst>
        </pc:spChg>
        <pc:spChg chg="add del">
          <ac:chgData name="Артем Бондаренко" userId="b6652572-b444-42e8-b787-6d3946e33630" providerId="ADAL" clId="{E0A7112A-19A6-4268-80E2-10176B860058}" dt="2021-07-27T10:58:07.563" v="45" actId="26606"/>
          <ac:spMkLst>
            <pc:docMk/>
            <pc:sldMk cId="3177114918" sldId="260"/>
            <ac:spMk id="8" creationId="{3A9C15D4-2EE7-4D05-B87C-91D1F3B9604B}"/>
          </ac:spMkLst>
        </pc:spChg>
        <pc:spChg chg="add del">
          <ac:chgData name="Артем Бондаренко" userId="b6652572-b444-42e8-b787-6d3946e33630" providerId="ADAL" clId="{E0A7112A-19A6-4268-80E2-10176B860058}" dt="2021-07-27T10:58:07.563" v="45" actId="26606"/>
          <ac:spMkLst>
            <pc:docMk/>
            <pc:sldMk cId="3177114918" sldId="260"/>
            <ac:spMk id="10" creationId="{4ED7B0FB-9654-4441-9545-02D458B68620}"/>
          </ac:spMkLst>
        </pc:spChg>
        <pc:spChg chg="add mod">
          <ac:chgData name="Артем Бондаренко" userId="b6652572-b444-42e8-b787-6d3946e33630" providerId="ADAL" clId="{E0A7112A-19A6-4268-80E2-10176B860058}" dt="2021-07-27T11:07:28.174" v="133" actId="20577"/>
          <ac:spMkLst>
            <pc:docMk/>
            <pc:sldMk cId="3177114918" sldId="260"/>
            <ac:spMk id="15" creationId="{117FB2DD-3A85-4156-8424-3DC165A18CC2}"/>
          </ac:spMkLst>
        </pc:spChg>
        <pc:spChg chg="add">
          <ac:chgData name="Артем Бондаренко" userId="b6652572-b444-42e8-b787-6d3946e33630" providerId="ADAL" clId="{E0A7112A-19A6-4268-80E2-10176B860058}" dt="2021-07-27T10:58:07.563" v="45" actId="26606"/>
          <ac:spMkLst>
            <pc:docMk/>
            <pc:sldMk cId="3177114918" sldId="260"/>
            <ac:spMk id="20" creationId="{DB6A7BFB-3BBE-4C11-93FC-A6557BD1136C}"/>
          </ac:spMkLst>
        </pc:spChg>
        <pc:spChg chg="add">
          <ac:chgData name="Артем Бондаренко" userId="b6652572-b444-42e8-b787-6d3946e33630" providerId="ADAL" clId="{E0A7112A-19A6-4268-80E2-10176B860058}" dt="2021-07-27T10:58:07.563" v="45" actId="26606"/>
          <ac:spMkLst>
            <pc:docMk/>
            <pc:sldMk cId="3177114918" sldId="260"/>
            <ac:spMk id="22" creationId="{70CA7A26-553C-443C-9A3D-2A2529D45912}"/>
          </ac:spMkLst>
        </pc:spChg>
        <pc:graphicFrameChg chg="add del">
          <ac:chgData name="Артем Бондаренко" userId="b6652572-b444-42e8-b787-6d3946e33630" providerId="ADAL" clId="{E0A7112A-19A6-4268-80E2-10176B860058}" dt="2021-07-27T10:59:28.837" v="59" actId="478"/>
          <ac:graphicFrameMkLst>
            <pc:docMk/>
            <pc:sldMk cId="3177114918" sldId="260"/>
            <ac:graphicFrameMk id="16" creationId="{CE4892F9-FCBA-40CC-8AD0-2B4F6539EE2F}"/>
          </ac:graphicFrameMkLst>
        </pc:graphicFrameChg>
        <pc:picChg chg="add del">
          <ac:chgData name="Артем Бондаренко" userId="b6652572-b444-42e8-b787-6d3946e33630" providerId="ADAL" clId="{E0A7112A-19A6-4268-80E2-10176B860058}" dt="2021-07-27T10:58:07.563" v="45" actId="26606"/>
          <ac:picMkLst>
            <pc:docMk/>
            <pc:sldMk cId="3177114918" sldId="260"/>
            <ac:picMk id="12" creationId="{7BB94C57-FDF3-45A3-9D1F-904523D795D4}"/>
          </ac:picMkLst>
        </pc:picChg>
        <pc:picChg chg="add del">
          <ac:chgData name="Артем Бондаренко" userId="b6652572-b444-42e8-b787-6d3946e33630" providerId="ADAL" clId="{E0A7112A-19A6-4268-80E2-10176B860058}" dt="2021-07-27T10:58:07.563" v="45" actId="26606"/>
          <ac:picMkLst>
            <pc:docMk/>
            <pc:sldMk cId="3177114918" sldId="260"/>
            <ac:picMk id="14" creationId="{6AEBDF1A-221A-4497-BBA9-57A70D161510}"/>
          </ac:picMkLst>
        </pc:picChg>
        <pc:picChg chg="add">
          <ac:chgData name="Артем Бондаренко" userId="b6652572-b444-42e8-b787-6d3946e33630" providerId="ADAL" clId="{E0A7112A-19A6-4268-80E2-10176B860058}" dt="2021-07-27T10:58:07.563" v="45" actId="26606"/>
          <ac:picMkLst>
            <pc:docMk/>
            <pc:sldMk cId="3177114918" sldId="260"/>
            <ac:picMk id="24" creationId="{367E268D-B340-41B0-B037-2F3FC25BC705}"/>
          </ac:picMkLst>
        </pc:picChg>
        <pc:picChg chg="add">
          <ac:chgData name="Артем Бондаренко" userId="b6652572-b444-42e8-b787-6d3946e33630" providerId="ADAL" clId="{E0A7112A-19A6-4268-80E2-10176B860058}" dt="2021-07-27T10:58:07.563" v="45" actId="26606"/>
          <ac:picMkLst>
            <pc:docMk/>
            <pc:sldMk cId="3177114918" sldId="260"/>
            <ac:picMk id="26" creationId="{ABB0BCA0-9493-46B4-B955-8FBF0287306B}"/>
          </ac:picMkLst>
        </pc:picChg>
      </pc:sldChg>
      <pc:sldChg chg="del">
        <pc:chgData name="Артем Бондаренко" userId="b6652572-b444-42e8-b787-6d3946e33630" providerId="ADAL" clId="{E0A7112A-19A6-4268-80E2-10176B860058}" dt="2021-07-27T10:59:22.020" v="58" actId="2696"/>
        <pc:sldMkLst>
          <pc:docMk/>
          <pc:sldMk cId="2600374315" sldId="261"/>
        </pc:sldMkLst>
      </pc:sldChg>
      <pc:sldChg chg="addSp delSp modSp add mod ord">
        <pc:chgData name="Артем Бондаренко" userId="b6652572-b444-42e8-b787-6d3946e33630" providerId="ADAL" clId="{E0A7112A-19A6-4268-80E2-10176B860058}" dt="2021-07-27T10:59:16.720" v="57" actId="207"/>
        <pc:sldMkLst>
          <pc:docMk/>
          <pc:sldMk cId="1245490731" sldId="262"/>
        </pc:sldMkLst>
        <pc:spChg chg="del mod">
          <ac:chgData name="Артем Бондаренко" userId="b6652572-b444-42e8-b787-6d3946e33630" providerId="ADAL" clId="{E0A7112A-19A6-4268-80E2-10176B860058}" dt="2021-07-27T10:58:58.964" v="51" actId="478"/>
          <ac:spMkLst>
            <pc:docMk/>
            <pc:sldMk cId="1245490731" sldId="262"/>
            <ac:spMk id="2" creationId="{5A3047C8-59CC-4BE8-8DCD-F17A63589D86}"/>
          </ac:spMkLst>
        </pc:spChg>
        <pc:spChg chg="del">
          <ac:chgData name="Артем Бондаренко" userId="b6652572-b444-42e8-b787-6d3946e33630" providerId="ADAL" clId="{E0A7112A-19A6-4268-80E2-10176B860058}" dt="2021-07-27T10:59:00.294" v="52" actId="478"/>
          <ac:spMkLst>
            <pc:docMk/>
            <pc:sldMk cId="1245490731" sldId="262"/>
            <ac:spMk id="3" creationId="{FB8EEBB2-A7B9-49DA-90BA-8634927F2898}"/>
          </ac:spMkLst>
        </pc:spChg>
        <pc:spChg chg="add del mod">
          <ac:chgData name="Артем Бондаренко" userId="b6652572-b444-42e8-b787-6d3946e33630" providerId="ADAL" clId="{E0A7112A-19A6-4268-80E2-10176B860058}" dt="2021-07-27T10:59:02.697" v="54" actId="478"/>
          <ac:spMkLst>
            <pc:docMk/>
            <pc:sldMk cId="1245490731" sldId="262"/>
            <ac:spMk id="5" creationId="{1E8AE828-272D-48CB-914B-BD519166A75F}"/>
          </ac:spMkLst>
        </pc:spChg>
        <pc:spChg chg="add del mod">
          <ac:chgData name="Артем Бондаренко" userId="b6652572-b444-42e8-b787-6d3946e33630" providerId="ADAL" clId="{E0A7112A-19A6-4268-80E2-10176B860058}" dt="2021-07-27T10:59:01.657" v="53" actId="478"/>
          <ac:spMkLst>
            <pc:docMk/>
            <pc:sldMk cId="1245490731" sldId="262"/>
            <ac:spMk id="7" creationId="{0FC13086-5DE3-4835-8AFC-5AC5053F63B4}"/>
          </ac:spMkLst>
        </pc:spChg>
        <pc:spChg chg="add mod">
          <ac:chgData name="Артем Бондаренко" userId="b6652572-b444-42e8-b787-6d3946e33630" providerId="ADAL" clId="{E0A7112A-19A6-4268-80E2-10176B860058}" dt="2021-07-27T10:59:16.720" v="57" actId="207"/>
          <ac:spMkLst>
            <pc:docMk/>
            <pc:sldMk cId="1245490731" sldId="262"/>
            <ac:spMk id="8" creationId="{34A39D69-64DC-406C-961A-2868E0D869FB}"/>
          </ac:spMkLst>
        </pc:spChg>
      </pc:sldChg>
      <pc:sldChg chg="new del">
        <pc:chgData name="Артем Бондаренко" userId="b6652572-b444-42e8-b787-6d3946e33630" providerId="ADAL" clId="{E0A7112A-19A6-4268-80E2-10176B860058}" dt="2021-07-27T10:56:43.688" v="29" actId="680"/>
        <pc:sldMkLst>
          <pc:docMk/>
          <pc:sldMk cId="1524425468" sldId="262"/>
        </pc:sldMkLst>
      </pc:sldChg>
      <pc:sldChg chg="addSp delSp add del ord delDesignElem">
        <pc:chgData name="Артем Бондаренко" userId="b6652572-b444-42e8-b787-6d3946e33630" providerId="ADAL" clId="{E0A7112A-19A6-4268-80E2-10176B860058}" dt="2021-07-27T10:58:13.485" v="46" actId="47"/>
        <pc:sldMkLst>
          <pc:docMk/>
          <pc:sldMk cId="4277455917" sldId="262"/>
        </pc:sldMkLst>
        <pc:spChg chg="add del">
          <ac:chgData name="Артем Бондаренко" userId="b6652572-b444-42e8-b787-6d3946e33630" providerId="ADAL" clId="{E0A7112A-19A6-4268-80E2-10176B860058}" dt="2021-07-27T10:57:13.975" v="37"/>
          <ac:spMkLst>
            <pc:docMk/>
            <pc:sldMk cId="4277455917" sldId="262"/>
            <ac:spMk id="13" creationId="{40EB365E-3181-4CB3-9344-A19E734A03BF}"/>
          </ac:spMkLst>
        </pc:spChg>
        <pc:picChg chg="add del">
          <ac:chgData name="Артем Бондаренко" userId="b6652572-b444-42e8-b787-6d3946e33630" providerId="ADAL" clId="{E0A7112A-19A6-4268-80E2-10176B860058}" dt="2021-07-27T10:57:13.975" v="37"/>
          <ac:picMkLst>
            <pc:docMk/>
            <pc:sldMk cId="4277455917" sldId="262"/>
            <ac:picMk id="9" creationId="{E77D5960-B3B3-4AE1-8BBD-3C55D906A615}"/>
          </ac:picMkLst>
        </pc:picChg>
        <pc:picChg chg="add del">
          <ac:chgData name="Артем Бондаренко" userId="b6652572-b444-42e8-b787-6d3946e33630" providerId="ADAL" clId="{E0A7112A-19A6-4268-80E2-10176B860058}" dt="2021-07-27T10:57:13.975" v="37"/>
          <ac:picMkLst>
            <pc:docMk/>
            <pc:sldMk cId="4277455917" sldId="262"/>
            <ac:picMk id="11" creationId="{9CB45896-DF82-4158-8135-BB4EF2219878}"/>
          </ac:picMkLst>
        </pc:picChg>
        <pc:picChg chg="add del">
          <ac:chgData name="Артем Бондаренко" userId="b6652572-b444-42e8-b787-6d3946e33630" providerId="ADAL" clId="{E0A7112A-19A6-4268-80E2-10176B860058}" dt="2021-07-27T10:57:13.975" v="37"/>
          <ac:picMkLst>
            <pc:docMk/>
            <pc:sldMk cId="4277455917" sldId="262"/>
            <ac:picMk id="15" creationId="{BC5DFD5B-FBF8-4DA4-8334-E301342BE503}"/>
          </ac:picMkLst>
        </pc:picChg>
        <pc:picChg chg="add del">
          <ac:chgData name="Артем Бондаренко" userId="b6652572-b444-42e8-b787-6d3946e33630" providerId="ADAL" clId="{E0A7112A-19A6-4268-80E2-10176B860058}" dt="2021-07-27T10:57:13.975" v="37"/>
          <ac:picMkLst>
            <pc:docMk/>
            <pc:sldMk cId="4277455917" sldId="262"/>
            <ac:picMk id="17" creationId="{9B2245DD-E679-4B98-AC14-04FB0F31ADDE}"/>
          </ac:picMkLst>
        </pc:picChg>
      </pc:sldChg>
      <pc:sldChg chg="addSp delSp modSp add del mod ord">
        <pc:chgData name="Артем Бондаренко" userId="b6652572-b444-42e8-b787-6d3946e33630" providerId="ADAL" clId="{E0A7112A-19A6-4268-80E2-10176B860058}" dt="2021-07-27T11:10:18.376" v="168" actId="2696"/>
        <pc:sldMkLst>
          <pc:docMk/>
          <pc:sldMk cId="3321406723" sldId="263"/>
        </pc:sldMkLst>
        <pc:spChg chg="mod">
          <ac:chgData name="Артем Бондаренко" userId="b6652572-b444-42e8-b787-6d3946e33630" providerId="ADAL" clId="{E0A7112A-19A6-4268-80E2-10176B860058}" dt="2021-07-27T11:04:36.735" v="108" actId="14100"/>
          <ac:spMkLst>
            <pc:docMk/>
            <pc:sldMk cId="3321406723" sldId="263"/>
            <ac:spMk id="2" creationId="{9F4AA37B-9FF6-4138-8D16-286CC32CA902}"/>
          </ac:spMkLst>
        </pc:spChg>
        <pc:graphicFrameChg chg="del">
          <ac:chgData name="Артем Бондаренко" userId="b6652572-b444-42e8-b787-6d3946e33630" providerId="ADAL" clId="{E0A7112A-19A6-4268-80E2-10176B860058}" dt="2021-07-27T11:04:40.212" v="109" actId="478"/>
          <ac:graphicFrameMkLst>
            <pc:docMk/>
            <pc:sldMk cId="3321406723" sldId="263"/>
            <ac:graphicFrameMk id="4" creationId="{106DC9F9-B001-4AD7-A1CA-1CE6393FDC9F}"/>
          </ac:graphicFrameMkLst>
        </pc:graphicFrameChg>
        <pc:graphicFrameChg chg="add mod">
          <ac:chgData name="Артем Бондаренко" userId="b6652572-b444-42e8-b787-6d3946e33630" providerId="ADAL" clId="{E0A7112A-19A6-4268-80E2-10176B860058}" dt="2021-07-27T11:04:46.449" v="112" actId="1076"/>
          <ac:graphicFrameMkLst>
            <pc:docMk/>
            <pc:sldMk cId="3321406723" sldId="263"/>
            <ac:graphicFrameMk id="8" creationId="{2E858E85-B3CF-49BB-B383-BF2890017350}"/>
          </ac:graphicFrameMkLst>
        </pc:graphicFrameChg>
      </pc:sldChg>
      <pc:sldChg chg="addSp delSp modSp new del mod">
        <pc:chgData name="Артем Бондаренко" userId="b6652572-b444-42e8-b787-6d3946e33630" providerId="ADAL" clId="{E0A7112A-19A6-4268-80E2-10176B860058}" dt="2021-07-27T11:05:59.885" v="122" actId="2696"/>
        <pc:sldMkLst>
          <pc:docMk/>
          <pc:sldMk cId="86671114" sldId="264"/>
        </pc:sldMkLst>
        <pc:spChg chg="del">
          <ac:chgData name="Артем Бондаренко" userId="b6652572-b444-42e8-b787-6d3946e33630" providerId="ADAL" clId="{E0A7112A-19A6-4268-80E2-10176B860058}" dt="2021-07-27T11:05:34.603" v="116" actId="478"/>
          <ac:spMkLst>
            <pc:docMk/>
            <pc:sldMk cId="86671114" sldId="264"/>
            <ac:spMk id="2" creationId="{02339A32-4EEE-40F2-A6E3-C704F1E82704}"/>
          </ac:spMkLst>
        </pc:spChg>
        <pc:spChg chg="del">
          <ac:chgData name="Артем Бондаренко" userId="b6652572-b444-42e8-b787-6d3946e33630" providerId="ADAL" clId="{E0A7112A-19A6-4268-80E2-10176B860058}" dt="2021-07-27T11:05:35.985" v="117" actId="478"/>
          <ac:spMkLst>
            <pc:docMk/>
            <pc:sldMk cId="86671114" sldId="264"/>
            <ac:spMk id="3" creationId="{21374D88-24C2-4A2F-8CCD-6053D0DBA2C2}"/>
          </ac:spMkLst>
        </pc:spChg>
        <pc:graphicFrameChg chg="add mod">
          <ac:chgData name="Артем Бондаренко" userId="b6652572-b444-42e8-b787-6d3946e33630" providerId="ADAL" clId="{E0A7112A-19A6-4268-80E2-10176B860058}" dt="2021-07-27T11:05:48.703" v="120" actId="1076"/>
          <ac:graphicFrameMkLst>
            <pc:docMk/>
            <pc:sldMk cId="86671114" sldId="264"/>
            <ac:graphicFrameMk id="4" creationId="{88A3B3F7-513B-4EAF-9309-060D283B475A}"/>
          </ac:graphicFrameMkLst>
        </pc:graphicFrameChg>
        <pc:graphicFrameChg chg="add del mod">
          <ac:chgData name="Артем Бондаренко" userId="b6652572-b444-42e8-b787-6d3946e33630" providerId="ADAL" clId="{E0A7112A-19A6-4268-80E2-10176B860058}" dt="2021-07-27T11:05:54.098" v="121" actId="478"/>
          <ac:graphicFrameMkLst>
            <pc:docMk/>
            <pc:sldMk cId="86671114" sldId="264"/>
            <ac:graphicFrameMk id="5" creationId="{B660B2B7-76C0-48BD-A3B7-FC18DF22A7F7}"/>
          </ac:graphicFrameMkLst>
        </pc:graphicFrameChg>
      </pc:sldChg>
      <pc:sldChg chg="addSp delSp modSp add mod ord">
        <pc:chgData name="Артем Бондаренко" userId="b6652572-b444-42e8-b787-6d3946e33630" providerId="ADAL" clId="{E0A7112A-19A6-4268-80E2-10176B860058}" dt="2021-07-27T11:10:09.587" v="167" actId="478"/>
        <pc:sldMkLst>
          <pc:docMk/>
          <pc:sldMk cId="3300984116" sldId="264"/>
        </pc:sldMkLst>
        <pc:spChg chg="del mod">
          <ac:chgData name="Артем Бондаренко" userId="b6652572-b444-42e8-b787-6d3946e33630" providerId="ADAL" clId="{E0A7112A-19A6-4268-80E2-10176B860058}" dt="2021-07-27T11:10:09.587" v="167" actId="478"/>
          <ac:spMkLst>
            <pc:docMk/>
            <pc:sldMk cId="3300984116" sldId="264"/>
            <ac:spMk id="2" creationId="{5BC75460-E4E3-4DD6-BC9E-29E4B3B525E3}"/>
          </ac:spMkLst>
        </pc:spChg>
        <pc:spChg chg="add del mod">
          <ac:chgData name="Артем Бондаренко" userId="b6652572-b444-42e8-b787-6d3946e33630" providerId="ADAL" clId="{E0A7112A-19A6-4268-80E2-10176B860058}" dt="2021-07-27T11:09:01.554" v="141" actId="478"/>
          <ac:spMkLst>
            <pc:docMk/>
            <pc:sldMk cId="3300984116" sldId="264"/>
            <ac:spMk id="5" creationId="{1EFFAB55-0B0B-4572-A267-55145F261AC0}"/>
          </ac:spMkLst>
        </pc:spChg>
        <pc:spChg chg="add del mod">
          <ac:chgData name="Артем Бондаренко" userId="b6652572-b444-42e8-b787-6d3946e33630" providerId="ADAL" clId="{E0A7112A-19A6-4268-80E2-10176B860058}" dt="2021-07-27T11:09:53.431" v="158"/>
          <ac:spMkLst>
            <pc:docMk/>
            <pc:sldMk cId="3300984116" sldId="264"/>
            <ac:spMk id="13" creationId="{21D296BD-D927-4969-8206-E1CF00F3643F}"/>
          </ac:spMkLst>
        </pc:spChg>
        <pc:spChg chg="add mod">
          <ac:chgData name="Артем Бондаренко" userId="b6652572-b444-42e8-b787-6d3946e33630" providerId="ADAL" clId="{E0A7112A-19A6-4268-80E2-10176B860058}" dt="2021-07-27T11:10:07.182" v="166" actId="27636"/>
          <ac:spMkLst>
            <pc:docMk/>
            <pc:sldMk cId="3300984116" sldId="264"/>
            <ac:spMk id="14" creationId="{5F0A6D31-7572-4909-9FCB-D78B929115F9}"/>
          </ac:spMkLst>
        </pc:spChg>
        <pc:graphicFrameChg chg="del">
          <ac:chgData name="Артем Бондаренко" userId="b6652572-b444-42e8-b787-6d3946e33630" providerId="ADAL" clId="{E0A7112A-19A6-4268-80E2-10176B860058}" dt="2021-07-27T11:08:59.741" v="140" actId="478"/>
          <ac:graphicFrameMkLst>
            <pc:docMk/>
            <pc:sldMk cId="3300984116" sldId="264"/>
            <ac:graphicFrameMk id="4" creationId="{3A76A545-D585-4E17-B837-A8C135A2C724}"/>
          </ac:graphicFrameMkLst>
        </pc:graphicFrameChg>
        <pc:graphicFrameChg chg="del">
          <ac:chgData name="Артем Бондаренко" userId="b6652572-b444-42e8-b787-6d3946e33630" providerId="ADAL" clId="{E0A7112A-19A6-4268-80E2-10176B860058}" dt="2021-07-27T11:09:04.995" v="143" actId="478"/>
          <ac:graphicFrameMkLst>
            <pc:docMk/>
            <pc:sldMk cId="3300984116" sldId="264"/>
            <ac:graphicFrameMk id="7" creationId="{9A6DB1F6-31E2-410B-9847-0286AB234A0B}"/>
          </ac:graphicFrameMkLst>
        </pc:graphicFrameChg>
        <pc:graphicFrameChg chg="del modGraphic">
          <ac:chgData name="Артем Бондаренко" userId="b6652572-b444-42e8-b787-6d3946e33630" providerId="ADAL" clId="{E0A7112A-19A6-4268-80E2-10176B860058}" dt="2021-07-27T11:09:06.865" v="144" actId="478"/>
          <ac:graphicFrameMkLst>
            <pc:docMk/>
            <pc:sldMk cId="3300984116" sldId="264"/>
            <ac:graphicFrameMk id="9" creationId="{EF90BC49-A814-43DB-B846-247928989ECB}"/>
          </ac:graphicFrameMkLst>
        </pc:graphicFrameChg>
        <pc:graphicFrameChg chg="add mod modGraphic">
          <ac:chgData name="Артем Бондаренко" userId="b6652572-b444-42e8-b787-6d3946e33630" providerId="ADAL" clId="{E0A7112A-19A6-4268-80E2-10176B860058}" dt="2021-07-27T11:09:28.472" v="151" actId="1076"/>
          <ac:graphicFrameMkLst>
            <pc:docMk/>
            <pc:sldMk cId="3300984116" sldId="264"/>
            <ac:graphicFrameMk id="10" creationId="{631E032A-694B-448D-A6E2-827B98D763AD}"/>
          </ac:graphicFrameMkLst>
        </pc:graphicFrameChg>
        <pc:graphicFrameChg chg="del">
          <ac:chgData name="Артем Бондаренко" userId="b6652572-b444-42e8-b787-6d3946e33630" providerId="ADAL" clId="{E0A7112A-19A6-4268-80E2-10176B860058}" dt="2021-07-27T11:09:08.932" v="145" actId="478"/>
          <ac:graphicFrameMkLst>
            <pc:docMk/>
            <pc:sldMk cId="3300984116" sldId="264"/>
            <ac:graphicFrameMk id="11" creationId="{4D2164CD-751D-43E4-AAAB-588B87754257}"/>
          </ac:graphicFrameMkLst>
        </pc:graphicFrameChg>
        <pc:graphicFrameChg chg="add del mod">
          <ac:chgData name="Артем Бондаренко" userId="b6652572-b444-42e8-b787-6d3946e33630" providerId="ADAL" clId="{E0A7112A-19A6-4268-80E2-10176B860058}" dt="2021-07-27T11:09:41.933" v="154"/>
          <ac:graphicFrameMkLst>
            <pc:docMk/>
            <pc:sldMk cId="3300984116" sldId="264"/>
            <ac:graphicFrameMk id="12" creationId="{AFBE8779-D747-4914-96EA-F3AFD0AA90D2}"/>
          </ac:graphicFrameMkLst>
        </pc:graphicFrameChg>
      </pc:sldChg>
      <pc:sldMasterChg chg="modSldLayout">
        <pc:chgData name="Артем Бондаренко" userId="b6652572-b444-42e8-b787-6d3946e33630" providerId="ADAL" clId="{E0A7112A-19A6-4268-80E2-10176B860058}" dt="2021-07-27T10:50:30.323" v="6"/>
        <pc:sldMasterMkLst>
          <pc:docMk/>
          <pc:sldMasterMk cId="1848612959" sldId="2147483718"/>
        </pc:sldMasterMkLst>
        <pc:sldLayoutChg chg="delSp">
          <pc:chgData name="Артем Бондаренко" userId="b6652572-b444-42e8-b787-6d3946e33630" providerId="ADAL" clId="{E0A7112A-19A6-4268-80E2-10176B860058}" dt="2021-07-27T10:50:30.323" v="6"/>
          <pc:sldLayoutMkLst>
            <pc:docMk/>
            <pc:sldMasterMk cId="1848612959" sldId="2147483718"/>
            <pc:sldLayoutMk cId="1367329249" sldId="2147483736"/>
          </pc:sldLayoutMkLst>
          <pc:grpChg chg="del">
            <ac:chgData name="Артем Бондаренко" userId="b6652572-b444-42e8-b787-6d3946e33630" providerId="ADAL" clId="{E0A7112A-19A6-4268-80E2-10176B860058}" dt="2021-07-27T10:50:30.323" v="6"/>
            <ac:grpSpMkLst>
              <pc:docMk/>
              <pc:sldMasterMk cId="1848612959" sldId="2147483718"/>
              <pc:sldLayoutMk cId="1367329249" sldId="2147483736"/>
              <ac:grpSpMk id="27" creationId="{00000000-0000-0000-0000-000000000000}"/>
            </ac:grpSpMkLst>
          </pc:grpChg>
          <pc:grpChg chg="del">
            <ac:chgData name="Артем Бондаренко" userId="b6652572-b444-42e8-b787-6d3946e33630" providerId="ADAL" clId="{E0A7112A-19A6-4268-80E2-10176B860058}" dt="2021-07-27T10:50:30.323" v="6"/>
            <ac:grpSpMkLst>
              <pc:docMk/>
              <pc:sldMasterMk cId="1848612959" sldId="2147483718"/>
              <pc:sldLayoutMk cId="1367329249" sldId="2147483736"/>
              <ac:grpSpMk id="80" creationId="{00000000-0000-0000-0000-000000000000}"/>
            </ac:grpSpMkLst>
          </pc:grpChg>
        </pc:sldLayoutChg>
      </pc:sldMasterChg>
      <pc:sldMasterChg chg="setBg">
        <pc:chgData name="Артем Бондаренко" userId="b6652572-b444-42e8-b787-6d3946e33630" providerId="ADAL" clId="{E0A7112A-19A6-4268-80E2-10176B860058}" dt="2021-07-27T10:53:55.010" v="17"/>
        <pc:sldMasterMkLst>
          <pc:docMk/>
          <pc:sldMasterMk cId="3083742536" sldId="2147483851"/>
        </pc:sldMasterMkLst>
      </pc:sldMasterChg>
    </pc:docChg>
  </pc:docChgLst>
  <pc:docChgLst>
    <pc:chgData name="Артем Бондаренко" userId="b6652572-b444-42e8-b787-6d3946e33630" providerId="ADAL" clId="{79F6851A-C48E-4B30-882F-3EE1DA53FE09}"/>
    <pc:docChg chg="modSld">
      <pc:chgData name="Артем Бондаренко" userId="b6652572-b444-42e8-b787-6d3946e33630" providerId="ADAL" clId="{79F6851A-C48E-4B30-882F-3EE1DA53FE09}" dt="2021-07-27T11:17:52.416" v="23"/>
      <pc:docMkLst>
        <pc:docMk/>
      </pc:docMkLst>
      <pc:sldChg chg="delSp setBg delDesignElem">
        <pc:chgData name="Артем Бондаренко" userId="b6652572-b444-42e8-b787-6d3946e33630" providerId="ADAL" clId="{79F6851A-C48E-4B30-882F-3EE1DA53FE09}" dt="2021-07-27T11:17:52.416" v="23"/>
        <pc:sldMkLst>
          <pc:docMk/>
          <pc:sldMk cId="2957663173" sldId="257"/>
        </pc:sldMkLst>
        <pc:spChg chg="del">
          <ac:chgData name="Артем Бондаренко" userId="b6652572-b444-42e8-b787-6d3946e33630" providerId="ADAL" clId="{79F6851A-C48E-4B30-882F-3EE1DA53FE09}" dt="2021-07-27T11:16:46.752" v="21"/>
          <ac:spMkLst>
            <pc:docMk/>
            <pc:sldMk cId="2957663173" sldId="257"/>
            <ac:spMk id="6" creationId="{DB6A7BFB-3BBE-4C11-93FC-A6557BD1136C}"/>
          </ac:spMkLst>
        </pc:spChg>
        <pc:spChg chg="del">
          <ac:chgData name="Артем Бондаренко" userId="b6652572-b444-42e8-b787-6d3946e33630" providerId="ADAL" clId="{79F6851A-C48E-4B30-882F-3EE1DA53FE09}" dt="2021-07-27T11:16:46.752" v="21"/>
          <ac:spMkLst>
            <pc:docMk/>
            <pc:sldMk cId="2957663173" sldId="257"/>
            <ac:spMk id="11" creationId="{70CA7A26-553C-443C-9A3D-2A2529D45912}"/>
          </ac:spMkLst>
        </pc:spChg>
        <pc:picChg chg="del">
          <ac:chgData name="Артем Бондаренко" userId="b6652572-b444-42e8-b787-6d3946e33630" providerId="ADAL" clId="{79F6851A-C48E-4B30-882F-3EE1DA53FE09}" dt="2021-07-27T11:16:46.752" v="21"/>
          <ac:picMkLst>
            <pc:docMk/>
            <pc:sldMk cId="2957663173" sldId="257"/>
            <ac:picMk id="13" creationId="{367E268D-B340-41B0-B037-2F3FC25BC705}"/>
          </ac:picMkLst>
        </pc:picChg>
        <pc:picChg chg="del">
          <ac:chgData name="Артем Бондаренко" userId="b6652572-b444-42e8-b787-6d3946e33630" providerId="ADAL" clId="{79F6851A-C48E-4B30-882F-3EE1DA53FE09}" dt="2021-07-27T11:16:46.752" v="21"/>
          <ac:picMkLst>
            <pc:docMk/>
            <pc:sldMk cId="2957663173" sldId="257"/>
            <ac:picMk id="15" creationId="{ABB0BCA0-9493-46B4-B955-8FBF0287306B}"/>
          </ac:picMkLst>
        </pc:picChg>
      </pc:sldChg>
      <pc:sldChg chg="modSp mod">
        <pc:chgData name="Артем Бондаренко" userId="b6652572-b444-42e8-b787-6d3946e33630" providerId="ADAL" clId="{79F6851A-C48E-4B30-882F-3EE1DA53FE09}" dt="2021-07-27T11:14:28.513" v="3" actId="113"/>
        <pc:sldMkLst>
          <pc:docMk/>
          <pc:sldMk cId="784697252" sldId="259"/>
        </pc:sldMkLst>
        <pc:graphicFrameChg chg="modGraphic">
          <ac:chgData name="Артем Бондаренко" userId="b6652572-b444-42e8-b787-6d3946e33630" providerId="ADAL" clId="{79F6851A-C48E-4B30-882F-3EE1DA53FE09}" dt="2021-07-27T11:14:23.844" v="0" actId="113"/>
          <ac:graphicFrameMkLst>
            <pc:docMk/>
            <pc:sldMk cId="784697252" sldId="259"/>
            <ac:graphicFrameMk id="4" creationId="{3A76A545-D585-4E17-B837-A8C135A2C724}"/>
          </ac:graphicFrameMkLst>
        </pc:graphicFrameChg>
        <pc:graphicFrameChg chg="modGraphic">
          <ac:chgData name="Артем Бондаренко" userId="b6652572-b444-42e8-b787-6d3946e33630" providerId="ADAL" clId="{79F6851A-C48E-4B30-882F-3EE1DA53FE09}" dt="2021-07-27T11:14:26.563" v="2" actId="113"/>
          <ac:graphicFrameMkLst>
            <pc:docMk/>
            <pc:sldMk cId="784697252" sldId="259"/>
            <ac:graphicFrameMk id="7" creationId="{9A6DB1F6-31E2-410B-9847-0286AB234A0B}"/>
          </ac:graphicFrameMkLst>
        </pc:graphicFrameChg>
        <pc:graphicFrameChg chg="modGraphic">
          <ac:chgData name="Артем Бондаренко" userId="b6652572-b444-42e8-b787-6d3946e33630" providerId="ADAL" clId="{79F6851A-C48E-4B30-882F-3EE1DA53FE09}" dt="2021-07-27T11:14:28.513" v="3" actId="113"/>
          <ac:graphicFrameMkLst>
            <pc:docMk/>
            <pc:sldMk cId="784697252" sldId="259"/>
            <ac:graphicFrameMk id="9" creationId="{EF90BC49-A814-43DB-B846-247928989ECB}"/>
          </ac:graphicFrameMkLst>
        </pc:graphicFrameChg>
        <pc:graphicFrameChg chg="modGraphic">
          <ac:chgData name="Артем Бондаренко" userId="b6652572-b444-42e8-b787-6d3946e33630" providerId="ADAL" clId="{79F6851A-C48E-4B30-882F-3EE1DA53FE09}" dt="2021-07-27T11:14:25.289" v="1" actId="113"/>
          <ac:graphicFrameMkLst>
            <pc:docMk/>
            <pc:sldMk cId="784697252" sldId="259"/>
            <ac:graphicFrameMk id="11" creationId="{4D2164CD-751D-43E4-AAAB-588B87754257}"/>
          </ac:graphicFrameMkLst>
        </pc:graphicFrameChg>
      </pc:sldChg>
      <pc:sldChg chg="delSp setBg delDesignElem">
        <pc:chgData name="Артем Бондаренко" userId="b6652572-b444-42e8-b787-6d3946e33630" providerId="ADAL" clId="{79F6851A-C48E-4B30-882F-3EE1DA53FE09}" dt="2021-07-27T11:16:46.752" v="21"/>
        <pc:sldMkLst>
          <pc:docMk/>
          <pc:sldMk cId="3177114918" sldId="260"/>
        </pc:sldMkLst>
        <pc:spChg chg="del">
          <ac:chgData name="Артем Бондаренко" userId="b6652572-b444-42e8-b787-6d3946e33630" providerId="ADAL" clId="{79F6851A-C48E-4B30-882F-3EE1DA53FE09}" dt="2021-07-27T11:16:46.752" v="21"/>
          <ac:spMkLst>
            <pc:docMk/>
            <pc:sldMk cId="3177114918" sldId="260"/>
            <ac:spMk id="20" creationId="{DB6A7BFB-3BBE-4C11-93FC-A6557BD1136C}"/>
          </ac:spMkLst>
        </pc:spChg>
        <pc:spChg chg="del">
          <ac:chgData name="Артем Бондаренко" userId="b6652572-b444-42e8-b787-6d3946e33630" providerId="ADAL" clId="{79F6851A-C48E-4B30-882F-3EE1DA53FE09}" dt="2021-07-27T11:16:46.752" v="21"/>
          <ac:spMkLst>
            <pc:docMk/>
            <pc:sldMk cId="3177114918" sldId="260"/>
            <ac:spMk id="22" creationId="{70CA7A26-553C-443C-9A3D-2A2529D45912}"/>
          </ac:spMkLst>
        </pc:spChg>
        <pc:picChg chg="del">
          <ac:chgData name="Артем Бондаренко" userId="b6652572-b444-42e8-b787-6d3946e33630" providerId="ADAL" clId="{79F6851A-C48E-4B30-882F-3EE1DA53FE09}" dt="2021-07-27T11:16:46.752" v="21"/>
          <ac:picMkLst>
            <pc:docMk/>
            <pc:sldMk cId="3177114918" sldId="260"/>
            <ac:picMk id="24" creationId="{367E268D-B340-41B0-B037-2F3FC25BC705}"/>
          </ac:picMkLst>
        </pc:picChg>
        <pc:picChg chg="del">
          <ac:chgData name="Артем Бондаренко" userId="b6652572-b444-42e8-b787-6d3946e33630" providerId="ADAL" clId="{79F6851A-C48E-4B30-882F-3EE1DA53FE09}" dt="2021-07-27T11:16:46.752" v="21"/>
          <ac:picMkLst>
            <pc:docMk/>
            <pc:sldMk cId="3177114918" sldId="260"/>
            <ac:picMk id="26" creationId="{ABB0BCA0-9493-46B4-B955-8FBF0287306B}"/>
          </ac:picMkLst>
        </pc:picChg>
      </pc:sldChg>
    </pc:docChg>
  </pc:docChgLst>
  <pc:docChgLst>
    <pc:chgData name="Артем Бондаренко" userId="b6652572-b444-42e8-b787-6d3946e33630" providerId="ADAL" clId="{FCC2D91A-3A93-4712-B2FD-AAF9A52D6D8A}"/>
    <pc:docChg chg="undo redo custSel addSld modSld">
      <pc:chgData name="Артем Бондаренко" userId="b6652572-b444-42e8-b787-6d3946e33630" providerId="ADAL" clId="{FCC2D91A-3A93-4712-B2FD-AAF9A52D6D8A}" dt="2021-07-27T10:30:49.536" v="2206" actId="14100"/>
      <pc:docMkLst>
        <pc:docMk/>
      </pc:docMkLst>
      <pc:sldChg chg="modSp new mod">
        <pc:chgData name="Артем Бондаренко" userId="b6652572-b444-42e8-b787-6d3946e33630" providerId="ADAL" clId="{FCC2D91A-3A93-4712-B2FD-AAF9A52D6D8A}" dt="2021-07-27T09:51:43.661" v="1350" actId="14100"/>
        <pc:sldMkLst>
          <pc:docMk/>
          <pc:sldMk cId="1427193501" sldId="256"/>
        </pc:sldMkLst>
        <pc:spChg chg="mod">
          <ac:chgData name="Артем Бондаренко" userId="b6652572-b444-42e8-b787-6d3946e33630" providerId="ADAL" clId="{FCC2D91A-3A93-4712-B2FD-AAF9A52D6D8A}" dt="2021-07-27T09:51:33.789" v="1347" actId="1076"/>
          <ac:spMkLst>
            <pc:docMk/>
            <pc:sldMk cId="1427193501" sldId="256"/>
            <ac:spMk id="2" creationId="{5A3047C8-59CC-4BE8-8DCD-F17A63589D86}"/>
          </ac:spMkLst>
        </pc:spChg>
        <pc:spChg chg="mod">
          <ac:chgData name="Артем Бондаренко" userId="b6652572-b444-42e8-b787-6d3946e33630" providerId="ADAL" clId="{FCC2D91A-3A93-4712-B2FD-AAF9A52D6D8A}" dt="2021-07-27T09:51:43.661" v="1350" actId="14100"/>
          <ac:spMkLst>
            <pc:docMk/>
            <pc:sldMk cId="1427193501" sldId="256"/>
            <ac:spMk id="3" creationId="{FB8EEBB2-A7B9-49DA-90BA-8634927F2898}"/>
          </ac:spMkLst>
        </pc:spChg>
      </pc:sldChg>
      <pc:sldChg chg="addSp delSp modSp new mod setBg">
        <pc:chgData name="Артем Бондаренко" userId="b6652572-b444-42e8-b787-6d3946e33630" providerId="ADAL" clId="{FCC2D91A-3A93-4712-B2FD-AAF9A52D6D8A}" dt="2021-07-27T10:24:05.204" v="2174" actId="20577"/>
        <pc:sldMkLst>
          <pc:docMk/>
          <pc:sldMk cId="2957663173" sldId="257"/>
        </pc:sldMkLst>
        <pc:spChg chg="mod">
          <ac:chgData name="Артем Бондаренко" userId="b6652572-b444-42e8-b787-6d3946e33630" providerId="ADAL" clId="{FCC2D91A-3A93-4712-B2FD-AAF9A52D6D8A}" dt="2021-07-27T10:02:19.814" v="1544" actId="26606"/>
          <ac:spMkLst>
            <pc:docMk/>
            <pc:sldMk cId="2957663173" sldId="257"/>
            <ac:spMk id="2" creationId="{9F4AA37B-9FF6-4138-8D16-286CC32CA902}"/>
          </ac:spMkLst>
        </pc:spChg>
        <pc:spChg chg="del mod">
          <ac:chgData name="Артем Бондаренко" userId="b6652572-b444-42e8-b787-6d3946e33630" providerId="ADAL" clId="{FCC2D91A-3A93-4712-B2FD-AAF9A52D6D8A}" dt="2021-07-27T10:00:09.055" v="1525" actId="478"/>
          <ac:spMkLst>
            <pc:docMk/>
            <pc:sldMk cId="2957663173" sldId="257"/>
            <ac:spMk id="3" creationId="{B2E2D2CF-450A-46B9-8BEB-9C3DA4CF8128}"/>
          </ac:spMkLst>
        </pc:spChg>
        <pc:spChg chg="add del">
          <ac:chgData name="Артем Бондаренко" userId="b6652572-b444-42e8-b787-6d3946e33630" providerId="ADAL" clId="{FCC2D91A-3A93-4712-B2FD-AAF9A52D6D8A}" dt="2021-07-27T10:02:19.814" v="1544" actId="26606"/>
          <ac:spMkLst>
            <pc:docMk/>
            <pc:sldMk cId="2957663173" sldId="257"/>
            <ac:spMk id="9" creationId="{5628E5CB-913B-4378-97CE-18C9F6410C53}"/>
          </ac:spMkLst>
        </pc:spChg>
        <pc:graphicFrameChg chg="add mod modGraphic">
          <ac:chgData name="Артем Бондаренко" userId="b6652572-b444-42e8-b787-6d3946e33630" providerId="ADAL" clId="{FCC2D91A-3A93-4712-B2FD-AAF9A52D6D8A}" dt="2021-07-27T10:24:05.204" v="2174" actId="20577"/>
          <ac:graphicFrameMkLst>
            <pc:docMk/>
            <pc:sldMk cId="2957663173" sldId="257"/>
            <ac:graphicFrameMk id="4" creationId="{106DC9F9-B001-4AD7-A1CA-1CE6393FDC9F}"/>
          </ac:graphicFrameMkLst>
        </pc:graphicFrameChg>
      </pc:sldChg>
      <pc:sldChg chg="addSp delSp modSp new mod">
        <pc:chgData name="Артем Бондаренко" userId="b6652572-b444-42e8-b787-6d3946e33630" providerId="ADAL" clId="{FCC2D91A-3A93-4712-B2FD-AAF9A52D6D8A}" dt="2021-07-27T10:23:06.103" v="2167"/>
        <pc:sldMkLst>
          <pc:docMk/>
          <pc:sldMk cId="16825680" sldId="258"/>
        </pc:sldMkLst>
        <pc:spChg chg="mod">
          <ac:chgData name="Артем Бондаренко" userId="b6652572-b444-42e8-b787-6d3946e33630" providerId="ADAL" clId="{FCC2D91A-3A93-4712-B2FD-AAF9A52D6D8A}" dt="2021-07-27T09:52:00.255" v="1356" actId="404"/>
          <ac:spMkLst>
            <pc:docMk/>
            <pc:sldMk cId="16825680" sldId="258"/>
            <ac:spMk id="2" creationId="{1E9A35CD-73BD-4A8C-9CCA-2659AE794CD8}"/>
          </ac:spMkLst>
        </pc:spChg>
        <pc:spChg chg="del mod">
          <ac:chgData name="Артем Бондаренко" userId="b6652572-b444-42e8-b787-6d3946e33630" providerId="ADAL" clId="{FCC2D91A-3A93-4712-B2FD-AAF9A52D6D8A}" dt="2021-07-27T09:53:23.613" v="1381" actId="478"/>
          <ac:spMkLst>
            <pc:docMk/>
            <pc:sldMk cId="16825680" sldId="258"/>
            <ac:spMk id="3" creationId="{C941627F-01B6-4A0D-A2C3-098E4BBFCD41}"/>
          </ac:spMkLst>
        </pc:spChg>
        <pc:spChg chg="add del mod">
          <ac:chgData name="Артем Бондаренко" userId="b6652572-b444-42e8-b787-6d3946e33630" providerId="ADAL" clId="{FCC2D91A-3A93-4712-B2FD-AAF9A52D6D8A}" dt="2021-07-27T09:53:26.863" v="1382" actId="478"/>
          <ac:spMkLst>
            <pc:docMk/>
            <pc:sldMk cId="16825680" sldId="258"/>
            <ac:spMk id="6" creationId="{1824B7A7-A15D-4FB8-A053-D2ED31B8DB18}"/>
          </ac:spMkLst>
        </pc:spChg>
        <pc:graphicFrameChg chg="add mod modGraphic">
          <ac:chgData name="Артем Бондаренко" userId="b6652572-b444-42e8-b787-6d3946e33630" providerId="ADAL" clId="{FCC2D91A-3A93-4712-B2FD-AAF9A52D6D8A}" dt="2021-07-27T10:23:06.103" v="2167"/>
          <ac:graphicFrameMkLst>
            <pc:docMk/>
            <pc:sldMk cId="16825680" sldId="258"/>
            <ac:graphicFrameMk id="4" creationId="{731D0C5D-7772-4007-A4EA-B247E9C32D45}"/>
          </ac:graphicFrameMkLst>
        </pc:graphicFrameChg>
      </pc:sldChg>
      <pc:sldChg chg="addSp delSp modSp new mod">
        <pc:chgData name="Артем Бондаренко" userId="b6652572-b444-42e8-b787-6d3946e33630" providerId="ADAL" clId="{FCC2D91A-3A93-4712-B2FD-AAF9A52D6D8A}" dt="2021-07-27T10:30:49.536" v="2206" actId="14100"/>
        <pc:sldMkLst>
          <pc:docMk/>
          <pc:sldMk cId="784697252" sldId="259"/>
        </pc:sldMkLst>
        <pc:spChg chg="mod">
          <ac:chgData name="Артем Бондаренко" userId="b6652572-b444-42e8-b787-6d3946e33630" providerId="ADAL" clId="{FCC2D91A-3A93-4712-B2FD-AAF9A52D6D8A}" dt="2021-07-27T10:03:50.390" v="1551" actId="1076"/>
          <ac:spMkLst>
            <pc:docMk/>
            <pc:sldMk cId="784697252" sldId="259"/>
            <ac:spMk id="2" creationId="{5BC75460-E4E3-4DD6-BC9E-29E4B3B525E3}"/>
          </ac:spMkLst>
        </pc:spChg>
        <pc:spChg chg="del">
          <ac:chgData name="Артем Бондаренко" userId="b6652572-b444-42e8-b787-6d3946e33630" providerId="ADAL" clId="{FCC2D91A-3A93-4712-B2FD-AAF9A52D6D8A}" dt="2021-07-27T09:45:32.182" v="1080"/>
          <ac:spMkLst>
            <pc:docMk/>
            <pc:sldMk cId="784697252" sldId="259"/>
            <ac:spMk id="3" creationId="{C4926282-E08F-4527-BC0F-874D524756D2}"/>
          </ac:spMkLst>
        </pc:spChg>
        <pc:spChg chg="add del mod">
          <ac:chgData name="Артем Бондаренко" userId="b6652572-b444-42e8-b787-6d3946e33630" providerId="ADAL" clId="{FCC2D91A-3A93-4712-B2FD-AAF9A52D6D8A}" dt="2021-07-27T09:45:54.691" v="1084"/>
          <ac:spMkLst>
            <pc:docMk/>
            <pc:sldMk cId="784697252" sldId="259"/>
            <ac:spMk id="6" creationId="{DD678FAE-94B1-42DE-BDF5-4BBE6C1908CB}"/>
          </ac:spMkLst>
        </pc:spChg>
        <pc:spChg chg="add del mod">
          <ac:chgData name="Артем Бондаренко" userId="b6652572-b444-42e8-b787-6d3946e33630" providerId="ADAL" clId="{FCC2D91A-3A93-4712-B2FD-AAF9A52D6D8A}" dt="2021-07-27T10:17:30.392" v="2105" actId="478"/>
          <ac:spMkLst>
            <pc:docMk/>
            <pc:sldMk cId="784697252" sldId="259"/>
            <ac:spMk id="8" creationId="{88EEEF03-1145-4689-8FE9-F876F37C2608}"/>
          </ac:spMkLst>
        </pc:spChg>
        <pc:graphicFrameChg chg="add mod modGraphic">
          <ac:chgData name="Артем Бондаренко" userId="b6652572-b444-42e8-b787-6d3946e33630" providerId="ADAL" clId="{FCC2D91A-3A93-4712-B2FD-AAF9A52D6D8A}" dt="2021-07-27T10:29:01.960" v="2176" actId="14100"/>
          <ac:graphicFrameMkLst>
            <pc:docMk/>
            <pc:sldMk cId="784697252" sldId="259"/>
            <ac:graphicFrameMk id="4" creationId="{3A76A545-D585-4E17-B837-A8C135A2C724}"/>
          </ac:graphicFrameMkLst>
        </pc:graphicFrameChg>
        <pc:graphicFrameChg chg="add del mod">
          <ac:chgData name="Артем Бондаренко" userId="b6652572-b444-42e8-b787-6d3946e33630" providerId="ADAL" clId="{FCC2D91A-3A93-4712-B2FD-AAF9A52D6D8A}" dt="2021-07-27T09:45:54.691" v="1084"/>
          <ac:graphicFrameMkLst>
            <pc:docMk/>
            <pc:sldMk cId="784697252" sldId="259"/>
            <ac:graphicFrameMk id="5" creationId="{53028940-32D9-4FFC-B2C7-A134862FE146}"/>
          </ac:graphicFrameMkLst>
        </pc:graphicFrameChg>
        <pc:graphicFrameChg chg="add mod modGraphic">
          <ac:chgData name="Артем Бондаренко" userId="b6652572-b444-42e8-b787-6d3946e33630" providerId="ADAL" clId="{FCC2D91A-3A93-4712-B2FD-AAF9A52D6D8A}" dt="2021-07-27T10:22:58.915" v="2164" actId="572"/>
          <ac:graphicFrameMkLst>
            <pc:docMk/>
            <pc:sldMk cId="784697252" sldId="259"/>
            <ac:graphicFrameMk id="7" creationId="{9A6DB1F6-31E2-410B-9847-0286AB234A0B}"/>
          </ac:graphicFrameMkLst>
        </pc:graphicFrameChg>
        <pc:graphicFrameChg chg="add mod modGraphic">
          <ac:chgData name="Артем Бондаренко" userId="b6652572-b444-42e8-b787-6d3946e33630" providerId="ADAL" clId="{FCC2D91A-3A93-4712-B2FD-AAF9A52D6D8A}" dt="2021-07-27T10:30:49.536" v="2206" actId="14100"/>
          <ac:graphicFrameMkLst>
            <pc:docMk/>
            <pc:sldMk cId="784697252" sldId="259"/>
            <ac:graphicFrameMk id="9" creationId="{EF90BC49-A814-43DB-B846-247928989ECB}"/>
          </ac:graphicFrameMkLst>
        </pc:graphicFrameChg>
        <pc:graphicFrameChg chg="add mod modGraphic">
          <ac:chgData name="Артем Бондаренко" userId="b6652572-b444-42e8-b787-6d3946e33630" providerId="ADAL" clId="{FCC2D91A-3A93-4712-B2FD-AAF9A52D6D8A}" dt="2021-07-27T10:30:27.505" v="2202" actId="14100"/>
          <ac:graphicFrameMkLst>
            <pc:docMk/>
            <pc:sldMk cId="784697252" sldId="259"/>
            <ac:graphicFrameMk id="11" creationId="{4D2164CD-751D-43E4-AAAB-588B87754257}"/>
          </ac:graphicFrameMkLst>
        </pc:graphicFrameChg>
        <pc:picChg chg="add del mod">
          <ac:chgData name="Артем Бондаренко" userId="b6652572-b444-42e8-b787-6d3946e33630" providerId="ADAL" clId="{FCC2D91A-3A93-4712-B2FD-AAF9A52D6D8A}" dt="2021-07-27T10:26:41.470" v="2175" actId="478"/>
          <ac:picMkLst>
            <pc:docMk/>
            <pc:sldMk cId="784697252" sldId="259"/>
            <ac:picMk id="1026" creationId="{709EC3F0-F0AF-4944-90C1-4E2D169D08CB}"/>
          </ac:picMkLst>
        </pc:picChg>
      </pc:sldChg>
      <pc:sldChg chg="addSp delSp modSp new mod">
        <pc:chgData name="Артем Бондаренко" userId="b6652572-b444-42e8-b787-6d3946e33630" providerId="ADAL" clId="{FCC2D91A-3A93-4712-B2FD-AAF9A52D6D8A}" dt="2021-07-27T10:08:58.539" v="1607" actId="6549"/>
        <pc:sldMkLst>
          <pc:docMk/>
          <pc:sldMk cId="3177114918" sldId="260"/>
        </pc:sldMkLst>
        <pc:spChg chg="mod">
          <ac:chgData name="Артем Бондаренко" userId="b6652572-b444-42e8-b787-6d3946e33630" providerId="ADAL" clId="{FCC2D91A-3A93-4712-B2FD-AAF9A52D6D8A}" dt="2021-07-27T10:04:40.573" v="1559" actId="1076"/>
          <ac:spMkLst>
            <pc:docMk/>
            <pc:sldMk cId="3177114918" sldId="260"/>
            <ac:spMk id="2" creationId="{D827E334-04A7-4717-9865-A1659D3BCAF5}"/>
          </ac:spMkLst>
        </pc:spChg>
        <pc:spChg chg="mod">
          <ac:chgData name="Артем Бондаренко" userId="b6652572-b444-42e8-b787-6d3946e33630" providerId="ADAL" clId="{FCC2D91A-3A93-4712-B2FD-AAF9A52D6D8A}" dt="2021-07-27T10:08:58.539" v="1607" actId="6549"/>
          <ac:spMkLst>
            <pc:docMk/>
            <pc:sldMk cId="3177114918" sldId="260"/>
            <ac:spMk id="3" creationId="{117FB2DD-3A85-4156-8424-3DC165A18CC2}"/>
          </ac:spMkLst>
        </pc:spChg>
        <pc:graphicFrameChg chg="add del mod modGraphic">
          <ac:chgData name="Артем Бондаренко" userId="b6652572-b444-42e8-b787-6d3946e33630" providerId="ADAL" clId="{FCC2D91A-3A93-4712-B2FD-AAF9A52D6D8A}" dt="2021-07-27T10:05:29.084" v="1565" actId="478"/>
          <ac:graphicFrameMkLst>
            <pc:docMk/>
            <pc:sldMk cId="3177114918" sldId="260"/>
            <ac:graphicFrameMk id="4" creationId="{D4097E25-6BCA-4472-90B0-0C8F6445B4D0}"/>
          </ac:graphicFrameMkLst>
        </pc:graphicFrameChg>
      </pc:sldChg>
      <pc:sldChg chg="delSp modSp new mod">
        <pc:chgData name="Артем Бондаренко" userId="b6652572-b444-42e8-b787-6d3946e33630" providerId="ADAL" clId="{FCC2D91A-3A93-4712-B2FD-AAF9A52D6D8A}" dt="2021-07-27T10:09:59.277" v="1618" actId="1076"/>
        <pc:sldMkLst>
          <pc:docMk/>
          <pc:sldMk cId="2600374315" sldId="261"/>
        </pc:sldMkLst>
        <pc:spChg chg="del">
          <ac:chgData name="Артем Бондаренко" userId="b6652572-b444-42e8-b787-6d3946e33630" providerId="ADAL" clId="{FCC2D91A-3A93-4712-B2FD-AAF9A52D6D8A}" dt="2021-07-27T09:49:58.826" v="1237" actId="478"/>
          <ac:spMkLst>
            <pc:docMk/>
            <pc:sldMk cId="2600374315" sldId="261"/>
            <ac:spMk id="2" creationId="{ADADD69F-6275-4AB8-A6FD-FFC5F3A26690}"/>
          </ac:spMkLst>
        </pc:spChg>
        <pc:spChg chg="mod">
          <ac:chgData name="Артем Бондаренко" userId="b6652572-b444-42e8-b787-6d3946e33630" providerId="ADAL" clId="{FCC2D91A-3A93-4712-B2FD-AAF9A52D6D8A}" dt="2021-07-27T10:09:59.277" v="1618" actId="1076"/>
          <ac:spMkLst>
            <pc:docMk/>
            <pc:sldMk cId="2600374315" sldId="261"/>
            <ac:spMk id="3" creationId="{38FF7355-7E30-4DD4-8CFA-ADC58AD81E29}"/>
          </ac:spMkLst>
        </pc:spChg>
      </pc:sldChg>
    </pc:docChg>
  </pc:docChgLst>
  <pc:docChgLst>
    <pc:chgData name="Артем Бондаренко" userId="b6652572-b444-42e8-b787-6d3946e33630" providerId="ADAL" clId="{D0987777-7958-4F39-AFF1-702502A27DC0}"/>
    <pc:docChg chg="modSld modMainMaster">
      <pc:chgData name="Артем Бондаренко" userId="b6652572-b444-42e8-b787-6d3946e33630" providerId="ADAL" clId="{D0987777-7958-4F39-AFF1-702502A27DC0}" dt="2021-07-27T11:21:26.233" v="303"/>
      <pc:docMkLst>
        <pc:docMk/>
      </pc:docMkLst>
      <pc:sldChg chg="setBg">
        <pc:chgData name="Артем Бондаренко" userId="b6652572-b444-42e8-b787-6d3946e33630" providerId="ADAL" clId="{D0987777-7958-4F39-AFF1-702502A27DC0}" dt="2021-07-27T11:21:02.936" v="301"/>
        <pc:sldMkLst>
          <pc:docMk/>
          <pc:sldMk cId="1427193501" sldId="256"/>
        </pc:sldMkLst>
      </pc:sldChg>
      <pc:sldChg chg="setBg">
        <pc:chgData name="Артем Бондаренко" userId="b6652572-b444-42e8-b787-6d3946e33630" providerId="ADAL" clId="{D0987777-7958-4F39-AFF1-702502A27DC0}" dt="2021-07-27T11:21:02.936" v="301"/>
        <pc:sldMkLst>
          <pc:docMk/>
          <pc:sldMk cId="784697252" sldId="259"/>
        </pc:sldMkLst>
      </pc:sldChg>
      <pc:sldChg chg="setBg">
        <pc:chgData name="Артем Бондаренко" userId="b6652572-b444-42e8-b787-6d3946e33630" providerId="ADAL" clId="{D0987777-7958-4F39-AFF1-702502A27DC0}" dt="2021-07-27T11:21:26.233" v="303"/>
        <pc:sldMkLst>
          <pc:docMk/>
          <pc:sldMk cId="1245490731" sldId="262"/>
        </pc:sldMkLst>
      </pc:sldChg>
      <pc:sldMasterChg chg="setBg modSldLayout">
        <pc:chgData name="Артем Бондаренко" userId="b6652572-b444-42e8-b787-6d3946e33630" providerId="ADAL" clId="{D0987777-7958-4F39-AFF1-702502A27DC0}" dt="2021-07-27T11:21:02.936" v="301"/>
        <pc:sldMasterMkLst>
          <pc:docMk/>
          <pc:sldMasterMk cId="2595150105" sldId="2147483870"/>
        </pc:sldMasterMkLst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1343367221" sldId="2147483871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3981631679" sldId="2147483872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1108810132" sldId="2147483873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138269381" sldId="2147483874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1221890796" sldId="2147483875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1040441208" sldId="2147483876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2985709317" sldId="2147483877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1958226621" sldId="2147483878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585081423" sldId="2147483879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4222832149" sldId="2147483880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367865371" sldId="2147483881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4273842620" sldId="2147483882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2833597727" sldId="2147483883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2876871865" sldId="2147483884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411966087" sldId="2147483885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206548545" sldId="2147483886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3463879402" sldId="2147483887"/>
          </pc:sldLayoutMkLst>
        </pc:sldLayoutChg>
        <pc:sldLayoutChg chg="setBg">
          <pc:chgData name="Артем Бондаренко" userId="b6652572-b444-42e8-b787-6d3946e33630" providerId="ADAL" clId="{D0987777-7958-4F39-AFF1-702502A27DC0}" dt="2021-07-27T11:21:02.936" v="301"/>
          <pc:sldLayoutMkLst>
            <pc:docMk/>
            <pc:sldMasterMk cId="2595150105" sldId="2147483870"/>
            <pc:sldLayoutMk cId="1097740263" sldId="2147483888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04EE59-EF79-4CE7-BF72-D47069569425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CE1559A-464F-40A0-8823-E139A93CE8F7}">
      <dgm:prSet phldrT="[Текст]"/>
      <dgm:spPr/>
      <dgm:t>
        <a:bodyPr anchor="ctr"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Конец 90-х</a:t>
          </a:r>
        </a:p>
      </dgm:t>
    </dgm:pt>
    <dgm:pt modelId="{48AFFA74-4A7E-4C88-9C34-25128FB8E36C}" type="parTrans" cxnId="{10A0ACA5-6B0C-4394-B551-0C57DDD5FDFC}">
      <dgm:prSet/>
      <dgm:spPr/>
      <dgm:t>
        <a:bodyPr/>
        <a:lstStyle/>
        <a:p>
          <a:endParaRPr lang="ru-RU"/>
        </a:p>
      </dgm:t>
    </dgm:pt>
    <dgm:pt modelId="{2ADCF2BB-BFF8-41D5-9FE8-DAF40BAB9F91}" type="sibTrans" cxnId="{10A0ACA5-6B0C-4394-B551-0C57DDD5FDFC}">
      <dgm:prSet/>
      <dgm:spPr/>
      <dgm:t>
        <a:bodyPr/>
        <a:lstStyle/>
        <a:p>
          <a:endParaRPr lang="ru-RU"/>
        </a:p>
      </dgm:t>
    </dgm:pt>
    <dgm:pt modelId="{0A566EEC-F8F8-4385-90BB-84EEEB35B375}">
      <dgm:prSet phldrT="[Текст]"/>
      <dgm:spPr/>
      <dgm:t>
        <a:bodyPr anchor="ctr"/>
        <a:lstStyle/>
        <a:p>
          <a:pPr marL="0" indent="0">
            <a:buNone/>
          </a:pP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геоинформационной системы с нанесением всех инженерных сетей, в том числе системы ливневой канализации</a:t>
          </a:r>
        </a:p>
      </dgm:t>
    </dgm:pt>
    <dgm:pt modelId="{55CC1C59-007B-437C-8B61-F7698F397B2C}" type="parTrans" cxnId="{F43FD616-2EC4-4921-83B1-C6B87663C955}">
      <dgm:prSet/>
      <dgm:spPr/>
      <dgm:t>
        <a:bodyPr/>
        <a:lstStyle/>
        <a:p>
          <a:endParaRPr lang="ru-RU"/>
        </a:p>
      </dgm:t>
    </dgm:pt>
    <dgm:pt modelId="{786279C1-EF88-4DBE-A021-B516E14637ED}" type="sibTrans" cxnId="{F43FD616-2EC4-4921-83B1-C6B87663C955}">
      <dgm:prSet/>
      <dgm:spPr/>
      <dgm:t>
        <a:bodyPr/>
        <a:lstStyle/>
        <a:p>
          <a:endParaRPr lang="ru-RU"/>
        </a:p>
      </dgm:t>
    </dgm:pt>
    <dgm:pt modelId="{275EAE9F-2DB3-49BE-8D10-4423B3197D1E}">
      <dgm:prSet phldrT="[Текст]"/>
      <dgm:spPr/>
      <dgm:t>
        <a:bodyPr anchor="ctr"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2012-2015</a:t>
          </a:r>
        </a:p>
      </dgm:t>
    </dgm:pt>
    <dgm:pt modelId="{30719BF1-481F-489A-8D29-D6C0023A9A68}" type="parTrans" cxnId="{FBED9F33-BFD6-4DE0-89C1-FB710812F499}">
      <dgm:prSet/>
      <dgm:spPr/>
      <dgm:t>
        <a:bodyPr/>
        <a:lstStyle/>
        <a:p>
          <a:endParaRPr lang="ru-RU"/>
        </a:p>
      </dgm:t>
    </dgm:pt>
    <dgm:pt modelId="{E47A5EEB-DDE2-47E7-A95E-2289098312E4}" type="sibTrans" cxnId="{FBED9F33-BFD6-4DE0-89C1-FB710812F499}">
      <dgm:prSet/>
      <dgm:spPr/>
      <dgm:t>
        <a:bodyPr/>
        <a:lstStyle/>
        <a:p>
          <a:endParaRPr lang="ru-RU"/>
        </a:p>
      </dgm:t>
    </dgm:pt>
    <dgm:pt modelId="{3B26F0A1-8585-4310-BC56-5348734D64A5}">
      <dgm:prSet phldrT="[Текст]"/>
      <dgm:spPr/>
      <dgm:t>
        <a:bodyPr anchor="ctr"/>
        <a:lstStyle/>
        <a:p>
          <a:pPr marL="0" lvl="1" indent="0" defTabSz="889000">
            <a:spcBef>
              <a:spcPct val="0"/>
            </a:spcBef>
            <a:spcAft>
              <a:spcPct val="15000"/>
            </a:spcAft>
            <a:buNone/>
          </a:pPr>
          <a:r>
            <a:rPr lang="ru-RU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Проведение инвентаризации системы ливневой канализации.</a:t>
          </a:r>
        </a:p>
      </dgm:t>
    </dgm:pt>
    <dgm:pt modelId="{1588A683-8024-4514-9C5D-0E7D17F079CE}" type="parTrans" cxnId="{F92D8617-614D-4B16-9CD0-F4433D92D0C9}">
      <dgm:prSet/>
      <dgm:spPr/>
      <dgm:t>
        <a:bodyPr/>
        <a:lstStyle/>
        <a:p>
          <a:endParaRPr lang="ru-RU"/>
        </a:p>
      </dgm:t>
    </dgm:pt>
    <dgm:pt modelId="{AE5291C0-26E9-4452-AD3C-E8F18E727A87}" type="sibTrans" cxnId="{F92D8617-614D-4B16-9CD0-F4433D92D0C9}">
      <dgm:prSet/>
      <dgm:spPr/>
      <dgm:t>
        <a:bodyPr/>
        <a:lstStyle/>
        <a:p>
          <a:endParaRPr lang="ru-RU"/>
        </a:p>
      </dgm:t>
    </dgm:pt>
    <dgm:pt modelId="{41D0FFBC-F6AF-48CC-8D85-7325BF4598D7}">
      <dgm:prSet phldrT="[Текст]"/>
      <dgm:spPr/>
      <dgm:t>
        <a:bodyPr anchor="ctr"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2017</a:t>
          </a:r>
        </a:p>
      </dgm:t>
    </dgm:pt>
    <dgm:pt modelId="{31BA6AB8-6AAA-4C51-A08E-BF80F1D924DB}" type="parTrans" cxnId="{C6314D5F-598B-4988-85F8-3B800BEDF9B1}">
      <dgm:prSet/>
      <dgm:spPr/>
      <dgm:t>
        <a:bodyPr/>
        <a:lstStyle/>
        <a:p>
          <a:endParaRPr lang="ru-RU"/>
        </a:p>
      </dgm:t>
    </dgm:pt>
    <dgm:pt modelId="{778011DB-A4AC-49FB-A4A8-A21621E42C25}" type="sibTrans" cxnId="{C6314D5F-598B-4988-85F8-3B800BEDF9B1}">
      <dgm:prSet/>
      <dgm:spPr/>
      <dgm:t>
        <a:bodyPr/>
        <a:lstStyle/>
        <a:p>
          <a:endParaRPr lang="ru-RU"/>
        </a:p>
      </dgm:t>
    </dgm:pt>
    <dgm:pt modelId="{2CEAF7FA-8201-41B6-BD87-0E0B23456564}">
      <dgm:prSet phldrT="[Текст]"/>
      <dgm:spPr/>
      <dgm:t>
        <a:bodyPr anchor="ctr"/>
        <a:lstStyle/>
        <a:p>
          <a:pPr marL="0" lvl="1" indent="0" defTabSz="889000">
            <a:spcBef>
              <a:spcPct val="0"/>
            </a:spcBef>
            <a:spcAft>
              <a:spcPct val="15000"/>
            </a:spcAft>
            <a:buNone/>
          </a:pPr>
          <a:r>
            <a:rPr lang="ru-RU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Передача системы ливневой канализации в хозяйственное ведение МУП «Новгородский водоканал</a:t>
          </a:r>
          <a:r>
            <a:rPr lang="ru-RU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», утверждение тарифа на приём поверхностного стока в сети ливневой канализации</a:t>
          </a:r>
          <a:endParaRPr lang="ru-RU" kern="12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DA45778-06E6-4A9F-89F2-EFB5ABBCB990}" type="parTrans" cxnId="{42D28E46-2FC6-4567-B1FB-91226B130C43}">
      <dgm:prSet/>
      <dgm:spPr/>
      <dgm:t>
        <a:bodyPr/>
        <a:lstStyle/>
        <a:p>
          <a:endParaRPr lang="ru-RU"/>
        </a:p>
      </dgm:t>
    </dgm:pt>
    <dgm:pt modelId="{9A902E01-8576-40E0-9E3C-0F16ABBE17D6}" type="sibTrans" cxnId="{42D28E46-2FC6-4567-B1FB-91226B130C43}">
      <dgm:prSet/>
      <dgm:spPr/>
      <dgm:t>
        <a:bodyPr/>
        <a:lstStyle/>
        <a:p>
          <a:endParaRPr lang="ru-RU"/>
        </a:p>
      </dgm:t>
    </dgm:pt>
    <dgm:pt modelId="{F4C490AF-8879-4FA0-942F-974B1D2947C2}">
      <dgm:prSet/>
      <dgm:spPr/>
      <dgm:t>
        <a:bodyPr anchor="ctr"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Ноябрь 2017</a:t>
          </a:r>
        </a:p>
      </dgm:t>
    </dgm:pt>
    <dgm:pt modelId="{A72C7174-9B3C-4506-B662-8C512E63FF8E}" type="parTrans" cxnId="{24A1BB75-7954-4EE5-A64C-F03823C65963}">
      <dgm:prSet/>
      <dgm:spPr/>
      <dgm:t>
        <a:bodyPr/>
        <a:lstStyle/>
        <a:p>
          <a:endParaRPr lang="ru-RU"/>
        </a:p>
      </dgm:t>
    </dgm:pt>
    <dgm:pt modelId="{F6E4E2A5-5815-4793-B190-C88FF81B1A01}" type="sibTrans" cxnId="{24A1BB75-7954-4EE5-A64C-F03823C65963}">
      <dgm:prSet/>
      <dgm:spPr/>
      <dgm:t>
        <a:bodyPr/>
        <a:lstStyle/>
        <a:p>
          <a:endParaRPr lang="ru-RU"/>
        </a:p>
      </dgm:t>
    </dgm:pt>
    <dgm:pt modelId="{BB634D1F-8262-4DA3-80E4-6A3F05C69157}">
      <dgm:prSet/>
      <dgm:spPr/>
      <dgm:t>
        <a:bodyPr anchor="ctr"/>
        <a:lstStyle/>
        <a:p>
          <a:pPr marL="0" lvl="1" indent="0" defTabSz="889000">
            <a:spcBef>
              <a:spcPct val="0"/>
            </a:spcBef>
            <a:spcAft>
              <a:spcPct val="15000"/>
            </a:spcAft>
            <a:buNone/>
          </a:pPr>
          <a:r>
            <a:rPr lang="ru-RU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Утверждение схемы водоотведения г. Великий Новгород с установлением зон централизованного водоотведения поверхностных сточных вод.</a:t>
          </a:r>
        </a:p>
      </dgm:t>
    </dgm:pt>
    <dgm:pt modelId="{5A380991-03AB-45E1-9738-D11B729B1EA9}" type="parTrans" cxnId="{A0CF18A8-7013-4E05-9B01-5736D7519A39}">
      <dgm:prSet/>
      <dgm:spPr/>
      <dgm:t>
        <a:bodyPr/>
        <a:lstStyle/>
        <a:p>
          <a:endParaRPr lang="ru-RU"/>
        </a:p>
      </dgm:t>
    </dgm:pt>
    <dgm:pt modelId="{0B66A8AB-932B-4DC7-9C88-FBA529C08AC4}" type="sibTrans" cxnId="{A0CF18A8-7013-4E05-9B01-5736D7519A39}">
      <dgm:prSet/>
      <dgm:spPr/>
      <dgm:t>
        <a:bodyPr/>
        <a:lstStyle/>
        <a:p>
          <a:endParaRPr lang="ru-RU"/>
        </a:p>
      </dgm:t>
    </dgm:pt>
    <dgm:pt modelId="{E0E2F08A-C880-4864-91D1-0D76DF771877}" type="pres">
      <dgm:prSet presAssocID="{1104EE59-EF79-4CE7-BF72-D4706956942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1602226-6C99-46C9-9C4E-AB59EB5C9831}" type="pres">
      <dgm:prSet presAssocID="{ECE1559A-464F-40A0-8823-E139A93CE8F7}" presName="thickLine" presStyleLbl="alignNode1" presStyleIdx="0" presStyleCnt="4"/>
      <dgm:spPr/>
    </dgm:pt>
    <dgm:pt modelId="{2BDCF129-AD96-48F2-B9B2-3E45652BBDD4}" type="pres">
      <dgm:prSet presAssocID="{ECE1559A-464F-40A0-8823-E139A93CE8F7}" presName="horz1" presStyleCnt="0"/>
      <dgm:spPr/>
    </dgm:pt>
    <dgm:pt modelId="{6A686530-16E3-4A5B-BFE9-A0AA6666A879}" type="pres">
      <dgm:prSet presAssocID="{ECE1559A-464F-40A0-8823-E139A93CE8F7}" presName="tx1" presStyleLbl="revTx" presStyleIdx="0" presStyleCnt="8"/>
      <dgm:spPr/>
      <dgm:t>
        <a:bodyPr/>
        <a:lstStyle/>
        <a:p>
          <a:endParaRPr lang="ru-RU"/>
        </a:p>
      </dgm:t>
    </dgm:pt>
    <dgm:pt modelId="{CBCEB8DD-B86A-422B-AB31-1EA0ECC2BC10}" type="pres">
      <dgm:prSet presAssocID="{ECE1559A-464F-40A0-8823-E139A93CE8F7}" presName="vert1" presStyleCnt="0"/>
      <dgm:spPr/>
    </dgm:pt>
    <dgm:pt modelId="{1EF680C5-284D-48C9-9016-06C8E7C45FFA}" type="pres">
      <dgm:prSet presAssocID="{0A566EEC-F8F8-4385-90BB-84EEEB35B375}" presName="vertSpace2a" presStyleCnt="0"/>
      <dgm:spPr/>
    </dgm:pt>
    <dgm:pt modelId="{9C530F61-BA23-4FD3-ABDC-CFF583CDA04A}" type="pres">
      <dgm:prSet presAssocID="{0A566EEC-F8F8-4385-90BB-84EEEB35B375}" presName="horz2" presStyleCnt="0"/>
      <dgm:spPr/>
    </dgm:pt>
    <dgm:pt modelId="{46B81C64-610A-46B3-BFDD-5B4E45B96368}" type="pres">
      <dgm:prSet presAssocID="{0A566EEC-F8F8-4385-90BB-84EEEB35B375}" presName="horzSpace2" presStyleCnt="0"/>
      <dgm:spPr/>
    </dgm:pt>
    <dgm:pt modelId="{2BEBD9CB-E3EA-4746-9F6E-09AF9E8DE58C}" type="pres">
      <dgm:prSet presAssocID="{0A566EEC-F8F8-4385-90BB-84EEEB35B375}" presName="tx2" presStyleLbl="revTx" presStyleIdx="1" presStyleCnt="8"/>
      <dgm:spPr/>
      <dgm:t>
        <a:bodyPr/>
        <a:lstStyle/>
        <a:p>
          <a:endParaRPr lang="ru-RU"/>
        </a:p>
      </dgm:t>
    </dgm:pt>
    <dgm:pt modelId="{13771763-E947-4F39-A645-6DF35668D327}" type="pres">
      <dgm:prSet presAssocID="{0A566EEC-F8F8-4385-90BB-84EEEB35B375}" presName="vert2" presStyleCnt="0"/>
      <dgm:spPr/>
    </dgm:pt>
    <dgm:pt modelId="{38D3EBE5-BDFB-4F57-B6CC-49639D229B51}" type="pres">
      <dgm:prSet presAssocID="{0A566EEC-F8F8-4385-90BB-84EEEB35B375}" presName="thinLine2b" presStyleLbl="callout" presStyleIdx="0" presStyleCnt="4"/>
      <dgm:spPr/>
    </dgm:pt>
    <dgm:pt modelId="{BA086EF6-C9EA-4307-B774-C1F9AF354970}" type="pres">
      <dgm:prSet presAssocID="{0A566EEC-F8F8-4385-90BB-84EEEB35B375}" presName="vertSpace2b" presStyleCnt="0"/>
      <dgm:spPr/>
    </dgm:pt>
    <dgm:pt modelId="{FC219D4E-20BC-4037-8CB0-CE76958CF8DF}" type="pres">
      <dgm:prSet presAssocID="{275EAE9F-2DB3-49BE-8D10-4423B3197D1E}" presName="thickLine" presStyleLbl="alignNode1" presStyleIdx="1" presStyleCnt="4"/>
      <dgm:spPr/>
    </dgm:pt>
    <dgm:pt modelId="{AFEA12EF-9C9A-45F1-9EBD-6EB4F1C0030A}" type="pres">
      <dgm:prSet presAssocID="{275EAE9F-2DB3-49BE-8D10-4423B3197D1E}" presName="horz1" presStyleCnt="0"/>
      <dgm:spPr/>
    </dgm:pt>
    <dgm:pt modelId="{C169AD5F-E3D1-4F20-9702-E9495260E9FC}" type="pres">
      <dgm:prSet presAssocID="{275EAE9F-2DB3-49BE-8D10-4423B3197D1E}" presName="tx1" presStyleLbl="revTx" presStyleIdx="2" presStyleCnt="8"/>
      <dgm:spPr/>
      <dgm:t>
        <a:bodyPr/>
        <a:lstStyle/>
        <a:p>
          <a:endParaRPr lang="ru-RU"/>
        </a:p>
      </dgm:t>
    </dgm:pt>
    <dgm:pt modelId="{D2957CD4-E871-4E60-B04B-46AFE3C17815}" type="pres">
      <dgm:prSet presAssocID="{275EAE9F-2DB3-49BE-8D10-4423B3197D1E}" presName="vert1" presStyleCnt="0"/>
      <dgm:spPr/>
    </dgm:pt>
    <dgm:pt modelId="{44AB7A31-928E-4313-847B-BB0921A13A2E}" type="pres">
      <dgm:prSet presAssocID="{3B26F0A1-8585-4310-BC56-5348734D64A5}" presName="vertSpace2a" presStyleCnt="0"/>
      <dgm:spPr/>
    </dgm:pt>
    <dgm:pt modelId="{0F2A5818-59E8-4695-A159-88E4EBBF8E1D}" type="pres">
      <dgm:prSet presAssocID="{3B26F0A1-8585-4310-BC56-5348734D64A5}" presName="horz2" presStyleCnt="0"/>
      <dgm:spPr/>
    </dgm:pt>
    <dgm:pt modelId="{8287CE16-41CF-4CC3-AE17-FCBCCDE143DB}" type="pres">
      <dgm:prSet presAssocID="{3B26F0A1-8585-4310-BC56-5348734D64A5}" presName="horzSpace2" presStyleCnt="0"/>
      <dgm:spPr/>
    </dgm:pt>
    <dgm:pt modelId="{2FE715F9-CBB5-4386-9474-892F03271E71}" type="pres">
      <dgm:prSet presAssocID="{3B26F0A1-8585-4310-BC56-5348734D64A5}" presName="tx2" presStyleLbl="revTx" presStyleIdx="3" presStyleCnt="8"/>
      <dgm:spPr/>
      <dgm:t>
        <a:bodyPr/>
        <a:lstStyle/>
        <a:p>
          <a:endParaRPr lang="ru-RU"/>
        </a:p>
      </dgm:t>
    </dgm:pt>
    <dgm:pt modelId="{DCEEB209-A6D0-4954-AE53-A559A5F1515F}" type="pres">
      <dgm:prSet presAssocID="{3B26F0A1-8585-4310-BC56-5348734D64A5}" presName="vert2" presStyleCnt="0"/>
      <dgm:spPr/>
    </dgm:pt>
    <dgm:pt modelId="{6EA68D93-8171-4BEE-ACF0-7E3451193AAA}" type="pres">
      <dgm:prSet presAssocID="{3B26F0A1-8585-4310-BC56-5348734D64A5}" presName="thinLine2b" presStyleLbl="callout" presStyleIdx="1" presStyleCnt="4"/>
      <dgm:spPr/>
    </dgm:pt>
    <dgm:pt modelId="{46665D23-68BE-4C4B-AFCC-B2C4054F6ECE}" type="pres">
      <dgm:prSet presAssocID="{3B26F0A1-8585-4310-BC56-5348734D64A5}" presName="vertSpace2b" presStyleCnt="0"/>
      <dgm:spPr/>
    </dgm:pt>
    <dgm:pt modelId="{678F73A6-2008-4FAE-A21B-77B2C3C7C65E}" type="pres">
      <dgm:prSet presAssocID="{41D0FFBC-F6AF-48CC-8D85-7325BF4598D7}" presName="thickLine" presStyleLbl="alignNode1" presStyleIdx="2" presStyleCnt="4"/>
      <dgm:spPr/>
    </dgm:pt>
    <dgm:pt modelId="{F1F2D184-8BB4-4E37-88E9-E0B19C858EA9}" type="pres">
      <dgm:prSet presAssocID="{41D0FFBC-F6AF-48CC-8D85-7325BF4598D7}" presName="horz1" presStyleCnt="0"/>
      <dgm:spPr/>
    </dgm:pt>
    <dgm:pt modelId="{FEFE85B1-BEE9-4CAF-B26C-C168D7C9E195}" type="pres">
      <dgm:prSet presAssocID="{41D0FFBC-F6AF-48CC-8D85-7325BF4598D7}" presName="tx1" presStyleLbl="revTx" presStyleIdx="4" presStyleCnt="8"/>
      <dgm:spPr/>
      <dgm:t>
        <a:bodyPr/>
        <a:lstStyle/>
        <a:p>
          <a:endParaRPr lang="ru-RU"/>
        </a:p>
      </dgm:t>
    </dgm:pt>
    <dgm:pt modelId="{C4F294AA-0EEA-4DEC-90C0-434B1E344E48}" type="pres">
      <dgm:prSet presAssocID="{41D0FFBC-F6AF-48CC-8D85-7325BF4598D7}" presName="vert1" presStyleCnt="0"/>
      <dgm:spPr/>
    </dgm:pt>
    <dgm:pt modelId="{D0C15083-058D-48BB-947A-05F7B94FD388}" type="pres">
      <dgm:prSet presAssocID="{2CEAF7FA-8201-41B6-BD87-0E0B23456564}" presName="vertSpace2a" presStyleCnt="0"/>
      <dgm:spPr/>
    </dgm:pt>
    <dgm:pt modelId="{CB5D2A44-45AC-4B50-84EE-9A871434826E}" type="pres">
      <dgm:prSet presAssocID="{2CEAF7FA-8201-41B6-BD87-0E0B23456564}" presName="horz2" presStyleCnt="0"/>
      <dgm:spPr/>
    </dgm:pt>
    <dgm:pt modelId="{0AA20185-A023-49E5-BFE1-3EF90CD84CF0}" type="pres">
      <dgm:prSet presAssocID="{2CEAF7FA-8201-41B6-BD87-0E0B23456564}" presName="horzSpace2" presStyleCnt="0"/>
      <dgm:spPr/>
    </dgm:pt>
    <dgm:pt modelId="{0398A44A-8F93-4D81-9440-43B23029FCE6}" type="pres">
      <dgm:prSet presAssocID="{2CEAF7FA-8201-41B6-BD87-0E0B23456564}" presName="tx2" presStyleLbl="revTx" presStyleIdx="5" presStyleCnt="8"/>
      <dgm:spPr/>
      <dgm:t>
        <a:bodyPr/>
        <a:lstStyle/>
        <a:p>
          <a:endParaRPr lang="ru-RU"/>
        </a:p>
      </dgm:t>
    </dgm:pt>
    <dgm:pt modelId="{1BEB5BF8-ECF1-401E-9F55-5770BF420094}" type="pres">
      <dgm:prSet presAssocID="{2CEAF7FA-8201-41B6-BD87-0E0B23456564}" presName="vert2" presStyleCnt="0"/>
      <dgm:spPr/>
    </dgm:pt>
    <dgm:pt modelId="{80BF0DAF-21F2-49D0-A2F1-E41853D0E08B}" type="pres">
      <dgm:prSet presAssocID="{2CEAF7FA-8201-41B6-BD87-0E0B23456564}" presName="thinLine2b" presStyleLbl="callout" presStyleIdx="2" presStyleCnt="4"/>
      <dgm:spPr/>
    </dgm:pt>
    <dgm:pt modelId="{49F74092-9549-4D55-9EA4-DC23533D935C}" type="pres">
      <dgm:prSet presAssocID="{2CEAF7FA-8201-41B6-BD87-0E0B23456564}" presName="vertSpace2b" presStyleCnt="0"/>
      <dgm:spPr/>
    </dgm:pt>
    <dgm:pt modelId="{3FD8B50E-6D1C-4708-8AFC-0957AA52E167}" type="pres">
      <dgm:prSet presAssocID="{F4C490AF-8879-4FA0-942F-974B1D2947C2}" presName="thickLine" presStyleLbl="alignNode1" presStyleIdx="3" presStyleCnt="4"/>
      <dgm:spPr/>
    </dgm:pt>
    <dgm:pt modelId="{DDCBA997-6A13-4060-BBA2-F772F43D10F3}" type="pres">
      <dgm:prSet presAssocID="{F4C490AF-8879-4FA0-942F-974B1D2947C2}" presName="horz1" presStyleCnt="0"/>
      <dgm:spPr/>
    </dgm:pt>
    <dgm:pt modelId="{8428834C-3FF9-4D9B-A372-A57884FB9DF4}" type="pres">
      <dgm:prSet presAssocID="{F4C490AF-8879-4FA0-942F-974B1D2947C2}" presName="tx1" presStyleLbl="revTx" presStyleIdx="6" presStyleCnt="8"/>
      <dgm:spPr/>
      <dgm:t>
        <a:bodyPr/>
        <a:lstStyle/>
        <a:p>
          <a:endParaRPr lang="ru-RU"/>
        </a:p>
      </dgm:t>
    </dgm:pt>
    <dgm:pt modelId="{E83B55FB-1F8E-4102-8401-3713E4B881FD}" type="pres">
      <dgm:prSet presAssocID="{F4C490AF-8879-4FA0-942F-974B1D2947C2}" presName="vert1" presStyleCnt="0"/>
      <dgm:spPr/>
    </dgm:pt>
    <dgm:pt modelId="{668DED75-9DD8-4DDF-807A-1279BC66D230}" type="pres">
      <dgm:prSet presAssocID="{BB634D1F-8262-4DA3-80E4-6A3F05C69157}" presName="vertSpace2a" presStyleCnt="0"/>
      <dgm:spPr/>
    </dgm:pt>
    <dgm:pt modelId="{43B735D8-89E0-4D3C-AD56-13E0DEE7B9F9}" type="pres">
      <dgm:prSet presAssocID="{BB634D1F-8262-4DA3-80E4-6A3F05C69157}" presName="horz2" presStyleCnt="0"/>
      <dgm:spPr/>
    </dgm:pt>
    <dgm:pt modelId="{BA4330D7-E7D5-4C43-A8E1-396C73975838}" type="pres">
      <dgm:prSet presAssocID="{BB634D1F-8262-4DA3-80E4-6A3F05C69157}" presName="horzSpace2" presStyleCnt="0"/>
      <dgm:spPr/>
    </dgm:pt>
    <dgm:pt modelId="{B0920200-FBDB-40F7-BAAB-59273BAD660B}" type="pres">
      <dgm:prSet presAssocID="{BB634D1F-8262-4DA3-80E4-6A3F05C69157}" presName="tx2" presStyleLbl="revTx" presStyleIdx="7" presStyleCnt="8"/>
      <dgm:spPr/>
      <dgm:t>
        <a:bodyPr/>
        <a:lstStyle/>
        <a:p>
          <a:endParaRPr lang="ru-RU"/>
        </a:p>
      </dgm:t>
    </dgm:pt>
    <dgm:pt modelId="{0D36BAD8-1364-44A8-9C7C-2753232F284C}" type="pres">
      <dgm:prSet presAssocID="{BB634D1F-8262-4DA3-80E4-6A3F05C69157}" presName="vert2" presStyleCnt="0"/>
      <dgm:spPr/>
    </dgm:pt>
    <dgm:pt modelId="{501DFDFF-5935-483E-BFA1-D7B3571AFFC2}" type="pres">
      <dgm:prSet presAssocID="{BB634D1F-8262-4DA3-80E4-6A3F05C69157}" presName="thinLine2b" presStyleLbl="callout" presStyleIdx="3" presStyleCnt="4"/>
      <dgm:spPr/>
    </dgm:pt>
    <dgm:pt modelId="{072E78B1-932E-4139-A131-C795A03B9960}" type="pres">
      <dgm:prSet presAssocID="{BB634D1F-8262-4DA3-80E4-6A3F05C69157}" presName="vertSpace2b" presStyleCnt="0"/>
      <dgm:spPr/>
    </dgm:pt>
  </dgm:ptLst>
  <dgm:cxnLst>
    <dgm:cxn modelId="{7845B0AF-EE3C-42FD-A548-EA3A0707539D}" type="presOf" srcId="{2CEAF7FA-8201-41B6-BD87-0E0B23456564}" destId="{0398A44A-8F93-4D81-9440-43B23029FCE6}" srcOrd="0" destOrd="0" presId="urn:microsoft.com/office/officeart/2008/layout/LinedList"/>
    <dgm:cxn modelId="{FBED9F33-BFD6-4DE0-89C1-FB710812F499}" srcId="{1104EE59-EF79-4CE7-BF72-D47069569425}" destId="{275EAE9F-2DB3-49BE-8D10-4423B3197D1E}" srcOrd="1" destOrd="0" parTransId="{30719BF1-481F-489A-8D29-D6C0023A9A68}" sibTransId="{E47A5EEB-DDE2-47E7-A95E-2289098312E4}"/>
    <dgm:cxn modelId="{24A1BB75-7954-4EE5-A64C-F03823C65963}" srcId="{1104EE59-EF79-4CE7-BF72-D47069569425}" destId="{F4C490AF-8879-4FA0-942F-974B1D2947C2}" srcOrd="3" destOrd="0" parTransId="{A72C7174-9B3C-4506-B662-8C512E63FF8E}" sibTransId="{F6E4E2A5-5815-4793-B190-C88FF81B1A01}"/>
    <dgm:cxn modelId="{3318A217-BD57-42D5-9FDB-81B6F966055C}" type="presOf" srcId="{1104EE59-EF79-4CE7-BF72-D47069569425}" destId="{E0E2F08A-C880-4864-91D1-0D76DF771877}" srcOrd="0" destOrd="0" presId="urn:microsoft.com/office/officeart/2008/layout/LinedList"/>
    <dgm:cxn modelId="{4A31A605-F376-401F-A415-F2952DD696CF}" type="presOf" srcId="{BB634D1F-8262-4DA3-80E4-6A3F05C69157}" destId="{B0920200-FBDB-40F7-BAAB-59273BAD660B}" srcOrd="0" destOrd="0" presId="urn:microsoft.com/office/officeart/2008/layout/LinedList"/>
    <dgm:cxn modelId="{A6F517A8-E38B-4565-8B4A-C301B23AA420}" type="presOf" srcId="{41D0FFBC-F6AF-48CC-8D85-7325BF4598D7}" destId="{FEFE85B1-BEE9-4CAF-B26C-C168D7C9E195}" srcOrd="0" destOrd="0" presId="urn:microsoft.com/office/officeart/2008/layout/LinedList"/>
    <dgm:cxn modelId="{10A0ACA5-6B0C-4394-B551-0C57DDD5FDFC}" srcId="{1104EE59-EF79-4CE7-BF72-D47069569425}" destId="{ECE1559A-464F-40A0-8823-E139A93CE8F7}" srcOrd="0" destOrd="0" parTransId="{48AFFA74-4A7E-4C88-9C34-25128FB8E36C}" sibTransId="{2ADCF2BB-BFF8-41D5-9FE8-DAF40BAB9F91}"/>
    <dgm:cxn modelId="{A0CF18A8-7013-4E05-9B01-5736D7519A39}" srcId="{F4C490AF-8879-4FA0-942F-974B1D2947C2}" destId="{BB634D1F-8262-4DA3-80E4-6A3F05C69157}" srcOrd="0" destOrd="0" parTransId="{5A380991-03AB-45E1-9738-D11B729B1EA9}" sibTransId="{0B66A8AB-932B-4DC7-9C88-FBA529C08AC4}"/>
    <dgm:cxn modelId="{7360C816-EDA5-4302-B8F7-FBED8075BE42}" type="presOf" srcId="{3B26F0A1-8585-4310-BC56-5348734D64A5}" destId="{2FE715F9-CBB5-4386-9474-892F03271E71}" srcOrd="0" destOrd="0" presId="urn:microsoft.com/office/officeart/2008/layout/LinedList"/>
    <dgm:cxn modelId="{5BE171E1-74EE-4F12-85DE-EFB00CAD8238}" type="presOf" srcId="{275EAE9F-2DB3-49BE-8D10-4423B3197D1E}" destId="{C169AD5F-E3D1-4F20-9702-E9495260E9FC}" srcOrd="0" destOrd="0" presId="urn:microsoft.com/office/officeart/2008/layout/LinedList"/>
    <dgm:cxn modelId="{3C7F7019-728F-4FDE-8304-61FBF6BAC46A}" type="presOf" srcId="{0A566EEC-F8F8-4385-90BB-84EEEB35B375}" destId="{2BEBD9CB-E3EA-4746-9F6E-09AF9E8DE58C}" srcOrd="0" destOrd="0" presId="urn:microsoft.com/office/officeart/2008/layout/LinedList"/>
    <dgm:cxn modelId="{42D28E46-2FC6-4567-B1FB-91226B130C43}" srcId="{41D0FFBC-F6AF-48CC-8D85-7325BF4598D7}" destId="{2CEAF7FA-8201-41B6-BD87-0E0B23456564}" srcOrd="0" destOrd="0" parTransId="{ADA45778-06E6-4A9F-89F2-EFB5ABBCB990}" sibTransId="{9A902E01-8576-40E0-9E3C-0F16ABBE17D6}"/>
    <dgm:cxn modelId="{F92D8617-614D-4B16-9CD0-F4433D92D0C9}" srcId="{275EAE9F-2DB3-49BE-8D10-4423B3197D1E}" destId="{3B26F0A1-8585-4310-BC56-5348734D64A5}" srcOrd="0" destOrd="0" parTransId="{1588A683-8024-4514-9C5D-0E7D17F079CE}" sibTransId="{AE5291C0-26E9-4452-AD3C-E8F18E727A87}"/>
    <dgm:cxn modelId="{C6314D5F-598B-4988-85F8-3B800BEDF9B1}" srcId="{1104EE59-EF79-4CE7-BF72-D47069569425}" destId="{41D0FFBC-F6AF-48CC-8D85-7325BF4598D7}" srcOrd="2" destOrd="0" parTransId="{31BA6AB8-6AAA-4C51-A08E-BF80F1D924DB}" sibTransId="{778011DB-A4AC-49FB-A4A8-A21621E42C25}"/>
    <dgm:cxn modelId="{D40F1B77-BB6D-4E0F-9C57-51FCADDF4ED8}" type="presOf" srcId="{ECE1559A-464F-40A0-8823-E139A93CE8F7}" destId="{6A686530-16E3-4A5B-BFE9-A0AA6666A879}" srcOrd="0" destOrd="0" presId="urn:microsoft.com/office/officeart/2008/layout/LinedList"/>
    <dgm:cxn modelId="{F43FD616-2EC4-4921-83B1-C6B87663C955}" srcId="{ECE1559A-464F-40A0-8823-E139A93CE8F7}" destId="{0A566EEC-F8F8-4385-90BB-84EEEB35B375}" srcOrd="0" destOrd="0" parTransId="{55CC1C59-007B-437C-8B61-F7698F397B2C}" sibTransId="{786279C1-EF88-4DBE-A021-B516E14637ED}"/>
    <dgm:cxn modelId="{F1A4000C-C7EA-489F-8C4D-3EE25E3FC98E}" type="presOf" srcId="{F4C490AF-8879-4FA0-942F-974B1D2947C2}" destId="{8428834C-3FF9-4D9B-A372-A57884FB9DF4}" srcOrd="0" destOrd="0" presId="urn:microsoft.com/office/officeart/2008/layout/LinedList"/>
    <dgm:cxn modelId="{0BB66FD4-3487-4586-BD52-A91A76177C53}" type="presParOf" srcId="{E0E2F08A-C880-4864-91D1-0D76DF771877}" destId="{D1602226-6C99-46C9-9C4E-AB59EB5C9831}" srcOrd="0" destOrd="0" presId="urn:microsoft.com/office/officeart/2008/layout/LinedList"/>
    <dgm:cxn modelId="{2A1A978A-0911-4807-ADC7-5515BFDD8A2A}" type="presParOf" srcId="{E0E2F08A-C880-4864-91D1-0D76DF771877}" destId="{2BDCF129-AD96-48F2-B9B2-3E45652BBDD4}" srcOrd="1" destOrd="0" presId="urn:microsoft.com/office/officeart/2008/layout/LinedList"/>
    <dgm:cxn modelId="{5E9D6A6A-6130-47D2-9E64-CB7BA986C975}" type="presParOf" srcId="{2BDCF129-AD96-48F2-B9B2-3E45652BBDD4}" destId="{6A686530-16E3-4A5B-BFE9-A0AA6666A879}" srcOrd="0" destOrd="0" presId="urn:microsoft.com/office/officeart/2008/layout/LinedList"/>
    <dgm:cxn modelId="{D7505C92-7BD0-475D-BBE6-89E482007FC2}" type="presParOf" srcId="{2BDCF129-AD96-48F2-B9B2-3E45652BBDD4}" destId="{CBCEB8DD-B86A-422B-AB31-1EA0ECC2BC10}" srcOrd="1" destOrd="0" presId="urn:microsoft.com/office/officeart/2008/layout/LinedList"/>
    <dgm:cxn modelId="{92A604A7-FF9D-45B9-8C36-2CFEEBBF4F38}" type="presParOf" srcId="{CBCEB8DD-B86A-422B-AB31-1EA0ECC2BC10}" destId="{1EF680C5-284D-48C9-9016-06C8E7C45FFA}" srcOrd="0" destOrd="0" presId="urn:microsoft.com/office/officeart/2008/layout/LinedList"/>
    <dgm:cxn modelId="{0036F16F-4656-4AAF-AE30-C3EFD8DD4695}" type="presParOf" srcId="{CBCEB8DD-B86A-422B-AB31-1EA0ECC2BC10}" destId="{9C530F61-BA23-4FD3-ABDC-CFF583CDA04A}" srcOrd="1" destOrd="0" presId="urn:microsoft.com/office/officeart/2008/layout/LinedList"/>
    <dgm:cxn modelId="{DC34F807-117A-45D1-8909-33CE1E322AC3}" type="presParOf" srcId="{9C530F61-BA23-4FD3-ABDC-CFF583CDA04A}" destId="{46B81C64-610A-46B3-BFDD-5B4E45B96368}" srcOrd="0" destOrd="0" presId="urn:microsoft.com/office/officeart/2008/layout/LinedList"/>
    <dgm:cxn modelId="{8122E73F-4EDA-44C9-8AD6-675C7B38108D}" type="presParOf" srcId="{9C530F61-BA23-4FD3-ABDC-CFF583CDA04A}" destId="{2BEBD9CB-E3EA-4746-9F6E-09AF9E8DE58C}" srcOrd="1" destOrd="0" presId="urn:microsoft.com/office/officeart/2008/layout/LinedList"/>
    <dgm:cxn modelId="{95364153-E1AF-41A2-845B-CF2007861DD8}" type="presParOf" srcId="{9C530F61-BA23-4FD3-ABDC-CFF583CDA04A}" destId="{13771763-E947-4F39-A645-6DF35668D327}" srcOrd="2" destOrd="0" presId="urn:microsoft.com/office/officeart/2008/layout/LinedList"/>
    <dgm:cxn modelId="{E0FBEC5C-7896-4091-9F60-2E2C7228A718}" type="presParOf" srcId="{CBCEB8DD-B86A-422B-AB31-1EA0ECC2BC10}" destId="{38D3EBE5-BDFB-4F57-B6CC-49639D229B51}" srcOrd="2" destOrd="0" presId="urn:microsoft.com/office/officeart/2008/layout/LinedList"/>
    <dgm:cxn modelId="{5C1417E4-9395-4CAB-B356-48295ED84D7A}" type="presParOf" srcId="{CBCEB8DD-B86A-422B-AB31-1EA0ECC2BC10}" destId="{BA086EF6-C9EA-4307-B774-C1F9AF354970}" srcOrd="3" destOrd="0" presId="urn:microsoft.com/office/officeart/2008/layout/LinedList"/>
    <dgm:cxn modelId="{19A190CE-C1DB-4321-A2E4-6EAD7C4169D5}" type="presParOf" srcId="{E0E2F08A-C880-4864-91D1-0D76DF771877}" destId="{FC219D4E-20BC-4037-8CB0-CE76958CF8DF}" srcOrd="2" destOrd="0" presId="urn:microsoft.com/office/officeart/2008/layout/LinedList"/>
    <dgm:cxn modelId="{18A9B974-FAC6-4744-8BA2-75FF5A9CE5DB}" type="presParOf" srcId="{E0E2F08A-C880-4864-91D1-0D76DF771877}" destId="{AFEA12EF-9C9A-45F1-9EBD-6EB4F1C0030A}" srcOrd="3" destOrd="0" presId="urn:microsoft.com/office/officeart/2008/layout/LinedList"/>
    <dgm:cxn modelId="{D1BC2DF9-66A9-4759-937E-2E8363BDAB7E}" type="presParOf" srcId="{AFEA12EF-9C9A-45F1-9EBD-6EB4F1C0030A}" destId="{C169AD5F-E3D1-4F20-9702-E9495260E9FC}" srcOrd="0" destOrd="0" presId="urn:microsoft.com/office/officeart/2008/layout/LinedList"/>
    <dgm:cxn modelId="{402F0D57-C225-4A98-B118-2D617D4DD8D9}" type="presParOf" srcId="{AFEA12EF-9C9A-45F1-9EBD-6EB4F1C0030A}" destId="{D2957CD4-E871-4E60-B04B-46AFE3C17815}" srcOrd="1" destOrd="0" presId="urn:microsoft.com/office/officeart/2008/layout/LinedList"/>
    <dgm:cxn modelId="{CC72032A-4887-407E-9DA3-21BCACCFC5E4}" type="presParOf" srcId="{D2957CD4-E871-4E60-B04B-46AFE3C17815}" destId="{44AB7A31-928E-4313-847B-BB0921A13A2E}" srcOrd="0" destOrd="0" presId="urn:microsoft.com/office/officeart/2008/layout/LinedList"/>
    <dgm:cxn modelId="{ED85EF96-2BB5-4726-9898-DDFE1E7D5EC2}" type="presParOf" srcId="{D2957CD4-E871-4E60-B04B-46AFE3C17815}" destId="{0F2A5818-59E8-4695-A159-88E4EBBF8E1D}" srcOrd="1" destOrd="0" presId="urn:microsoft.com/office/officeart/2008/layout/LinedList"/>
    <dgm:cxn modelId="{7123D3DB-9EF6-4429-8AA1-560BF9FE66D0}" type="presParOf" srcId="{0F2A5818-59E8-4695-A159-88E4EBBF8E1D}" destId="{8287CE16-41CF-4CC3-AE17-FCBCCDE143DB}" srcOrd="0" destOrd="0" presId="urn:microsoft.com/office/officeart/2008/layout/LinedList"/>
    <dgm:cxn modelId="{0FD4F13F-4EBB-416E-A6D1-309790A46B57}" type="presParOf" srcId="{0F2A5818-59E8-4695-A159-88E4EBBF8E1D}" destId="{2FE715F9-CBB5-4386-9474-892F03271E71}" srcOrd="1" destOrd="0" presId="urn:microsoft.com/office/officeart/2008/layout/LinedList"/>
    <dgm:cxn modelId="{7D7F5029-CF24-4EB3-8BB9-4847B9969C23}" type="presParOf" srcId="{0F2A5818-59E8-4695-A159-88E4EBBF8E1D}" destId="{DCEEB209-A6D0-4954-AE53-A559A5F1515F}" srcOrd="2" destOrd="0" presId="urn:microsoft.com/office/officeart/2008/layout/LinedList"/>
    <dgm:cxn modelId="{66B9E8AA-247C-4312-BAC7-8FB34D9006E2}" type="presParOf" srcId="{D2957CD4-E871-4E60-B04B-46AFE3C17815}" destId="{6EA68D93-8171-4BEE-ACF0-7E3451193AAA}" srcOrd="2" destOrd="0" presId="urn:microsoft.com/office/officeart/2008/layout/LinedList"/>
    <dgm:cxn modelId="{0B7A0BD0-B104-477F-9545-AD7CD1698D8B}" type="presParOf" srcId="{D2957CD4-E871-4E60-B04B-46AFE3C17815}" destId="{46665D23-68BE-4C4B-AFCC-B2C4054F6ECE}" srcOrd="3" destOrd="0" presId="urn:microsoft.com/office/officeart/2008/layout/LinedList"/>
    <dgm:cxn modelId="{662B3075-4713-483B-9B93-B79750BF391C}" type="presParOf" srcId="{E0E2F08A-C880-4864-91D1-0D76DF771877}" destId="{678F73A6-2008-4FAE-A21B-77B2C3C7C65E}" srcOrd="4" destOrd="0" presId="urn:microsoft.com/office/officeart/2008/layout/LinedList"/>
    <dgm:cxn modelId="{D805C2E0-FC45-4209-BFA2-58690BF2D035}" type="presParOf" srcId="{E0E2F08A-C880-4864-91D1-0D76DF771877}" destId="{F1F2D184-8BB4-4E37-88E9-E0B19C858EA9}" srcOrd="5" destOrd="0" presId="urn:microsoft.com/office/officeart/2008/layout/LinedList"/>
    <dgm:cxn modelId="{143AB33C-336E-4C5E-8CE2-2C4B96AE3C72}" type="presParOf" srcId="{F1F2D184-8BB4-4E37-88E9-E0B19C858EA9}" destId="{FEFE85B1-BEE9-4CAF-B26C-C168D7C9E195}" srcOrd="0" destOrd="0" presId="urn:microsoft.com/office/officeart/2008/layout/LinedList"/>
    <dgm:cxn modelId="{E879C585-83DB-4CFC-83E2-F51D062FBE1F}" type="presParOf" srcId="{F1F2D184-8BB4-4E37-88E9-E0B19C858EA9}" destId="{C4F294AA-0EEA-4DEC-90C0-434B1E344E48}" srcOrd="1" destOrd="0" presId="urn:microsoft.com/office/officeart/2008/layout/LinedList"/>
    <dgm:cxn modelId="{5C85AEFD-E802-476E-B8CE-D9D1531E640C}" type="presParOf" srcId="{C4F294AA-0EEA-4DEC-90C0-434B1E344E48}" destId="{D0C15083-058D-48BB-947A-05F7B94FD388}" srcOrd="0" destOrd="0" presId="urn:microsoft.com/office/officeart/2008/layout/LinedList"/>
    <dgm:cxn modelId="{780998C3-ECFB-474C-9181-81B5F989C274}" type="presParOf" srcId="{C4F294AA-0EEA-4DEC-90C0-434B1E344E48}" destId="{CB5D2A44-45AC-4B50-84EE-9A871434826E}" srcOrd="1" destOrd="0" presId="urn:microsoft.com/office/officeart/2008/layout/LinedList"/>
    <dgm:cxn modelId="{C0266D28-4135-4DE3-84E8-31F2B85178DF}" type="presParOf" srcId="{CB5D2A44-45AC-4B50-84EE-9A871434826E}" destId="{0AA20185-A023-49E5-BFE1-3EF90CD84CF0}" srcOrd="0" destOrd="0" presId="urn:microsoft.com/office/officeart/2008/layout/LinedList"/>
    <dgm:cxn modelId="{38295719-7D03-4B42-AD71-B34CE328FA75}" type="presParOf" srcId="{CB5D2A44-45AC-4B50-84EE-9A871434826E}" destId="{0398A44A-8F93-4D81-9440-43B23029FCE6}" srcOrd="1" destOrd="0" presId="urn:microsoft.com/office/officeart/2008/layout/LinedList"/>
    <dgm:cxn modelId="{DB7A50AF-B169-4502-9833-EE4897FADFAC}" type="presParOf" srcId="{CB5D2A44-45AC-4B50-84EE-9A871434826E}" destId="{1BEB5BF8-ECF1-401E-9F55-5770BF420094}" srcOrd="2" destOrd="0" presId="urn:microsoft.com/office/officeart/2008/layout/LinedList"/>
    <dgm:cxn modelId="{1EDD0087-6D46-432A-AE5A-A175439F9041}" type="presParOf" srcId="{C4F294AA-0EEA-4DEC-90C0-434B1E344E48}" destId="{80BF0DAF-21F2-49D0-A2F1-E41853D0E08B}" srcOrd="2" destOrd="0" presId="urn:microsoft.com/office/officeart/2008/layout/LinedList"/>
    <dgm:cxn modelId="{AFCF13FD-4613-40B1-AA52-99E16B677DC9}" type="presParOf" srcId="{C4F294AA-0EEA-4DEC-90C0-434B1E344E48}" destId="{49F74092-9549-4D55-9EA4-DC23533D935C}" srcOrd="3" destOrd="0" presId="urn:microsoft.com/office/officeart/2008/layout/LinedList"/>
    <dgm:cxn modelId="{8763C669-E11E-412E-9D40-19844BBF2175}" type="presParOf" srcId="{E0E2F08A-C880-4864-91D1-0D76DF771877}" destId="{3FD8B50E-6D1C-4708-8AFC-0957AA52E167}" srcOrd="6" destOrd="0" presId="urn:microsoft.com/office/officeart/2008/layout/LinedList"/>
    <dgm:cxn modelId="{91B4ADBD-5E0A-4E20-B664-7DA7DF42FFA9}" type="presParOf" srcId="{E0E2F08A-C880-4864-91D1-0D76DF771877}" destId="{DDCBA997-6A13-4060-BBA2-F772F43D10F3}" srcOrd="7" destOrd="0" presId="urn:microsoft.com/office/officeart/2008/layout/LinedList"/>
    <dgm:cxn modelId="{A6D2D07E-A8C2-48CB-A636-F1DB06EC0804}" type="presParOf" srcId="{DDCBA997-6A13-4060-BBA2-F772F43D10F3}" destId="{8428834C-3FF9-4D9B-A372-A57884FB9DF4}" srcOrd="0" destOrd="0" presId="urn:microsoft.com/office/officeart/2008/layout/LinedList"/>
    <dgm:cxn modelId="{F02803B0-63C6-48F6-BEC3-65194E44D12E}" type="presParOf" srcId="{DDCBA997-6A13-4060-BBA2-F772F43D10F3}" destId="{E83B55FB-1F8E-4102-8401-3713E4B881FD}" srcOrd="1" destOrd="0" presId="urn:microsoft.com/office/officeart/2008/layout/LinedList"/>
    <dgm:cxn modelId="{3B81CEE7-BC62-4D6B-B141-6E5C06E64058}" type="presParOf" srcId="{E83B55FB-1F8E-4102-8401-3713E4B881FD}" destId="{668DED75-9DD8-4DDF-807A-1279BC66D230}" srcOrd="0" destOrd="0" presId="urn:microsoft.com/office/officeart/2008/layout/LinedList"/>
    <dgm:cxn modelId="{86776F41-D8E5-4967-AF2C-C7D1029186F8}" type="presParOf" srcId="{E83B55FB-1F8E-4102-8401-3713E4B881FD}" destId="{43B735D8-89E0-4D3C-AD56-13E0DEE7B9F9}" srcOrd="1" destOrd="0" presId="urn:microsoft.com/office/officeart/2008/layout/LinedList"/>
    <dgm:cxn modelId="{AAA211CE-9B75-40E0-A8B4-FD4B2846C208}" type="presParOf" srcId="{43B735D8-89E0-4D3C-AD56-13E0DEE7B9F9}" destId="{BA4330D7-E7D5-4C43-A8E1-396C73975838}" srcOrd="0" destOrd="0" presId="urn:microsoft.com/office/officeart/2008/layout/LinedList"/>
    <dgm:cxn modelId="{C7885260-E511-42C0-A1D2-54A3652A74BF}" type="presParOf" srcId="{43B735D8-89E0-4D3C-AD56-13E0DEE7B9F9}" destId="{B0920200-FBDB-40F7-BAAB-59273BAD660B}" srcOrd="1" destOrd="0" presId="urn:microsoft.com/office/officeart/2008/layout/LinedList"/>
    <dgm:cxn modelId="{F5EB211D-5C89-47E0-AFD5-316D04A9CCE8}" type="presParOf" srcId="{43B735D8-89E0-4D3C-AD56-13E0DEE7B9F9}" destId="{0D36BAD8-1364-44A8-9C7C-2753232F284C}" srcOrd="2" destOrd="0" presId="urn:microsoft.com/office/officeart/2008/layout/LinedList"/>
    <dgm:cxn modelId="{D72D94B9-A767-4A4A-862A-EDB937E96342}" type="presParOf" srcId="{E83B55FB-1F8E-4102-8401-3713E4B881FD}" destId="{501DFDFF-5935-483E-BFA1-D7B3571AFFC2}" srcOrd="2" destOrd="0" presId="urn:microsoft.com/office/officeart/2008/layout/LinedList"/>
    <dgm:cxn modelId="{D6D6D97A-B4E5-4393-B92E-595F29F2BC1F}" type="presParOf" srcId="{E83B55FB-1F8E-4102-8401-3713E4B881FD}" destId="{072E78B1-932E-4139-A131-C795A03B9960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02226-6C99-46C9-9C4E-AB59EB5C9831}">
      <dsp:nvSpPr>
        <dsp:cNvPr id="0" name=""/>
        <dsp:cNvSpPr/>
      </dsp:nvSpPr>
      <dsp:spPr>
        <a:xfrm>
          <a:off x="0" y="0"/>
          <a:ext cx="668337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686530-16E3-4A5B-BFE9-A0AA6666A879}">
      <dsp:nvSpPr>
        <dsp:cNvPr id="0" name=""/>
        <dsp:cNvSpPr/>
      </dsp:nvSpPr>
      <dsp:spPr>
        <a:xfrm>
          <a:off x="0" y="0"/>
          <a:ext cx="1336675" cy="11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Конец 90-х</a:t>
          </a:r>
        </a:p>
      </dsp:txBody>
      <dsp:txXfrm>
        <a:off x="0" y="0"/>
        <a:ext cx="1336675" cy="1151731"/>
      </dsp:txXfrm>
    </dsp:sp>
    <dsp:sp modelId="{2BEBD9CB-E3EA-4746-9F6E-09AF9E8DE58C}">
      <dsp:nvSpPr>
        <dsp:cNvPr id="0" name=""/>
        <dsp:cNvSpPr/>
      </dsp:nvSpPr>
      <dsp:spPr>
        <a:xfrm>
          <a:off x="1436925" y="52300"/>
          <a:ext cx="5246449" cy="1046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геоинформационной системы с нанесением всех инженерных сетей, в том числе системы ливневой канализации</a:t>
          </a:r>
        </a:p>
      </dsp:txBody>
      <dsp:txXfrm>
        <a:off x="1436925" y="52300"/>
        <a:ext cx="5246449" cy="1046005"/>
      </dsp:txXfrm>
    </dsp:sp>
    <dsp:sp modelId="{38D3EBE5-BDFB-4F57-B6CC-49639D229B51}">
      <dsp:nvSpPr>
        <dsp:cNvPr id="0" name=""/>
        <dsp:cNvSpPr/>
      </dsp:nvSpPr>
      <dsp:spPr>
        <a:xfrm>
          <a:off x="1336675" y="1098306"/>
          <a:ext cx="53467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C219D4E-20BC-4037-8CB0-CE76958CF8DF}">
      <dsp:nvSpPr>
        <dsp:cNvPr id="0" name=""/>
        <dsp:cNvSpPr/>
      </dsp:nvSpPr>
      <dsp:spPr>
        <a:xfrm>
          <a:off x="0" y="1151731"/>
          <a:ext cx="6683374" cy="0"/>
        </a:xfrm>
        <a:prstGeom prst="line">
          <a:avLst/>
        </a:prstGeom>
        <a:gradFill rotWithShape="0">
          <a:gsLst>
            <a:gs pos="0">
              <a:schemeClr val="accent2">
                <a:hueOff val="-1458064"/>
                <a:satOff val="-2807"/>
                <a:lumOff val="196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-1458064"/>
                <a:satOff val="-2807"/>
                <a:lumOff val="196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-1458064"/>
                <a:satOff val="-2807"/>
                <a:lumOff val="196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-1458064"/>
              <a:satOff val="-2807"/>
              <a:lumOff val="19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69AD5F-E3D1-4F20-9702-E9495260E9FC}">
      <dsp:nvSpPr>
        <dsp:cNvPr id="0" name=""/>
        <dsp:cNvSpPr/>
      </dsp:nvSpPr>
      <dsp:spPr>
        <a:xfrm>
          <a:off x="0" y="1151731"/>
          <a:ext cx="1336675" cy="11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2012-2015</a:t>
          </a:r>
        </a:p>
      </dsp:txBody>
      <dsp:txXfrm>
        <a:off x="0" y="1151731"/>
        <a:ext cx="1336675" cy="1151731"/>
      </dsp:txXfrm>
    </dsp:sp>
    <dsp:sp modelId="{2FE715F9-CBB5-4386-9474-892F03271E71}">
      <dsp:nvSpPr>
        <dsp:cNvPr id="0" name=""/>
        <dsp:cNvSpPr/>
      </dsp:nvSpPr>
      <dsp:spPr>
        <a:xfrm>
          <a:off x="1436925" y="1204031"/>
          <a:ext cx="5246449" cy="1046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7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Проведение инвентаризации системы ливневой канализации.</a:t>
          </a:r>
        </a:p>
      </dsp:txBody>
      <dsp:txXfrm>
        <a:off x="1436925" y="1204031"/>
        <a:ext cx="5246449" cy="1046005"/>
      </dsp:txXfrm>
    </dsp:sp>
    <dsp:sp modelId="{6EA68D93-8171-4BEE-ACF0-7E3451193AAA}">
      <dsp:nvSpPr>
        <dsp:cNvPr id="0" name=""/>
        <dsp:cNvSpPr/>
      </dsp:nvSpPr>
      <dsp:spPr>
        <a:xfrm>
          <a:off x="1336675" y="2250037"/>
          <a:ext cx="53467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78F73A6-2008-4FAE-A21B-77B2C3C7C65E}">
      <dsp:nvSpPr>
        <dsp:cNvPr id="0" name=""/>
        <dsp:cNvSpPr/>
      </dsp:nvSpPr>
      <dsp:spPr>
        <a:xfrm>
          <a:off x="0" y="2303462"/>
          <a:ext cx="6683374" cy="0"/>
        </a:xfrm>
        <a:prstGeom prst="line">
          <a:avLst/>
        </a:prstGeom>
        <a:gradFill rotWithShape="0">
          <a:gsLst>
            <a:gs pos="0">
              <a:schemeClr val="accent2">
                <a:hueOff val="-2916128"/>
                <a:satOff val="-5613"/>
                <a:lumOff val="392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-2916128"/>
                <a:satOff val="-5613"/>
                <a:lumOff val="392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-2916128"/>
                <a:satOff val="-5613"/>
                <a:lumOff val="392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-2916128"/>
              <a:satOff val="-5613"/>
              <a:lumOff val="39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FE85B1-BEE9-4CAF-B26C-C168D7C9E195}">
      <dsp:nvSpPr>
        <dsp:cNvPr id="0" name=""/>
        <dsp:cNvSpPr/>
      </dsp:nvSpPr>
      <dsp:spPr>
        <a:xfrm>
          <a:off x="0" y="2303462"/>
          <a:ext cx="1336675" cy="11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2017</a:t>
          </a:r>
        </a:p>
      </dsp:txBody>
      <dsp:txXfrm>
        <a:off x="0" y="2303462"/>
        <a:ext cx="1336675" cy="1151731"/>
      </dsp:txXfrm>
    </dsp:sp>
    <dsp:sp modelId="{0398A44A-8F93-4D81-9440-43B23029FCE6}">
      <dsp:nvSpPr>
        <dsp:cNvPr id="0" name=""/>
        <dsp:cNvSpPr/>
      </dsp:nvSpPr>
      <dsp:spPr>
        <a:xfrm>
          <a:off x="1436925" y="2355762"/>
          <a:ext cx="5246449" cy="1046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7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Передача системы ливневой канализации в хозяйственное ведение МУП «Новгородский водоканал</a:t>
          </a:r>
          <a:r>
            <a:rPr lang="ru-RU" sz="1700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», утверждение тарифа на приём поверхностного стока в сети ливневой канализации</a:t>
          </a:r>
          <a:endParaRPr lang="ru-RU" sz="1700" kern="12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436925" y="2355762"/>
        <a:ext cx="5246449" cy="1046005"/>
      </dsp:txXfrm>
    </dsp:sp>
    <dsp:sp modelId="{80BF0DAF-21F2-49D0-A2F1-E41853D0E08B}">
      <dsp:nvSpPr>
        <dsp:cNvPr id="0" name=""/>
        <dsp:cNvSpPr/>
      </dsp:nvSpPr>
      <dsp:spPr>
        <a:xfrm>
          <a:off x="1336675" y="3401768"/>
          <a:ext cx="53467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FD8B50E-6D1C-4708-8AFC-0957AA52E167}">
      <dsp:nvSpPr>
        <dsp:cNvPr id="0" name=""/>
        <dsp:cNvSpPr/>
      </dsp:nvSpPr>
      <dsp:spPr>
        <a:xfrm>
          <a:off x="0" y="3455193"/>
          <a:ext cx="6683374" cy="0"/>
        </a:xfrm>
        <a:prstGeom prst="line">
          <a:avLst/>
        </a:prstGeom>
        <a:gradFill rotWithShape="0">
          <a:gsLst>
            <a:gs pos="0">
              <a:schemeClr val="accent2">
                <a:hueOff val="-4374192"/>
                <a:satOff val="-8420"/>
                <a:lumOff val="588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-4374192"/>
                <a:satOff val="-8420"/>
                <a:lumOff val="588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-4374192"/>
                <a:satOff val="-8420"/>
                <a:lumOff val="588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-4374192"/>
              <a:satOff val="-8420"/>
              <a:lumOff val="588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28834C-3FF9-4D9B-A372-A57884FB9DF4}">
      <dsp:nvSpPr>
        <dsp:cNvPr id="0" name=""/>
        <dsp:cNvSpPr/>
      </dsp:nvSpPr>
      <dsp:spPr>
        <a:xfrm>
          <a:off x="0" y="3455193"/>
          <a:ext cx="1336675" cy="11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Ноябрь 2017</a:t>
          </a:r>
        </a:p>
      </dsp:txBody>
      <dsp:txXfrm>
        <a:off x="0" y="3455193"/>
        <a:ext cx="1336675" cy="1151731"/>
      </dsp:txXfrm>
    </dsp:sp>
    <dsp:sp modelId="{B0920200-FBDB-40F7-BAAB-59273BAD660B}">
      <dsp:nvSpPr>
        <dsp:cNvPr id="0" name=""/>
        <dsp:cNvSpPr/>
      </dsp:nvSpPr>
      <dsp:spPr>
        <a:xfrm>
          <a:off x="1436925" y="3507494"/>
          <a:ext cx="5246449" cy="1046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7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Утверждение схемы водоотведения г. Великий Новгород с установлением зон централизованного водоотведения поверхностных сточных вод.</a:t>
          </a:r>
        </a:p>
      </dsp:txBody>
      <dsp:txXfrm>
        <a:off x="1436925" y="3507494"/>
        <a:ext cx="5246449" cy="1046005"/>
      </dsp:txXfrm>
    </dsp:sp>
    <dsp:sp modelId="{501DFDFF-5935-483E-BFA1-D7B3571AFFC2}">
      <dsp:nvSpPr>
        <dsp:cNvPr id="0" name=""/>
        <dsp:cNvSpPr/>
      </dsp:nvSpPr>
      <dsp:spPr>
        <a:xfrm>
          <a:off x="1336675" y="4553499"/>
          <a:ext cx="53467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36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83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65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3842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97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871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66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48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879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74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631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810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6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89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44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70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22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08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DCDCDC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76B96AB-3931-4808-A1DB-63F54849B341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6BC180-D956-43C0-8F5C-F44197FF0D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150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  <p:sldLayoutId id="2147483887" r:id="rId17"/>
    <p:sldLayoutId id="214748388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sokolov@vdk.natm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3047C8-59CC-4BE8-8DCD-F17A63589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49140"/>
            <a:ext cx="9144000" cy="1559719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перехода на тарифную модель управления централизованной ливневой системой водоотведения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B8EEBB2-A7B9-49DA-90BA-8634927F2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65713"/>
            <a:ext cx="9144000" cy="49874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МУП «Новгородский Водоканал»</a:t>
            </a:r>
          </a:p>
        </p:txBody>
      </p:sp>
    </p:spTree>
    <p:extLst>
      <p:ext uri="{BB962C8B-B14F-4D97-AF65-F5344CB8AC3E}">
        <p14:creationId xmlns:p14="http://schemas.microsoft.com/office/powerpoint/2010/main" val="1427193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4">
            <a:extLst>
              <a:ext uri="{FF2B5EF4-FFF2-40B4-BE49-F238E27FC236}">
                <a16:creationId xmlns:a16="http://schemas.microsoft.com/office/drawing/2014/main" xmlns="" id="{631E032A-694B-448D-A6E2-827B98D76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232441"/>
              </p:ext>
            </p:extLst>
          </p:nvPr>
        </p:nvGraphicFramePr>
        <p:xfrm>
          <a:off x="2526114" y="1619588"/>
          <a:ext cx="7139771" cy="361882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945841">
                  <a:extLst>
                    <a:ext uri="{9D8B030D-6E8A-4147-A177-3AD203B41FA5}">
                      <a16:colId xmlns:a16="http://schemas.microsoft.com/office/drawing/2014/main" xmlns="" val="1681595413"/>
                    </a:ext>
                  </a:extLst>
                </a:gridCol>
                <a:gridCol w="2193930">
                  <a:extLst>
                    <a:ext uri="{9D8B030D-6E8A-4147-A177-3AD203B41FA5}">
                      <a16:colId xmlns:a16="http://schemas.microsoft.com/office/drawing/2014/main" xmlns="" val="1379586057"/>
                    </a:ext>
                  </a:extLst>
                </a:gridCol>
              </a:tblGrid>
              <a:tr h="596381"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 </a:t>
                      </a:r>
                    </a:p>
                  </a:txBody>
                  <a:tcPr marL="112445" marR="112445" marT="56223" marB="56223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тысяч</a:t>
                      </a:r>
                    </a:p>
                  </a:txBody>
                  <a:tcPr marL="112445" marR="112445" marT="56223" marB="56223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2613403"/>
                  </a:ext>
                </a:extLst>
              </a:tr>
              <a:tr h="1007481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муниципального образования </a:t>
                      </a:r>
                    </a:p>
                  </a:txBody>
                  <a:tcPr marL="112445" marR="112445" marT="56223" marB="56223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9000 Га</a:t>
                      </a:r>
                    </a:p>
                  </a:txBody>
                  <a:tcPr marL="112445" marR="112445" marT="56223" marB="56223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57570109"/>
                  </a:ext>
                </a:extLst>
              </a:tr>
              <a:tr h="1007481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сетей ливневой канализации </a:t>
                      </a: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хозяйственном</a:t>
                      </a: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ведении</a:t>
                      </a: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2445" marR="112445" marT="56223" marB="56223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 км</a:t>
                      </a:r>
                    </a:p>
                  </a:txBody>
                  <a:tcPr marL="112445" marR="112445" marT="56223" marB="56223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86251723"/>
                  </a:ext>
                </a:extLst>
              </a:tr>
              <a:tr h="100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выпусков в хозяйственном</a:t>
                      </a: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ведении </a:t>
                      </a: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водные </a:t>
                      </a: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</a:t>
                      </a: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2445" marR="112445" marT="56223" marB="56223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2445" marR="112445" marT="56223" marB="56223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26766007"/>
                  </a:ext>
                </a:extLst>
              </a:tr>
            </a:tbl>
          </a:graphicData>
        </a:graphic>
      </p:graphicFrame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5F0A6D31-7572-4909-9FCB-D78B929115F9}"/>
              </a:ext>
            </a:extLst>
          </p:cNvPr>
          <p:cNvSpPr txBox="1">
            <a:spLocks/>
          </p:cNvSpPr>
          <p:nvPr/>
        </p:nvSpPr>
        <p:spPr>
          <a:xfrm>
            <a:off x="434119" y="275898"/>
            <a:ext cx="11323762" cy="771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г. Великий Новгород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8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4AA37B-9FF6-4138-8D16-286CC32CA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314450"/>
            <a:ext cx="2844002" cy="368024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перехода на тарифную модель управления 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106DC9F9-B001-4AD7-A1CA-1CE6393FDC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8810091"/>
              </p:ext>
            </p:extLst>
          </p:nvPr>
        </p:nvGraphicFramePr>
        <p:xfrm>
          <a:off x="4594225" y="889000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76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C75460-E4E3-4DD6-BC9E-29E4B3B52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119" y="275898"/>
            <a:ext cx="11323762" cy="7712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деятельности МУП «Новгородский водоканал» по водоотведению поверхностных сточных вод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3A76A545-D585-4E17-B837-A8C135A2C7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049883"/>
              </p:ext>
            </p:extLst>
          </p:nvPr>
        </p:nvGraphicFramePr>
        <p:xfrm>
          <a:off x="434119" y="1134905"/>
          <a:ext cx="4934835" cy="20756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81536">
                  <a:extLst>
                    <a:ext uri="{9D8B030D-6E8A-4147-A177-3AD203B41FA5}">
                      <a16:colId xmlns:a16="http://schemas.microsoft.com/office/drawing/2014/main" xmlns="" val="3725809593"/>
                    </a:ext>
                  </a:extLst>
                </a:gridCol>
                <a:gridCol w="1753299">
                  <a:extLst>
                    <a:ext uri="{9D8B030D-6E8A-4147-A177-3AD203B41FA5}">
                      <a16:colId xmlns:a16="http://schemas.microsoft.com/office/drawing/2014/main" xmlns="" val="1961333721"/>
                    </a:ext>
                  </a:extLst>
                </a:gridCol>
              </a:tblGrid>
              <a:tr h="44909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Фактические показатели по договорам 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водоотведения за 2021 г.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86881266"/>
                  </a:ext>
                </a:extLst>
              </a:tr>
              <a:tr h="315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Площадь, Га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5550620"/>
                  </a:ext>
                </a:extLst>
              </a:tr>
              <a:tr h="3693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услуги, тыс. м3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5 086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риф без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НДС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01.07.2021, </a:t>
                      </a:r>
                      <a:r>
                        <a:rPr lang="ru-RU" sz="14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руб./м3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14,91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0635335"/>
                  </a:ext>
                </a:extLst>
              </a:tr>
              <a:tr h="449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Фактическая выручка за 2021 год,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9A6DB1F6-31E2-410B-9847-0286AB234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713847"/>
              </p:ext>
            </p:extLst>
          </p:nvPr>
        </p:nvGraphicFramePr>
        <p:xfrm>
          <a:off x="5536733" y="1134906"/>
          <a:ext cx="6221148" cy="15663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36858">
                  <a:extLst>
                    <a:ext uri="{9D8B030D-6E8A-4147-A177-3AD203B41FA5}">
                      <a16:colId xmlns:a16="http://schemas.microsoft.com/office/drawing/2014/main" xmlns="" val="2557080191"/>
                    </a:ext>
                  </a:extLst>
                </a:gridCol>
                <a:gridCol w="1036858">
                  <a:extLst>
                    <a:ext uri="{9D8B030D-6E8A-4147-A177-3AD203B41FA5}">
                      <a16:colId xmlns:a16="http://schemas.microsoft.com/office/drawing/2014/main" xmlns="" val="3252504467"/>
                    </a:ext>
                  </a:extLst>
                </a:gridCol>
                <a:gridCol w="1036858">
                  <a:extLst>
                    <a:ext uri="{9D8B030D-6E8A-4147-A177-3AD203B41FA5}">
                      <a16:colId xmlns:a16="http://schemas.microsoft.com/office/drawing/2014/main" xmlns="" val="1186307078"/>
                    </a:ext>
                  </a:extLst>
                </a:gridCol>
                <a:gridCol w="1036858">
                  <a:extLst>
                    <a:ext uri="{9D8B030D-6E8A-4147-A177-3AD203B41FA5}">
                      <a16:colId xmlns:a16="http://schemas.microsoft.com/office/drawing/2014/main" xmlns="" val="767328968"/>
                    </a:ext>
                  </a:extLst>
                </a:gridCol>
                <a:gridCol w="1036858">
                  <a:extLst>
                    <a:ext uri="{9D8B030D-6E8A-4147-A177-3AD203B41FA5}">
                      <a16:colId xmlns:a16="http://schemas.microsoft.com/office/drawing/2014/main" xmlns="" val="1604344306"/>
                    </a:ext>
                  </a:extLst>
                </a:gridCol>
                <a:gridCol w="1036858"/>
              </a:tblGrid>
              <a:tr h="568737">
                <a:tc gridSpan="6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заключения договоров водоотведения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3353397"/>
                  </a:ext>
                </a:extLst>
              </a:tr>
              <a:tr h="5812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01.01.2017г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01.01.2018г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01.01.2019г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01.01.2020г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01.01.2021г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01.01.2022г.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19329495"/>
                  </a:ext>
                </a:extLst>
              </a:tr>
              <a:tr h="41639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</a:t>
                      </a:r>
                      <a:endParaRPr lang="ru-RU" sz="1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756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917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1277316"/>
                  </a:ext>
                </a:extLst>
              </a:tr>
            </a:tbl>
          </a:graphicData>
        </a:graphic>
      </p:graphicFrame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xmlns="" id="{EF90BC49-A814-43DB-B846-247928989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30315"/>
              </p:ext>
            </p:extLst>
          </p:nvPr>
        </p:nvGraphicFramePr>
        <p:xfrm>
          <a:off x="5570291" y="3053591"/>
          <a:ext cx="6162422" cy="33975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1211">
                  <a:extLst>
                    <a:ext uri="{9D8B030D-6E8A-4147-A177-3AD203B41FA5}">
                      <a16:colId xmlns:a16="http://schemas.microsoft.com/office/drawing/2014/main" xmlns="" val="412201243"/>
                    </a:ext>
                  </a:extLst>
                </a:gridCol>
                <a:gridCol w="3081211">
                  <a:extLst>
                    <a:ext uri="{9D8B030D-6E8A-4147-A177-3AD203B41FA5}">
                      <a16:colId xmlns:a16="http://schemas.microsoft.com/office/drawing/2014/main" xmlns="" val="3980339095"/>
                    </a:ext>
                  </a:extLst>
                </a:gridCol>
              </a:tblGrid>
              <a:tr h="54278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Судебная практика за период с января 2018 по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3158278"/>
                  </a:ext>
                </a:extLst>
              </a:tr>
              <a:tr h="424951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Подано исковых заявлений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0096341"/>
                  </a:ext>
                </a:extLst>
              </a:tr>
              <a:tr h="449975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исковых требований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43,59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 руб.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093439"/>
                  </a:ext>
                </a:extLst>
              </a:tr>
              <a:tr h="628733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Вынесено решений в пользу МУП «Новгородский водоканал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3166017"/>
                  </a:ext>
                </a:extLst>
              </a:tr>
              <a:tr h="755198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Заключено мировых соглашений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25191920"/>
                  </a:ext>
                </a:extLst>
              </a:tr>
              <a:tr h="595903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исков процессе рассмотрения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190878"/>
                  </a:ext>
                </a:extLst>
              </a:tr>
            </a:tbl>
          </a:graphicData>
        </a:graphic>
      </p:graphicFrame>
      <p:graphicFrame>
        <p:nvGraphicFramePr>
          <p:cNvPr id="11" name="Таблица 9">
            <a:extLst>
              <a:ext uri="{FF2B5EF4-FFF2-40B4-BE49-F238E27FC236}">
                <a16:creationId xmlns:a16="http://schemas.microsoft.com/office/drawing/2014/main" xmlns="" id="{4D2164CD-751D-43E4-AAAB-588B87754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265017"/>
              </p:ext>
            </p:extLst>
          </p:nvPr>
        </p:nvGraphicFramePr>
        <p:xfrm>
          <a:off x="408950" y="3356596"/>
          <a:ext cx="4918058" cy="3097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0870">
                  <a:extLst>
                    <a:ext uri="{9D8B030D-6E8A-4147-A177-3AD203B41FA5}">
                      <a16:colId xmlns:a16="http://schemas.microsoft.com/office/drawing/2014/main" xmlns="" val="412201243"/>
                    </a:ext>
                  </a:extLst>
                </a:gridCol>
                <a:gridCol w="1837188">
                  <a:extLst>
                    <a:ext uri="{9D8B030D-6E8A-4147-A177-3AD203B41FA5}">
                      <a16:colId xmlns:a16="http://schemas.microsoft.com/office/drawing/2014/main" xmlns="" val="3980339095"/>
                    </a:ext>
                  </a:extLst>
                </a:gridCol>
              </a:tblGrid>
              <a:tr h="50188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объемов водоотведения поверхностных сточных вод по категориям абонентов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3158278"/>
                  </a:ext>
                </a:extLst>
              </a:tr>
              <a:tr h="396946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(коммерческие)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0096341"/>
                  </a:ext>
                </a:extLst>
              </a:tr>
              <a:tr h="501881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управлению городским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хозяйством (автомобильные дороги)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093439"/>
                  </a:ext>
                </a:extLst>
              </a:tr>
              <a:tr h="554638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учреждения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3166017"/>
                  </a:ext>
                </a:extLst>
              </a:tr>
              <a:tr h="554638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Областные учреждения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25191920"/>
                  </a:ext>
                </a:extLst>
              </a:tr>
              <a:tr h="554638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Федеральные Учреждения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190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69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27E334-04A7-4717-9865-A1659D3BC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50" y="1314450"/>
            <a:ext cx="3409026" cy="368024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эксплуатации ливневой системы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xmlns="" id="{117FB2DD-3A85-4156-8424-3DC165A18CC2}"/>
              </a:ext>
            </a:extLst>
          </p:cNvPr>
          <p:cNvSpPr>
            <a:spLocks noGrp="1"/>
          </p:cNvSpPr>
          <p:nvPr/>
        </p:nvSpPr>
        <p:spPr>
          <a:xfrm>
            <a:off x="4293594" y="313353"/>
            <a:ext cx="7664627" cy="634489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ru-RU" sz="2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заключении договоров </a:t>
            </a:r>
          </a:p>
          <a:p>
            <a:pPr algn="just">
              <a:lnSpc>
                <a:spcPct val="120000"/>
              </a:lnSpc>
            </a:pPr>
            <a:r>
              <a:rPr lang="ru-RU" sz="23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получить информацию о месте пребывания физических лиц – собственников земельных участков, т.к. данная информация относится к персональным данным.  Следовательно, организовать деловую переписку с абонентом по заключению договора на прием поверхностного стока не представляется возможным.</a:t>
            </a:r>
          </a:p>
          <a:p>
            <a:pPr algn="just">
              <a:lnSpc>
                <a:spcPct val="120000"/>
              </a:lnSpc>
            </a:pPr>
            <a:r>
              <a:rPr lang="ru-RU" sz="23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в доступе информация о долях в праве аренды по физическим лицам, т.к. данная информация также относится к персональным данным</a:t>
            </a:r>
            <a:r>
              <a:rPr lang="ru-RU" sz="23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23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2022 года с часть выписок </a:t>
            </a:r>
            <a:r>
              <a:rPr lang="ru-RU" sz="2300" dirty="0" err="1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Росресстра</a:t>
            </a:r>
            <a:r>
              <a:rPr lang="ru-RU" sz="23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представляются без указания прав собственности или обременений в виде аренды, что значительно усложняет ведение договорной работы.</a:t>
            </a:r>
            <a:endParaRPr lang="ru-RU" sz="23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2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эксплуатации сетей</a:t>
            </a:r>
          </a:p>
          <a:p>
            <a:pPr lvl="0" algn="just">
              <a:lnSpc>
                <a:spcPct val="120000"/>
              </a:lnSpc>
            </a:pPr>
            <a:r>
              <a:rPr lang="ru-RU" sz="23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очистки русел рек и ручьёв, в которые осуществляется сброс стока с выпусков ливневой канализации.</a:t>
            </a:r>
          </a:p>
          <a:p>
            <a:pPr lvl="0" algn="just">
              <a:lnSpc>
                <a:spcPct val="120000"/>
              </a:lnSpc>
            </a:pPr>
            <a:r>
              <a:rPr lang="ru-RU" sz="23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Значительный износ сетей малого диаметра.</a:t>
            </a:r>
          </a:p>
          <a:p>
            <a:pPr lvl="0" algn="just">
              <a:lnSpc>
                <a:spcPct val="120000"/>
              </a:lnSpc>
            </a:pPr>
            <a:r>
              <a:rPr lang="ru-RU" sz="23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обновления  специальной техники для повышения эффективности работы профильных бригад.</a:t>
            </a:r>
          </a:p>
          <a:p>
            <a:pPr marL="0" indent="0" algn="ctr">
              <a:lnSpc>
                <a:spcPct val="120000"/>
              </a:lnSpc>
              <a:buNone/>
            </a:pPr>
            <a:endParaRPr lang="ru-RU" sz="23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23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Нерешаемой задачей является необходимость устройства очистных сооружений на выпусках ливневой канализации, общая потребность в финансировании на данные цели составляет порядка 9 млрд. рублей</a:t>
            </a:r>
            <a:r>
              <a:rPr lang="ru-RU" sz="2300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11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34A39D69-64DC-406C-961A-2868E0D869FB}"/>
              </a:ext>
            </a:extLst>
          </p:cNvPr>
          <p:cNvSpPr txBox="1">
            <a:spLocks/>
          </p:cNvSpPr>
          <p:nvPr/>
        </p:nvSpPr>
        <p:spPr>
          <a:xfrm>
            <a:off x="838200" y="176959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22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за внимание!</a:t>
            </a:r>
          </a:p>
          <a:p>
            <a:endParaRPr lang="ru-RU" dirty="0"/>
          </a:p>
          <a:p>
            <a:endParaRPr lang="ru-RU" dirty="0"/>
          </a:p>
          <a:p>
            <a:pPr>
              <a:lnSpc>
                <a:spcPct val="100000"/>
              </a:lnSpc>
            </a:pPr>
            <a:r>
              <a:rPr lang="ru-RU" sz="1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 МУП «Новгородский водоканал»</a:t>
            </a:r>
          </a:p>
          <a:p>
            <a:pPr>
              <a:lnSpc>
                <a:spcPct val="100000"/>
              </a:lnSpc>
            </a:pPr>
            <a:r>
              <a:rPr lang="ru-RU" sz="1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Роман </a:t>
            </a:r>
            <a:r>
              <a:rPr lang="ru-RU" sz="14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Викторович Соколов</a:t>
            </a:r>
          </a:p>
          <a:p>
            <a:pPr>
              <a:lnSpc>
                <a:spcPct val="100000"/>
              </a:lnSpc>
            </a:pPr>
            <a:r>
              <a:rPr lang="ru-RU" sz="14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</a:t>
            </a:r>
            <a:endParaRPr lang="ru-RU" sz="1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1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4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7 921 028 5492;   (8162)90-21-42</a:t>
            </a:r>
            <a:endParaRPr lang="ru-RU" sz="1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en-US" sz="14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rsokolov@vdk.natm.ru</a:t>
            </a:r>
            <a:endParaRPr lang="ru-RU" sz="1400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4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r0285492@yandex.ru</a:t>
            </a:r>
            <a:endParaRPr lang="ru-RU" sz="1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49073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5C07637D597614E8CF1E1E56A88F3AA" ma:contentTypeVersion="16" ma:contentTypeDescription="Создание документа." ma:contentTypeScope="" ma:versionID="3b242eefc179009b4c5a1a22160eb326">
  <xsd:schema xmlns:xsd="http://www.w3.org/2001/XMLSchema" xmlns:xs="http://www.w3.org/2001/XMLSchema" xmlns:p="http://schemas.microsoft.com/office/2006/metadata/properties" xmlns:ns2="66d6c224-d0ca-40c3-9ff2-ca81b48889b5" xmlns:ns3="2e02648c-765d-494a-99f0-ffe31f6f0d2f" targetNamespace="http://schemas.microsoft.com/office/2006/metadata/properties" ma:root="true" ma:fieldsID="45348178253bddd8ff8ad7eb84586f15" ns2:_="" ns3:_="">
    <xsd:import namespace="66d6c224-d0ca-40c3-9ff2-ca81b48889b5"/>
    <xsd:import namespace="2e02648c-765d-494a-99f0-ffe31f6f0d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6c224-d0ca-40c3-9ff2-ca81b48889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d1b823e4-c914-4b92-9cdd-0bf0371855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2648c-765d-494a-99f0-ffe31f6f0d2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c90abee-0531-4ec1-8013-5b6e29c363c5}" ma:internalName="TaxCatchAll" ma:showField="CatchAllData" ma:web="2e02648c-765d-494a-99f0-ffe31f6f0d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02648c-765d-494a-99f0-ffe31f6f0d2f" xsi:nil="true"/>
    <lcf76f155ced4ddcb4097134ff3c332f xmlns="66d6c224-d0ca-40c3-9ff2-ca81b48889b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A2A6420-361B-490B-A96E-0A59A19A2CEB}"/>
</file>

<file path=customXml/itemProps2.xml><?xml version="1.0" encoding="utf-8"?>
<ds:datastoreItem xmlns:ds="http://schemas.openxmlformats.org/officeDocument/2006/customXml" ds:itemID="{3BF12935-37FC-4283-AB5D-44D0EFD94A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77519F-7ADC-4FAF-A33B-986ADCB27FE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e02648c-765d-494a-99f0-ffe31f6f0d2f"/>
    <ds:schemaRef ds:uri="http://purl.org/dc/terms/"/>
    <ds:schemaRef ds:uri="66d6c224-d0ca-40c3-9ff2-ca81b48889b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134</TotalTime>
  <Words>455</Words>
  <Application>Microsoft Office PowerPoint</Application>
  <PresentationFormat>Произвольный</PresentationFormat>
  <Paragraphs>86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Капля</vt:lpstr>
      <vt:lpstr>Опыт перехода на тарифную модель управления централизованной ливневой системой водоотведения</vt:lpstr>
      <vt:lpstr>Презентация PowerPoint</vt:lpstr>
      <vt:lpstr>Этапы перехода на тарифную модель управления </vt:lpstr>
      <vt:lpstr>Показатели деятельности МУП «Новгородский водоканал» по водоотведению поверхностных сточных вод</vt:lpstr>
      <vt:lpstr>Проблемы эксплуатации ливневой системы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перехода на тарифную модель управления централизованной ливневой системой водоотведения</dc:title>
  <dc:creator>Артем Бондаренко</dc:creator>
  <cp:lastModifiedBy>Соколов Роман Викторович</cp:lastModifiedBy>
  <cp:revision>8</cp:revision>
  <dcterms:created xsi:type="dcterms:W3CDTF">2021-07-27T09:32:42Z</dcterms:created>
  <dcterms:modified xsi:type="dcterms:W3CDTF">2022-09-09T16:25:13Z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0x01010085C07637D597614E8CF1E1E56A88F3AA</vt:lpwstr>
  </property>
</Properties>
</file>