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  <p:sldMasterId id="2147483648" r:id="rId2"/>
  </p:sldMasterIdLst>
  <p:notesMasterIdLst>
    <p:notesMasterId r:id="rId6"/>
  </p:notesMasterIdLst>
  <p:sldIdLst>
    <p:sldId id="261" r:id="rId3"/>
    <p:sldId id="262" r:id="rId4"/>
    <p:sldId id="263" r:id="rId5"/>
  </p:sldIdLst>
  <p:sldSz cx="9144000" cy="5143500" type="screen16x9"/>
  <p:notesSz cx="10693400" cy="7562850"/>
  <p:defaultTextStyle>
    <a:defPPr>
      <a:defRPr lang="ru-UA"/>
    </a:defPPr>
    <a:lvl1pPr marL="0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779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558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337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116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8895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6673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4453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2232" algn="l" defTabSz="715558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D052818-BED1-8A44-8B73-789F6F35EA04}">
          <p14:sldIdLst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59" userDrawn="1">
          <p15:clr>
            <a:srgbClr val="A4A3A4"/>
          </p15:clr>
        </p15:guide>
        <p15:guide id="2" pos="18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90" d="100"/>
          <a:sy n="90" d="100"/>
        </p:scale>
        <p:origin x="1234" y="394"/>
      </p:cViewPr>
      <p:guideLst>
        <p:guide orient="horz" pos="1959"/>
        <p:guide pos="18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BC320-3FF4-084A-9FB0-26AFE16A9857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374AF-5B78-8F45-8668-806B20F629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583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779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558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337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116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8895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6673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4453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2232" algn="l" defTabSz="715558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8BB23-EE02-5E46-8E5F-EB0297446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DF1922-2F8C-1D41-9618-8F6DFBAA1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F6275C-D8A6-6346-B883-11AEC4A2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EA5-16E9-6148-A138-147DDE912D47}" type="datetime1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A1F59B-E9C8-5B46-B7FE-9E55BFC8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2AA2AE-C18C-A347-9110-586A0F58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06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EE64F-7FEA-A64A-A5FB-2E2D7E3AE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8EAA8C-D419-5E40-81C1-52A5D613B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A2FD1E-DDAE-664F-918B-4A3E19A40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0E45-E6BA-6F4B-BC0E-B24E2B374FF7}" type="datetime1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D89CCF-A0F9-0746-948B-7E2A8F43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677AA7-D4E9-2849-9E05-3BF607BE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1D3F40-AFEA-CE47-A2B6-69C684AEC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ACEDC6-7D6C-B84D-851B-5C74D9D75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CBCDB-38C0-A54D-8021-5C78FBE5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C54-CA3C-4B45-9C19-90A43FE5DEAF}" type="datetime1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CECABC-1575-494A-91E4-74770091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93AB35-D15C-9D4A-BBBE-1AC7AE3B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11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E30613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1"/>
              </a:spcBef>
            </a:pPr>
            <a:endParaRPr lang="en" spc="-10" dirty="0">
              <a:solidFill>
                <a:srgbClr val="000000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68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0E60-5FE1-7442-B315-9431F155254E}" type="datetime1">
              <a:rPr lang="ru-RU" smtClean="0"/>
              <a:t>27.09.2021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78353" y="4855721"/>
            <a:ext cx="363819" cy="205184"/>
          </a:xfrm>
        </p:spPr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‹#›</a:t>
            </a:fld>
            <a:endParaRPr lang="ru-RU" spc="-35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029" y="179358"/>
            <a:ext cx="8377945" cy="246221"/>
          </a:xfrm>
        </p:spPr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E30613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1"/>
              </a:spcBef>
            </a:pPr>
            <a:endParaRPr lang="en" spc="-10" dirty="0">
              <a:solidFill>
                <a:srgbClr val="000000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68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B9951-9FEA-6C44-8F5B-12D9367C2D6C}" type="datetime1">
              <a:rPr lang="ru-RU" smtClean="0"/>
              <a:t>27.09.2021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‹#›</a:t>
            </a:fld>
            <a:endParaRPr lang="ru-RU" spc="-35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029" y="179358"/>
            <a:ext cx="8377945" cy="246221"/>
          </a:xfrm>
        </p:spPr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6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6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E30613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1"/>
              </a:spcBef>
            </a:pPr>
            <a:endParaRPr lang="en" spc="-10" dirty="0">
              <a:solidFill>
                <a:srgbClr val="000000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68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765EE-74AC-9A4B-8B77-F9E6D33F95CB}" type="datetime1">
              <a:rPr lang="ru-RU" smtClean="0"/>
              <a:t>27.09.2021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‹#›</a:t>
            </a:fld>
            <a:endParaRPr lang="ru-RU" spc="-35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029" y="179358"/>
            <a:ext cx="8377945" cy="246221"/>
          </a:xfrm>
        </p:spPr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E30613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1"/>
              </a:spcBef>
            </a:pPr>
            <a:endParaRPr lang="en" spc="-10" dirty="0">
              <a:solidFill>
                <a:srgbClr val="000000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68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DE680-8A0C-084E-A461-04826112157E}" type="datetime1">
              <a:rPr lang="ru-RU" smtClean="0"/>
              <a:t>27.09.2021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‹#›</a:t>
            </a:fld>
            <a:endParaRPr lang="ru-RU" spc="-35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E30613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1"/>
              </a:spcBef>
            </a:pPr>
            <a:endParaRPr lang="en" spc="-10" dirty="0">
              <a:solidFill>
                <a:srgbClr val="000000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685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60061-54FE-1149-BB1F-F7E9CC5986EF}" type="datetime1">
              <a:rPr lang="ru-RU" smtClean="0"/>
              <a:t>27.09.2021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632754" y="4842269"/>
            <a:ext cx="157468" cy="205184"/>
          </a:xfrm>
        </p:spPr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1">
              <a:lnSpc>
                <a:spcPts val="1645"/>
              </a:lnSpc>
            </a:pPr>
            <a:r>
              <a:rPr lang="en-US" spc="-35"/>
              <a:t>1</a:t>
            </a:r>
            <a:endParaRPr lang="en-US" spc="-3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EC3A3-5C8C-A04A-B037-0720A898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1132BF-8694-F543-B75E-7AA7D253F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C9B9DB-02CC-E44B-B40A-151BFBC8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AD3D-22FC-AF4A-BBAC-64B2A9958C3D}" type="datetime1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454E6-D37C-E344-9F50-4A2000784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BCDA58-EE96-F443-BF45-B39EE708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45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B8AAF-FF0F-1541-BD78-E28C060A6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44BC0E-235D-6D45-84DC-F3AC4CBB2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9A4D02-A8A6-E246-BCAD-3079E797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62E3-46D4-2B44-8AC8-B706893A9E8A}" type="datetime1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E05BD5-0E35-BA44-832D-DFD5A9E94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BE4119-BFC7-864E-B1EA-2A7F3134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9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8F12B-077A-7B47-9F7E-32C67C520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A484BD-D6C6-5941-B83B-B758759E5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B40483-39F7-094E-9A9E-ADC8D61A1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084C71-B490-C74F-9008-0032EE7A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6F48-1F97-D240-B7DB-E34AC447C569}" type="datetime1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068134-0EAE-734F-A494-87DAC861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9AD03C-E1A9-6147-B5F7-706AEC01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35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302D5-51DF-7549-9D4D-21760A5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6299A3-01F8-7346-905F-7437B921F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09A8B9-6133-594E-82CE-34E01CDF9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3328E1-C98A-C94A-8BD4-C6588110E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A01767-BA97-9B48-8D9D-546D7C680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95D8EA9-5BA9-3143-A92A-9562115E7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50DF-AA36-A744-927D-0E7F8B588E45}" type="datetime1">
              <a:rPr lang="ru-RU" smtClean="0"/>
              <a:t>27.09.2021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2EA5B5-10D7-FD4C-AACD-9243EFE9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C078147-B363-A84E-A2BE-A97CD239D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22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6A307-C6E9-2E4C-83E3-30225D862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31B69A-63AC-014D-AA88-A23E9E86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8D17-CEB6-5E49-A611-361F69521EF1}" type="datetime1">
              <a:rPr lang="ru-RU" smtClean="0"/>
              <a:t>27.09.2021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4CB406-20C6-3943-8A3C-3EF4FE965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54073BC-0CF5-864F-9517-E4955DEE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65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FD0DCF-8F42-D34A-8869-71184A8F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4369-4CC5-5343-8BD0-D1BD269ED276}" type="datetime1">
              <a:rPr lang="ru-RU" smtClean="0"/>
              <a:t>27.09.2021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6A8D7C-DEE1-3446-910B-EE3F2CB4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1E536A-CA09-F14A-B720-667483CC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E506A-E356-B94E-8842-31D2B375E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5B5537-C32E-8548-AE92-AEDF0A11D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C77345-B6D5-A343-9CBA-A711C9B0B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C92351-10DA-3940-A0B6-8BE36E40E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B60C-C7F8-B14C-A745-23ECB7ADD6EF}" type="datetime1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F0591E-B352-5E48-AEDA-9E575DBC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EE8FC1-BD87-F448-8EE6-5B751083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69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9CD889-6792-7245-8D13-FED22606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1F0F1C-6DAA-614C-B7E4-3FC2664B18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E9F6E1-50FC-574D-A38E-307FF4A10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C9E37C-3092-2E48-A554-3ED57ADD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8A4F2-56A1-574A-9F70-BE4EC4CFFF76}" type="datetime1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1669D2-199F-F446-A8B7-5A34BEADC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A4B3F1-A0BD-2C49-AFD9-8C013110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61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1.png"/><Relationship Id="rId20" Type="http://schemas.openxmlformats.org/officeDocument/2006/relationships/image" Target="../media/image15.emf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AB10C1-389D-2F42-A39C-D1390A4E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FF93F0-8CAD-F843-9AEA-6BB897604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59DCC3-C942-DB4C-A98C-245B39684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628D-37AF-ED45-AEBF-1999B68CC568}" type="datetime1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4C6E02-1881-774D-B16F-ED15024C04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65EEE2-9652-2745-8B3E-FA9D203EA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FB480-859B-3B4C-9B02-FA2EBF97890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A79672-839C-934F-AE37-BC3125552B9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06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57"/>
            <a:ext cx="9140524" cy="514090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035362" y="657"/>
            <a:ext cx="6105412" cy="4855879"/>
          </a:xfrm>
          <a:custGeom>
            <a:avLst/>
            <a:gdLst/>
            <a:ahLst/>
            <a:cxnLst/>
            <a:rect l="l" t="t" r="r" b="b"/>
            <a:pathLst>
              <a:path w="7139940" h="7139940">
                <a:moveTo>
                  <a:pt x="4456645" y="0"/>
                </a:moveTo>
                <a:lnTo>
                  <a:pt x="0" y="0"/>
                </a:lnTo>
                <a:lnTo>
                  <a:pt x="7139647" y="7139647"/>
                </a:lnTo>
                <a:lnTo>
                  <a:pt x="7139647" y="2683002"/>
                </a:lnTo>
                <a:lnTo>
                  <a:pt x="4456645" y="0"/>
                </a:lnTo>
                <a:close/>
              </a:path>
            </a:pathLst>
          </a:custGeom>
          <a:solidFill>
            <a:srgbClr val="000000">
              <a:alpha val="41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8" name="bg object 18"/>
          <p:cNvSpPr/>
          <p:nvPr/>
        </p:nvSpPr>
        <p:spPr>
          <a:xfrm>
            <a:off x="3054531" y="657"/>
            <a:ext cx="6086407" cy="4840763"/>
          </a:xfrm>
          <a:custGeom>
            <a:avLst/>
            <a:gdLst/>
            <a:ahLst/>
            <a:cxnLst/>
            <a:rect l="l" t="t" r="r" b="b"/>
            <a:pathLst>
              <a:path w="7117715" h="7117715">
                <a:moveTo>
                  <a:pt x="4456636" y="0"/>
                </a:moveTo>
                <a:lnTo>
                  <a:pt x="0" y="0"/>
                </a:lnTo>
                <a:lnTo>
                  <a:pt x="7117232" y="7117232"/>
                </a:lnTo>
                <a:lnTo>
                  <a:pt x="7117232" y="2660584"/>
                </a:lnTo>
                <a:lnTo>
                  <a:pt x="4456636" y="0"/>
                </a:lnTo>
                <a:close/>
              </a:path>
            </a:pathLst>
          </a:custGeom>
          <a:solidFill>
            <a:srgbClr val="000000">
              <a:alpha val="44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9" name="bg object 19"/>
          <p:cNvSpPr/>
          <p:nvPr/>
        </p:nvSpPr>
        <p:spPr>
          <a:xfrm>
            <a:off x="3073707" y="656"/>
            <a:ext cx="6066859" cy="4825216"/>
          </a:xfrm>
          <a:custGeom>
            <a:avLst/>
            <a:gdLst/>
            <a:ahLst/>
            <a:cxnLst/>
            <a:rect l="l" t="t" r="r" b="b"/>
            <a:pathLst>
              <a:path w="7094855" h="7094855">
                <a:moveTo>
                  <a:pt x="4456623" y="0"/>
                </a:moveTo>
                <a:lnTo>
                  <a:pt x="0" y="0"/>
                </a:lnTo>
                <a:lnTo>
                  <a:pt x="7094807" y="7094826"/>
                </a:lnTo>
                <a:lnTo>
                  <a:pt x="7094807" y="2638177"/>
                </a:lnTo>
                <a:lnTo>
                  <a:pt x="4456623" y="0"/>
                </a:lnTo>
                <a:close/>
              </a:path>
            </a:pathLst>
          </a:custGeom>
          <a:solidFill>
            <a:srgbClr val="000000">
              <a:alpha val="47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0" name="bg object 20"/>
          <p:cNvSpPr/>
          <p:nvPr/>
        </p:nvSpPr>
        <p:spPr>
          <a:xfrm>
            <a:off x="3092874" y="656"/>
            <a:ext cx="6047855" cy="4810101"/>
          </a:xfrm>
          <a:custGeom>
            <a:avLst/>
            <a:gdLst/>
            <a:ahLst/>
            <a:cxnLst/>
            <a:rect l="l" t="t" r="r" b="b"/>
            <a:pathLst>
              <a:path w="7072630" h="7072630">
                <a:moveTo>
                  <a:pt x="4456611" y="0"/>
                </a:moveTo>
                <a:lnTo>
                  <a:pt x="0" y="0"/>
                </a:lnTo>
                <a:lnTo>
                  <a:pt x="7072391" y="7072410"/>
                </a:lnTo>
                <a:lnTo>
                  <a:pt x="7072391" y="2615774"/>
                </a:lnTo>
                <a:lnTo>
                  <a:pt x="4456611" y="0"/>
                </a:lnTo>
                <a:close/>
              </a:path>
            </a:pathLst>
          </a:custGeom>
          <a:solidFill>
            <a:srgbClr val="000000">
              <a:alpha val="50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1" name="bg object 21"/>
          <p:cNvSpPr/>
          <p:nvPr/>
        </p:nvSpPr>
        <p:spPr>
          <a:xfrm>
            <a:off x="3112029" y="657"/>
            <a:ext cx="6028850" cy="4794986"/>
          </a:xfrm>
          <a:custGeom>
            <a:avLst/>
            <a:gdLst/>
            <a:ahLst/>
            <a:cxnLst/>
            <a:rect l="l" t="t" r="r" b="b"/>
            <a:pathLst>
              <a:path w="7050405" h="7050405">
                <a:moveTo>
                  <a:pt x="4456622" y="0"/>
                </a:moveTo>
                <a:lnTo>
                  <a:pt x="0" y="0"/>
                </a:lnTo>
                <a:lnTo>
                  <a:pt x="7049990" y="7050009"/>
                </a:lnTo>
                <a:lnTo>
                  <a:pt x="7049990" y="2593367"/>
                </a:lnTo>
                <a:lnTo>
                  <a:pt x="4456622" y="0"/>
                </a:lnTo>
                <a:close/>
              </a:path>
            </a:pathLst>
          </a:custGeom>
          <a:solidFill>
            <a:srgbClr val="000000">
              <a:alpha val="53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2" name="bg object 22"/>
          <p:cNvSpPr/>
          <p:nvPr/>
        </p:nvSpPr>
        <p:spPr>
          <a:xfrm>
            <a:off x="3131189" y="656"/>
            <a:ext cx="6009845" cy="4779871"/>
          </a:xfrm>
          <a:custGeom>
            <a:avLst/>
            <a:gdLst/>
            <a:ahLst/>
            <a:cxnLst/>
            <a:rect l="l" t="t" r="r" b="b"/>
            <a:pathLst>
              <a:path w="7028180" h="7028180">
                <a:moveTo>
                  <a:pt x="4456613" y="0"/>
                </a:moveTo>
                <a:lnTo>
                  <a:pt x="0" y="0"/>
                </a:lnTo>
                <a:lnTo>
                  <a:pt x="7027583" y="7027612"/>
                </a:lnTo>
                <a:lnTo>
                  <a:pt x="7027583" y="2570957"/>
                </a:lnTo>
                <a:lnTo>
                  <a:pt x="4456613" y="0"/>
                </a:lnTo>
                <a:close/>
              </a:path>
            </a:pathLst>
          </a:custGeom>
          <a:solidFill>
            <a:srgbClr val="000000">
              <a:alpha val="56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3" name="bg object 23"/>
          <p:cNvSpPr/>
          <p:nvPr/>
        </p:nvSpPr>
        <p:spPr>
          <a:xfrm>
            <a:off x="3150343" y="658"/>
            <a:ext cx="5990297" cy="4764323"/>
          </a:xfrm>
          <a:custGeom>
            <a:avLst/>
            <a:gdLst/>
            <a:ahLst/>
            <a:cxnLst/>
            <a:rect l="l" t="t" r="r" b="b"/>
            <a:pathLst>
              <a:path w="7005320" h="7005320">
                <a:moveTo>
                  <a:pt x="4456625" y="0"/>
                </a:moveTo>
                <a:lnTo>
                  <a:pt x="0" y="0"/>
                </a:lnTo>
                <a:lnTo>
                  <a:pt x="7005184" y="7005203"/>
                </a:lnTo>
                <a:lnTo>
                  <a:pt x="7005184" y="2548546"/>
                </a:lnTo>
                <a:lnTo>
                  <a:pt x="4456625" y="0"/>
                </a:lnTo>
                <a:close/>
              </a:path>
            </a:pathLst>
          </a:custGeom>
          <a:solidFill>
            <a:srgbClr val="000000">
              <a:alpha val="59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4" name="bg object 24"/>
          <p:cNvSpPr/>
          <p:nvPr/>
        </p:nvSpPr>
        <p:spPr>
          <a:xfrm>
            <a:off x="3169511" y="657"/>
            <a:ext cx="5971293" cy="4749208"/>
          </a:xfrm>
          <a:custGeom>
            <a:avLst/>
            <a:gdLst/>
            <a:ahLst/>
            <a:cxnLst/>
            <a:rect l="l" t="t" r="r" b="b"/>
            <a:pathLst>
              <a:path w="6983095" h="6983095">
                <a:moveTo>
                  <a:pt x="4456612" y="0"/>
                </a:moveTo>
                <a:lnTo>
                  <a:pt x="0" y="0"/>
                </a:lnTo>
                <a:lnTo>
                  <a:pt x="6982769" y="6982788"/>
                </a:lnTo>
                <a:lnTo>
                  <a:pt x="6982769" y="2526144"/>
                </a:lnTo>
                <a:lnTo>
                  <a:pt x="4456612" y="0"/>
                </a:lnTo>
                <a:close/>
              </a:path>
            </a:pathLst>
          </a:custGeom>
          <a:solidFill>
            <a:srgbClr val="000000">
              <a:alpha val="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25" name="bg 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97075" y="657"/>
            <a:ext cx="5943451" cy="472709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" y="1945239"/>
            <a:ext cx="1284721" cy="3196657"/>
          </a:xfrm>
          <a:custGeom>
            <a:avLst/>
            <a:gdLst/>
            <a:ahLst/>
            <a:cxnLst/>
            <a:rect l="l" t="t" r="r" b="b"/>
            <a:pathLst>
              <a:path w="1502410" h="4700270">
                <a:moveTo>
                  <a:pt x="0" y="0"/>
                </a:moveTo>
                <a:lnTo>
                  <a:pt x="0" y="4089280"/>
                </a:lnTo>
                <a:lnTo>
                  <a:pt x="610503" y="4699785"/>
                </a:lnTo>
                <a:lnTo>
                  <a:pt x="1061218" y="4699785"/>
                </a:lnTo>
                <a:lnTo>
                  <a:pt x="1501927" y="15019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41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7" name="bg object 27"/>
          <p:cNvSpPr/>
          <p:nvPr/>
        </p:nvSpPr>
        <p:spPr>
          <a:xfrm>
            <a:off x="1" y="1931258"/>
            <a:ext cx="1295581" cy="3210477"/>
          </a:xfrm>
          <a:custGeom>
            <a:avLst/>
            <a:gdLst/>
            <a:ahLst/>
            <a:cxnLst/>
            <a:rect l="l" t="t" r="r" b="b"/>
            <a:pathLst>
              <a:path w="1515110" h="4720590">
                <a:moveTo>
                  <a:pt x="0" y="0"/>
                </a:moveTo>
                <a:lnTo>
                  <a:pt x="0" y="4089278"/>
                </a:lnTo>
                <a:lnTo>
                  <a:pt x="631058" y="4720339"/>
                </a:lnTo>
                <a:lnTo>
                  <a:pt x="1072832" y="4720339"/>
                </a:lnTo>
                <a:lnTo>
                  <a:pt x="1514624" y="1514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44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8" name="bg object 28"/>
          <p:cNvSpPr/>
          <p:nvPr/>
        </p:nvSpPr>
        <p:spPr>
          <a:xfrm>
            <a:off x="1" y="1917276"/>
            <a:ext cx="1306441" cy="3224296"/>
          </a:xfrm>
          <a:custGeom>
            <a:avLst/>
            <a:gdLst/>
            <a:ahLst/>
            <a:cxnLst/>
            <a:rect l="l" t="t" r="r" b="b"/>
            <a:pathLst>
              <a:path w="1527810" h="4740909">
                <a:moveTo>
                  <a:pt x="0" y="0"/>
                </a:moveTo>
                <a:lnTo>
                  <a:pt x="0" y="4089267"/>
                </a:lnTo>
                <a:lnTo>
                  <a:pt x="651629" y="4740898"/>
                </a:lnTo>
                <a:lnTo>
                  <a:pt x="1084448" y="4740898"/>
                </a:lnTo>
                <a:lnTo>
                  <a:pt x="1527324" y="15273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47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9" name="bg object 29"/>
          <p:cNvSpPr/>
          <p:nvPr/>
        </p:nvSpPr>
        <p:spPr>
          <a:xfrm>
            <a:off x="1" y="1903292"/>
            <a:ext cx="1317301" cy="3238548"/>
          </a:xfrm>
          <a:custGeom>
            <a:avLst/>
            <a:gdLst/>
            <a:ahLst/>
            <a:cxnLst/>
            <a:rect l="l" t="t" r="r" b="b"/>
            <a:pathLst>
              <a:path w="1540510" h="4761865">
                <a:moveTo>
                  <a:pt x="0" y="0"/>
                </a:moveTo>
                <a:lnTo>
                  <a:pt x="0" y="4089280"/>
                </a:lnTo>
                <a:lnTo>
                  <a:pt x="672179" y="4761461"/>
                </a:lnTo>
                <a:lnTo>
                  <a:pt x="1096065" y="4761461"/>
                </a:lnTo>
                <a:lnTo>
                  <a:pt x="1540023" y="15400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30" name="bg object 30"/>
          <p:cNvSpPr/>
          <p:nvPr/>
        </p:nvSpPr>
        <p:spPr>
          <a:xfrm>
            <a:off x="1" y="1889308"/>
            <a:ext cx="1328161" cy="3252368"/>
          </a:xfrm>
          <a:custGeom>
            <a:avLst/>
            <a:gdLst/>
            <a:ahLst/>
            <a:cxnLst/>
            <a:rect l="l" t="t" r="r" b="b"/>
            <a:pathLst>
              <a:path w="1553210" h="4782184">
                <a:moveTo>
                  <a:pt x="0" y="0"/>
                </a:moveTo>
                <a:lnTo>
                  <a:pt x="0" y="4089286"/>
                </a:lnTo>
                <a:lnTo>
                  <a:pt x="692734" y="4782023"/>
                </a:lnTo>
                <a:lnTo>
                  <a:pt x="1107680" y="4782023"/>
                </a:lnTo>
                <a:lnTo>
                  <a:pt x="1552727" y="15527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3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31" name="bg object 31"/>
          <p:cNvSpPr/>
          <p:nvPr/>
        </p:nvSpPr>
        <p:spPr>
          <a:xfrm>
            <a:off x="0" y="1875323"/>
            <a:ext cx="1339020" cy="3266619"/>
          </a:xfrm>
          <a:custGeom>
            <a:avLst/>
            <a:gdLst/>
            <a:ahLst/>
            <a:cxnLst/>
            <a:rect l="l" t="t" r="r" b="b"/>
            <a:pathLst>
              <a:path w="1565910" h="4803140">
                <a:moveTo>
                  <a:pt x="0" y="0"/>
                </a:moveTo>
                <a:lnTo>
                  <a:pt x="0" y="4089289"/>
                </a:lnTo>
                <a:lnTo>
                  <a:pt x="713293" y="4802586"/>
                </a:lnTo>
                <a:lnTo>
                  <a:pt x="1119285" y="4802586"/>
                </a:lnTo>
                <a:lnTo>
                  <a:pt x="1565427" y="15654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6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32" name="bg object 3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" y="1827242"/>
            <a:ext cx="4167198" cy="331432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5416263" y="657"/>
            <a:ext cx="1536126" cy="443524"/>
          </a:xfrm>
          <a:custGeom>
            <a:avLst/>
            <a:gdLst/>
            <a:ahLst/>
            <a:cxnLst/>
            <a:rect l="l" t="t" r="r" b="b"/>
            <a:pathLst>
              <a:path w="1796415" h="652145">
                <a:moveTo>
                  <a:pt x="1144195" y="0"/>
                </a:moveTo>
                <a:lnTo>
                  <a:pt x="0" y="0"/>
                </a:lnTo>
                <a:lnTo>
                  <a:pt x="651761" y="651773"/>
                </a:lnTo>
                <a:lnTo>
                  <a:pt x="1795955" y="651773"/>
                </a:lnTo>
                <a:lnTo>
                  <a:pt x="1144195" y="0"/>
                </a:lnTo>
                <a:close/>
              </a:path>
            </a:pathLst>
          </a:custGeom>
          <a:solidFill>
            <a:srgbClr val="3F3F3F"/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35" name="bg object 35"/>
          <p:cNvSpPr/>
          <p:nvPr/>
        </p:nvSpPr>
        <p:spPr>
          <a:xfrm>
            <a:off x="1" y="658"/>
            <a:ext cx="7966791" cy="548899"/>
          </a:xfrm>
          <a:custGeom>
            <a:avLst/>
            <a:gdLst/>
            <a:ahLst/>
            <a:cxnLst/>
            <a:rect l="l" t="t" r="r" b="b"/>
            <a:pathLst>
              <a:path w="9316720" h="807085">
                <a:moveTo>
                  <a:pt x="8509835" y="0"/>
                </a:moveTo>
                <a:lnTo>
                  <a:pt x="0" y="0"/>
                </a:lnTo>
                <a:lnTo>
                  <a:pt x="0" y="806716"/>
                </a:lnTo>
                <a:lnTo>
                  <a:pt x="9316542" y="806716"/>
                </a:lnTo>
                <a:lnTo>
                  <a:pt x="8509835" y="0"/>
                </a:lnTo>
                <a:close/>
              </a:path>
            </a:pathLst>
          </a:custGeom>
          <a:solidFill>
            <a:srgbClr val="000000">
              <a:alpha val="49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36" name="bg object 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56"/>
            <a:ext cx="7319641" cy="552440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6108739" y="657"/>
            <a:ext cx="1760926" cy="601154"/>
          </a:xfrm>
          <a:custGeom>
            <a:avLst/>
            <a:gdLst/>
            <a:ahLst/>
            <a:cxnLst/>
            <a:rect l="l" t="t" r="r" b="b"/>
            <a:pathLst>
              <a:path w="2059304" h="883919">
                <a:moveTo>
                  <a:pt x="1175335" y="0"/>
                </a:moveTo>
                <a:lnTo>
                  <a:pt x="0" y="0"/>
                </a:lnTo>
                <a:lnTo>
                  <a:pt x="883580" y="883573"/>
                </a:lnTo>
                <a:lnTo>
                  <a:pt x="2058982" y="883573"/>
                </a:lnTo>
                <a:lnTo>
                  <a:pt x="1175335" y="0"/>
                </a:lnTo>
                <a:close/>
              </a:path>
            </a:pathLst>
          </a:custGeom>
          <a:solidFill>
            <a:srgbClr val="000000">
              <a:alpha val="93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38" name="bg object 38"/>
          <p:cNvSpPr/>
          <p:nvPr/>
        </p:nvSpPr>
        <p:spPr>
          <a:xfrm>
            <a:off x="6116937" y="655"/>
            <a:ext cx="1756582" cy="597700"/>
          </a:xfrm>
          <a:custGeom>
            <a:avLst/>
            <a:gdLst/>
            <a:ahLst/>
            <a:cxnLst/>
            <a:rect l="l" t="t" r="r" b="b"/>
            <a:pathLst>
              <a:path w="2054225" h="878840">
                <a:moveTo>
                  <a:pt x="1175336" y="0"/>
                </a:moveTo>
                <a:lnTo>
                  <a:pt x="0" y="0"/>
                </a:lnTo>
                <a:lnTo>
                  <a:pt x="878785" y="878785"/>
                </a:lnTo>
                <a:lnTo>
                  <a:pt x="2054183" y="878785"/>
                </a:lnTo>
                <a:lnTo>
                  <a:pt x="1175336" y="0"/>
                </a:lnTo>
                <a:close/>
              </a:path>
            </a:pathLst>
          </a:custGeom>
          <a:solidFill>
            <a:srgbClr val="000000">
              <a:alpha val="1873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39" name="bg object 39"/>
          <p:cNvSpPr/>
          <p:nvPr/>
        </p:nvSpPr>
        <p:spPr>
          <a:xfrm>
            <a:off x="6125136" y="656"/>
            <a:ext cx="1752781" cy="594676"/>
          </a:xfrm>
          <a:custGeom>
            <a:avLst/>
            <a:gdLst/>
            <a:ahLst/>
            <a:cxnLst/>
            <a:rect l="l" t="t" r="r" b="b"/>
            <a:pathLst>
              <a:path w="2049779" h="874394">
                <a:moveTo>
                  <a:pt x="1175345" y="0"/>
                </a:moveTo>
                <a:lnTo>
                  <a:pt x="0" y="0"/>
                </a:lnTo>
                <a:lnTo>
                  <a:pt x="873997" y="873997"/>
                </a:lnTo>
                <a:lnTo>
                  <a:pt x="2049395" y="873997"/>
                </a:lnTo>
                <a:lnTo>
                  <a:pt x="1175345" y="0"/>
                </a:lnTo>
                <a:close/>
              </a:path>
            </a:pathLst>
          </a:custGeom>
          <a:solidFill>
            <a:srgbClr val="000000">
              <a:alpha val="2812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0" name="bg object 40"/>
          <p:cNvSpPr/>
          <p:nvPr/>
        </p:nvSpPr>
        <p:spPr>
          <a:xfrm>
            <a:off x="6133325" y="657"/>
            <a:ext cx="1748437" cy="591222"/>
          </a:xfrm>
          <a:custGeom>
            <a:avLst/>
            <a:gdLst/>
            <a:ahLst/>
            <a:cxnLst/>
            <a:rect l="l" t="t" r="r" b="b"/>
            <a:pathLst>
              <a:path w="2044700" h="869315">
                <a:moveTo>
                  <a:pt x="1175358" y="0"/>
                </a:moveTo>
                <a:lnTo>
                  <a:pt x="0" y="0"/>
                </a:lnTo>
                <a:lnTo>
                  <a:pt x="869196" y="869211"/>
                </a:lnTo>
                <a:lnTo>
                  <a:pt x="2044606" y="869211"/>
                </a:lnTo>
                <a:lnTo>
                  <a:pt x="1175358" y="0"/>
                </a:lnTo>
                <a:close/>
              </a:path>
            </a:pathLst>
          </a:custGeom>
          <a:solidFill>
            <a:srgbClr val="000000">
              <a:alpha val="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1" name="bg object 41"/>
          <p:cNvSpPr/>
          <p:nvPr/>
        </p:nvSpPr>
        <p:spPr>
          <a:xfrm>
            <a:off x="6141517" y="657"/>
            <a:ext cx="1744636" cy="588198"/>
          </a:xfrm>
          <a:custGeom>
            <a:avLst/>
            <a:gdLst/>
            <a:ahLst/>
            <a:cxnLst/>
            <a:rect l="l" t="t" r="r" b="b"/>
            <a:pathLst>
              <a:path w="2040254" h="864869">
                <a:moveTo>
                  <a:pt x="1175359" y="0"/>
                </a:moveTo>
                <a:lnTo>
                  <a:pt x="0" y="0"/>
                </a:lnTo>
                <a:lnTo>
                  <a:pt x="864406" y="864421"/>
                </a:lnTo>
                <a:lnTo>
                  <a:pt x="2039817" y="864421"/>
                </a:lnTo>
                <a:lnTo>
                  <a:pt x="1175359" y="0"/>
                </a:lnTo>
                <a:close/>
              </a:path>
            </a:pathLst>
          </a:custGeom>
          <a:solidFill>
            <a:srgbClr val="000000">
              <a:alpha val="468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2" name="bg object 42"/>
          <p:cNvSpPr/>
          <p:nvPr/>
        </p:nvSpPr>
        <p:spPr>
          <a:xfrm>
            <a:off x="6149721" y="656"/>
            <a:ext cx="1740292" cy="584744"/>
          </a:xfrm>
          <a:custGeom>
            <a:avLst/>
            <a:gdLst/>
            <a:ahLst/>
            <a:cxnLst/>
            <a:rect l="l" t="t" r="r" b="b"/>
            <a:pathLst>
              <a:path w="2035175" h="859790">
                <a:moveTo>
                  <a:pt x="1175350" y="0"/>
                </a:moveTo>
                <a:lnTo>
                  <a:pt x="0" y="0"/>
                </a:lnTo>
                <a:lnTo>
                  <a:pt x="859639" y="859646"/>
                </a:lnTo>
                <a:lnTo>
                  <a:pt x="2035011" y="859646"/>
                </a:lnTo>
                <a:lnTo>
                  <a:pt x="1175350" y="0"/>
                </a:lnTo>
                <a:close/>
              </a:path>
            </a:pathLst>
          </a:custGeom>
          <a:solidFill>
            <a:srgbClr val="000000">
              <a:alpha val="5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3" name="bg object 43"/>
          <p:cNvSpPr/>
          <p:nvPr/>
        </p:nvSpPr>
        <p:spPr>
          <a:xfrm>
            <a:off x="6157917" y="656"/>
            <a:ext cx="1736491" cy="581720"/>
          </a:xfrm>
          <a:custGeom>
            <a:avLst/>
            <a:gdLst/>
            <a:ahLst/>
            <a:cxnLst/>
            <a:rect l="l" t="t" r="r" b="b"/>
            <a:pathLst>
              <a:path w="2030729" h="855344">
                <a:moveTo>
                  <a:pt x="1175356" y="0"/>
                </a:moveTo>
                <a:lnTo>
                  <a:pt x="0" y="0"/>
                </a:lnTo>
                <a:lnTo>
                  <a:pt x="854844" y="854858"/>
                </a:lnTo>
                <a:lnTo>
                  <a:pt x="2030229" y="854858"/>
                </a:lnTo>
                <a:lnTo>
                  <a:pt x="1175356" y="0"/>
                </a:lnTo>
                <a:close/>
              </a:path>
            </a:pathLst>
          </a:custGeom>
          <a:solidFill>
            <a:srgbClr val="000000">
              <a:alpha val="6561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4" name="bg object 44"/>
          <p:cNvSpPr/>
          <p:nvPr/>
        </p:nvSpPr>
        <p:spPr>
          <a:xfrm>
            <a:off x="6166118" y="657"/>
            <a:ext cx="1732147" cy="578266"/>
          </a:xfrm>
          <a:custGeom>
            <a:avLst/>
            <a:gdLst/>
            <a:ahLst/>
            <a:cxnLst/>
            <a:rect l="l" t="t" r="r" b="b"/>
            <a:pathLst>
              <a:path w="2025650" h="850265">
                <a:moveTo>
                  <a:pt x="1175357" y="0"/>
                </a:moveTo>
                <a:lnTo>
                  <a:pt x="0" y="0"/>
                </a:lnTo>
                <a:lnTo>
                  <a:pt x="850057" y="850071"/>
                </a:lnTo>
                <a:lnTo>
                  <a:pt x="2025429" y="850071"/>
                </a:lnTo>
                <a:lnTo>
                  <a:pt x="1175357" y="0"/>
                </a:lnTo>
                <a:close/>
              </a:path>
            </a:pathLst>
          </a:custGeom>
          <a:solidFill>
            <a:srgbClr val="000000">
              <a:alpha val="7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5" name="bg object 45"/>
          <p:cNvSpPr/>
          <p:nvPr/>
        </p:nvSpPr>
        <p:spPr>
          <a:xfrm>
            <a:off x="6174320" y="657"/>
            <a:ext cx="1728346" cy="575242"/>
          </a:xfrm>
          <a:custGeom>
            <a:avLst/>
            <a:gdLst/>
            <a:ahLst/>
            <a:cxnLst/>
            <a:rect l="l" t="t" r="r" b="b"/>
            <a:pathLst>
              <a:path w="2021204" h="845819">
                <a:moveTo>
                  <a:pt x="1175357" y="0"/>
                </a:moveTo>
                <a:lnTo>
                  <a:pt x="0" y="0"/>
                </a:lnTo>
                <a:lnTo>
                  <a:pt x="845255" y="845284"/>
                </a:lnTo>
                <a:lnTo>
                  <a:pt x="2020627" y="845284"/>
                </a:lnTo>
                <a:lnTo>
                  <a:pt x="1175357" y="0"/>
                </a:lnTo>
                <a:close/>
              </a:path>
            </a:pathLst>
          </a:custGeom>
          <a:solidFill>
            <a:srgbClr val="000000">
              <a:alpha val="843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6" name="bg object 46"/>
          <p:cNvSpPr/>
          <p:nvPr/>
        </p:nvSpPr>
        <p:spPr>
          <a:xfrm>
            <a:off x="6182513" y="656"/>
            <a:ext cx="1724002" cy="571788"/>
          </a:xfrm>
          <a:custGeom>
            <a:avLst/>
            <a:gdLst/>
            <a:ahLst/>
            <a:cxnLst/>
            <a:rect l="l" t="t" r="r" b="b"/>
            <a:pathLst>
              <a:path w="2016125" h="840740">
                <a:moveTo>
                  <a:pt x="1175363" y="0"/>
                </a:moveTo>
                <a:lnTo>
                  <a:pt x="0" y="0"/>
                </a:lnTo>
                <a:lnTo>
                  <a:pt x="840460" y="840496"/>
                </a:lnTo>
                <a:lnTo>
                  <a:pt x="2015845" y="840496"/>
                </a:lnTo>
                <a:lnTo>
                  <a:pt x="1175363" y="0"/>
                </a:lnTo>
                <a:close/>
              </a:path>
            </a:pathLst>
          </a:custGeom>
          <a:solidFill>
            <a:srgbClr val="000000">
              <a:alpha val="9373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7" name="bg object 47"/>
          <p:cNvSpPr/>
          <p:nvPr/>
        </p:nvSpPr>
        <p:spPr>
          <a:xfrm>
            <a:off x="6190708" y="656"/>
            <a:ext cx="1720201" cy="568764"/>
          </a:xfrm>
          <a:custGeom>
            <a:avLst/>
            <a:gdLst/>
            <a:ahLst/>
            <a:cxnLst/>
            <a:rect l="l" t="t" r="r" b="b"/>
            <a:pathLst>
              <a:path w="2011679" h="836294">
                <a:moveTo>
                  <a:pt x="1175379" y="0"/>
                </a:moveTo>
                <a:lnTo>
                  <a:pt x="0" y="0"/>
                </a:lnTo>
                <a:lnTo>
                  <a:pt x="835680" y="835708"/>
                </a:lnTo>
                <a:lnTo>
                  <a:pt x="2011052" y="835708"/>
                </a:lnTo>
                <a:lnTo>
                  <a:pt x="1175379" y="0"/>
                </a:lnTo>
                <a:close/>
              </a:path>
            </a:pathLst>
          </a:custGeom>
          <a:solidFill>
            <a:srgbClr val="000000">
              <a:alpha val="10311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8" name="bg object 48"/>
          <p:cNvSpPr/>
          <p:nvPr/>
        </p:nvSpPr>
        <p:spPr>
          <a:xfrm>
            <a:off x="6198905" y="657"/>
            <a:ext cx="1715857" cy="565310"/>
          </a:xfrm>
          <a:custGeom>
            <a:avLst/>
            <a:gdLst/>
            <a:ahLst/>
            <a:cxnLst/>
            <a:rect l="l" t="t" r="r" b="b"/>
            <a:pathLst>
              <a:path w="2006600" h="831215">
                <a:moveTo>
                  <a:pt x="1175377" y="0"/>
                </a:moveTo>
                <a:lnTo>
                  <a:pt x="0" y="0"/>
                </a:lnTo>
                <a:lnTo>
                  <a:pt x="830870" y="830920"/>
                </a:lnTo>
                <a:lnTo>
                  <a:pt x="2006255" y="830920"/>
                </a:lnTo>
                <a:lnTo>
                  <a:pt x="1175377" y="0"/>
                </a:lnTo>
                <a:close/>
              </a:path>
            </a:pathLst>
          </a:custGeom>
          <a:solidFill>
            <a:srgbClr val="000000">
              <a:alpha val="112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49" name="bg object 49"/>
          <p:cNvSpPr/>
          <p:nvPr/>
        </p:nvSpPr>
        <p:spPr>
          <a:xfrm>
            <a:off x="6207090" y="657"/>
            <a:ext cx="1711514" cy="562286"/>
          </a:xfrm>
          <a:custGeom>
            <a:avLst/>
            <a:gdLst/>
            <a:ahLst/>
            <a:cxnLst/>
            <a:rect l="l" t="t" r="r" b="b"/>
            <a:pathLst>
              <a:path w="2001520" h="826769">
                <a:moveTo>
                  <a:pt x="1175390" y="0"/>
                </a:moveTo>
                <a:lnTo>
                  <a:pt x="0" y="0"/>
                </a:lnTo>
                <a:lnTo>
                  <a:pt x="826089" y="826144"/>
                </a:lnTo>
                <a:lnTo>
                  <a:pt x="2001485" y="826144"/>
                </a:lnTo>
                <a:lnTo>
                  <a:pt x="1175390" y="0"/>
                </a:lnTo>
                <a:close/>
              </a:path>
            </a:pathLst>
          </a:custGeom>
          <a:solidFill>
            <a:srgbClr val="000000">
              <a:alpha val="1218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0" name="bg object 50"/>
          <p:cNvSpPr/>
          <p:nvPr/>
        </p:nvSpPr>
        <p:spPr>
          <a:xfrm>
            <a:off x="6215291" y="656"/>
            <a:ext cx="1707713" cy="558832"/>
          </a:xfrm>
          <a:custGeom>
            <a:avLst/>
            <a:gdLst/>
            <a:ahLst/>
            <a:cxnLst/>
            <a:rect l="l" t="t" r="r" b="b"/>
            <a:pathLst>
              <a:path w="1997075" h="821690">
                <a:moveTo>
                  <a:pt x="1175391" y="0"/>
                </a:moveTo>
                <a:lnTo>
                  <a:pt x="0" y="0"/>
                </a:lnTo>
                <a:lnTo>
                  <a:pt x="821301" y="821357"/>
                </a:lnTo>
                <a:lnTo>
                  <a:pt x="1996683" y="821357"/>
                </a:lnTo>
                <a:lnTo>
                  <a:pt x="1175391" y="0"/>
                </a:lnTo>
                <a:close/>
              </a:path>
            </a:pathLst>
          </a:custGeom>
          <a:solidFill>
            <a:srgbClr val="000000">
              <a:alpha val="131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1" name="bg object 51"/>
          <p:cNvSpPr/>
          <p:nvPr/>
        </p:nvSpPr>
        <p:spPr>
          <a:xfrm>
            <a:off x="6223491" y="656"/>
            <a:ext cx="1703369" cy="555377"/>
          </a:xfrm>
          <a:custGeom>
            <a:avLst/>
            <a:gdLst/>
            <a:ahLst/>
            <a:cxnLst/>
            <a:rect l="l" t="t" r="r" b="b"/>
            <a:pathLst>
              <a:path w="1991995" h="816610">
                <a:moveTo>
                  <a:pt x="1175391" y="0"/>
                </a:moveTo>
                <a:lnTo>
                  <a:pt x="0" y="0"/>
                </a:lnTo>
                <a:lnTo>
                  <a:pt x="816514" y="816569"/>
                </a:lnTo>
                <a:lnTo>
                  <a:pt x="1991895" y="816569"/>
                </a:lnTo>
                <a:lnTo>
                  <a:pt x="1175391" y="0"/>
                </a:lnTo>
                <a:close/>
              </a:path>
            </a:pathLst>
          </a:custGeom>
          <a:solidFill>
            <a:srgbClr val="000000">
              <a:alpha val="1406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2" name="bg object 52"/>
          <p:cNvSpPr/>
          <p:nvPr/>
        </p:nvSpPr>
        <p:spPr>
          <a:xfrm>
            <a:off x="6231694" y="657"/>
            <a:ext cx="1699568" cy="552354"/>
          </a:xfrm>
          <a:custGeom>
            <a:avLst/>
            <a:gdLst/>
            <a:ahLst/>
            <a:cxnLst/>
            <a:rect l="l" t="t" r="r" b="b"/>
            <a:pathLst>
              <a:path w="1987550" h="812165">
                <a:moveTo>
                  <a:pt x="1175386" y="0"/>
                </a:moveTo>
                <a:lnTo>
                  <a:pt x="0" y="0"/>
                </a:lnTo>
                <a:lnTo>
                  <a:pt x="811720" y="811782"/>
                </a:lnTo>
                <a:lnTo>
                  <a:pt x="1987087" y="811782"/>
                </a:lnTo>
                <a:lnTo>
                  <a:pt x="1175386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53" name="bg object 5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231690" y="657"/>
            <a:ext cx="1699176" cy="552094"/>
          </a:xfrm>
          <a:prstGeom prst="rect">
            <a:avLst/>
          </a:prstGeom>
        </p:spPr>
      </p:pic>
      <p:sp>
        <p:nvSpPr>
          <p:cNvPr id="54" name="bg object 54"/>
          <p:cNvSpPr/>
          <p:nvPr/>
        </p:nvSpPr>
        <p:spPr>
          <a:xfrm>
            <a:off x="6530786" y="656"/>
            <a:ext cx="2534691" cy="725100"/>
          </a:xfrm>
          <a:custGeom>
            <a:avLst/>
            <a:gdLst/>
            <a:ahLst/>
            <a:cxnLst/>
            <a:rect l="l" t="t" r="r" b="b"/>
            <a:pathLst>
              <a:path w="2964179" h="1066165">
                <a:moveTo>
                  <a:pt x="1898022" y="0"/>
                </a:moveTo>
                <a:lnTo>
                  <a:pt x="0" y="0"/>
                </a:lnTo>
                <a:lnTo>
                  <a:pt x="1065910" y="1065860"/>
                </a:lnTo>
                <a:lnTo>
                  <a:pt x="2963938" y="1065860"/>
                </a:lnTo>
                <a:lnTo>
                  <a:pt x="1898022" y="0"/>
                </a:lnTo>
                <a:close/>
              </a:path>
            </a:pathLst>
          </a:custGeom>
          <a:solidFill>
            <a:srgbClr val="A7A7A7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5" name="bg object 55"/>
          <p:cNvSpPr/>
          <p:nvPr/>
        </p:nvSpPr>
        <p:spPr>
          <a:xfrm>
            <a:off x="6905815" y="656"/>
            <a:ext cx="2234959" cy="983786"/>
          </a:xfrm>
          <a:custGeom>
            <a:avLst/>
            <a:gdLst/>
            <a:ahLst/>
            <a:cxnLst/>
            <a:rect l="l" t="t" r="r" b="b"/>
            <a:pathLst>
              <a:path w="2613659" h="1446530">
                <a:moveTo>
                  <a:pt x="1898015" y="0"/>
                </a:moveTo>
                <a:lnTo>
                  <a:pt x="0" y="0"/>
                </a:lnTo>
                <a:lnTo>
                  <a:pt x="1446078" y="1446161"/>
                </a:lnTo>
                <a:lnTo>
                  <a:pt x="2613369" y="1446161"/>
                </a:lnTo>
                <a:lnTo>
                  <a:pt x="2613369" y="715395"/>
                </a:lnTo>
                <a:lnTo>
                  <a:pt x="189801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6" name="bg object 56"/>
          <p:cNvSpPr/>
          <p:nvPr/>
        </p:nvSpPr>
        <p:spPr>
          <a:xfrm>
            <a:off x="7457397" y="657"/>
            <a:ext cx="1683278" cy="977308"/>
          </a:xfrm>
          <a:custGeom>
            <a:avLst/>
            <a:gdLst/>
            <a:ahLst/>
            <a:cxnLst/>
            <a:rect l="l" t="t" r="r" b="b"/>
            <a:pathLst>
              <a:path w="1968500" h="1437005">
                <a:moveTo>
                  <a:pt x="1281074" y="0"/>
                </a:moveTo>
                <a:lnTo>
                  <a:pt x="0" y="0"/>
                </a:lnTo>
                <a:lnTo>
                  <a:pt x="1436332" y="1436455"/>
                </a:lnTo>
                <a:lnTo>
                  <a:pt x="1968323" y="1436455"/>
                </a:lnTo>
                <a:lnTo>
                  <a:pt x="1968323" y="687308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7" name="bg object 57"/>
          <p:cNvSpPr/>
          <p:nvPr/>
        </p:nvSpPr>
        <p:spPr>
          <a:xfrm>
            <a:off x="7466323" y="658"/>
            <a:ext cx="1674589" cy="973421"/>
          </a:xfrm>
          <a:custGeom>
            <a:avLst/>
            <a:gdLst/>
            <a:ahLst/>
            <a:cxnLst/>
            <a:rect l="l" t="t" r="r" b="b"/>
            <a:pathLst>
              <a:path w="1958340" h="1431290">
                <a:moveTo>
                  <a:pt x="1281074" y="0"/>
                </a:moveTo>
                <a:lnTo>
                  <a:pt x="0" y="0"/>
                </a:lnTo>
                <a:lnTo>
                  <a:pt x="1431106" y="1431217"/>
                </a:lnTo>
                <a:lnTo>
                  <a:pt x="1957887" y="1431217"/>
                </a:lnTo>
                <a:lnTo>
                  <a:pt x="1957887" y="676865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2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8" name="bg object 58"/>
          <p:cNvSpPr/>
          <p:nvPr/>
        </p:nvSpPr>
        <p:spPr>
          <a:xfrm>
            <a:off x="7475238" y="657"/>
            <a:ext cx="1665359" cy="969966"/>
          </a:xfrm>
          <a:custGeom>
            <a:avLst/>
            <a:gdLst/>
            <a:ahLst/>
            <a:cxnLst/>
            <a:rect l="l" t="t" r="r" b="b"/>
            <a:pathLst>
              <a:path w="1947545" h="1426210">
                <a:moveTo>
                  <a:pt x="1281074" y="0"/>
                </a:moveTo>
                <a:lnTo>
                  <a:pt x="0" y="0"/>
                </a:lnTo>
                <a:lnTo>
                  <a:pt x="1425905" y="1426005"/>
                </a:lnTo>
                <a:lnTo>
                  <a:pt x="1947461" y="1426005"/>
                </a:lnTo>
                <a:lnTo>
                  <a:pt x="1947461" y="666433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59" name="bg object 59"/>
          <p:cNvSpPr/>
          <p:nvPr/>
        </p:nvSpPr>
        <p:spPr>
          <a:xfrm>
            <a:off x="7484161" y="656"/>
            <a:ext cx="1656671" cy="966512"/>
          </a:xfrm>
          <a:custGeom>
            <a:avLst/>
            <a:gdLst/>
            <a:ahLst/>
            <a:cxnLst/>
            <a:rect l="l" t="t" r="r" b="b"/>
            <a:pathLst>
              <a:path w="1937384" h="1421130">
                <a:moveTo>
                  <a:pt x="1281074" y="0"/>
                </a:moveTo>
                <a:lnTo>
                  <a:pt x="0" y="0"/>
                </a:lnTo>
                <a:lnTo>
                  <a:pt x="1420698" y="1420787"/>
                </a:lnTo>
                <a:lnTo>
                  <a:pt x="1937026" y="1420787"/>
                </a:lnTo>
                <a:lnTo>
                  <a:pt x="1937026" y="655992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49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0" name="bg object 60"/>
          <p:cNvSpPr/>
          <p:nvPr/>
        </p:nvSpPr>
        <p:spPr>
          <a:xfrm>
            <a:off x="7493095" y="657"/>
            <a:ext cx="1647440" cy="963057"/>
          </a:xfrm>
          <a:custGeom>
            <a:avLst/>
            <a:gdLst/>
            <a:ahLst/>
            <a:cxnLst/>
            <a:rect l="l" t="t" r="r" b="b"/>
            <a:pathLst>
              <a:path w="1926590" h="1416050">
                <a:moveTo>
                  <a:pt x="1281074" y="0"/>
                </a:moveTo>
                <a:lnTo>
                  <a:pt x="0" y="0"/>
                </a:lnTo>
                <a:lnTo>
                  <a:pt x="1415479" y="1415567"/>
                </a:lnTo>
                <a:lnTo>
                  <a:pt x="1926578" y="1415567"/>
                </a:lnTo>
                <a:lnTo>
                  <a:pt x="1926578" y="645543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62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1" name="bg object 61"/>
          <p:cNvSpPr/>
          <p:nvPr/>
        </p:nvSpPr>
        <p:spPr>
          <a:xfrm>
            <a:off x="7502009" y="657"/>
            <a:ext cx="1638752" cy="959170"/>
          </a:xfrm>
          <a:custGeom>
            <a:avLst/>
            <a:gdLst/>
            <a:ahLst/>
            <a:cxnLst/>
            <a:rect l="l" t="t" r="r" b="b"/>
            <a:pathLst>
              <a:path w="1916429" h="1410335">
                <a:moveTo>
                  <a:pt x="1281074" y="0"/>
                </a:moveTo>
                <a:lnTo>
                  <a:pt x="0" y="0"/>
                </a:lnTo>
                <a:lnTo>
                  <a:pt x="1410269" y="1410335"/>
                </a:lnTo>
                <a:lnTo>
                  <a:pt x="1916151" y="1410335"/>
                </a:lnTo>
                <a:lnTo>
                  <a:pt x="1916151" y="635107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7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2" name="bg object 62"/>
          <p:cNvSpPr/>
          <p:nvPr/>
        </p:nvSpPr>
        <p:spPr>
          <a:xfrm>
            <a:off x="7510935" y="658"/>
            <a:ext cx="1630065" cy="955715"/>
          </a:xfrm>
          <a:custGeom>
            <a:avLst/>
            <a:gdLst/>
            <a:ahLst/>
            <a:cxnLst/>
            <a:rect l="l" t="t" r="r" b="b"/>
            <a:pathLst>
              <a:path w="1906270" h="1405255">
                <a:moveTo>
                  <a:pt x="1281074" y="0"/>
                </a:moveTo>
                <a:lnTo>
                  <a:pt x="0" y="0"/>
                </a:lnTo>
                <a:lnTo>
                  <a:pt x="1405049" y="1405115"/>
                </a:lnTo>
                <a:lnTo>
                  <a:pt x="1905715" y="1405115"/>
                </a:lnTo>
                <a:lnTo>
                  <a:pt x="1905715" y="624670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8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3" name="bg object 63"/>
          <p:cNvSpPr/>
          <p:nvPr/>
        </p:nvSpPr>
        <p:spPr>
          <a:xfrm>
            <a:off x="7519859" y="657"/>
            <a:ext cx="1620834" cy="952260"/>
          </a:xfrm>
          <a:custGeom>
            <a:avLst/>
            <a:gdLst/>
            <a:ahLst/>
            <a:cxnLst/>
            <a:rect l="l" t="t" r="r" b="b"/>
            <a:pathLst>
              <a:path w="1895475" h="1400175">
                <a:moveTo>
                  <a:pt x="1281076" y="0"/>
                </a:moveTo>
                <a:lnTo>
                  <a:pt x="0" y="0"/>
                </a:lnTo>
                <a:lnTo>
                  <a:pt x="1399839" y="1399894"/>
                </a:lnTo>
                <a:lnTo>
                  <a:pt x="1895278" y="1399894"/>
                </a:lnTo>
                <a:lnTo>
                  <a:pt x="1895278" y="614221"/>
                </a:lnTo>
                <a:lnTo>
                  <a:pt x="1281076" y="0"/>
                </a:lnTo>
                <a:close/>
              </a:path>
            </a:pathLst>
          </a:custGeom>
          <a:solidFill>
            <a:srgbClr val="000000">
              <a:alpha val="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4" name="bg object 64"/>
          <p:cNvSpPr/>
          <p:nvPr/>
        </p:nvSpPr>
        <p:spPr>
          <a:xfrm>
            <a:off x="7528784" y="658"/>
            <a:ext cx="1612145" cy="948805"/>
          </a:xfrm>
          <a:custGeom>
            <a:avLst/>
            <a:gdLst/>
            <a:ahLst/>
            <a:cxnLst/>
            <a:rect l="l" t="t" r="r" b="b"/>
            <a:pathLst>
              <a:path w="1885315" h="1395095">
                <a:moveTo>
                  <a:pt x="1281074" y="0"/>
                </a:moveTo>
                <a:lnTo>
                  <a:pt x="0" y="0"/>
                </a:lnTo>
                <a:lnTo>
                  <a:pt x="1394636" y="1394669"/>
                </a:lnTo>
                <a:lnTo>
                  <a:pt x="1884840" y="1394669"/>
                </a:lnTo>
                <a:lnTo>
                  <a:pt x="1884840" y="603780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12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5" name="bg object 65"/>
          <p:cNvSpPr/>
          <p:nvPr/>
        </p:nvSpPr>
        <p:spPr>
          <a:xfrm>
            <a:off x="7537718" y="657"/>
            <a:ext cx="1602915" cy="945350"/>
          </a:xfrm>
          <a:custGeom>
            <a:avLst/>
            <a:gdLst/>
            <a:ahLst/>
            <a:cxnLst/>
            <a:rect l="l" t="t" r="r" b="b"/>
            <a:pathLst>
              <a:path w="1874520" h="1390015">
                <a:moveTo>
                  <a:pt x="1281074" y="0"/>
                </a:moveTo>
                <a:lnTo>
                  <a:pt x="0" y="0"/>
                </a:lnTo>
                <a:lnTo>
                  <a:pt x="1389400" y="1389443"/>
                </a:lnTo>
                <a:lnTo>
                  <a:pt x="1874393" y="1389443"/>
                </a:lnTo>
                <a:lnTo>
                  <a:pt x="1874393" y="593337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24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6" name="bg object 66"/>
          <p:cNvSpPr/>
          <p:nvPr/>
        </p:nvSpPr>
        <p:spPr>
          <a:xfrm>
            <a:off x="7546642" y="658"/>
            <a:ext cx="1594227" cy="941463"/>
          </a:xfrm>
          <a:custGeom>
            <a:avLst/>
            <a:gdLst/>
            <a:ahLst/>
            <a:cxnLst/>
            <a:rect l="l" t="t" r="r" b="b"/>
            <a:pathLst>
              <a:path w="1864359" h="1384300">
                <a:moveTo>
                  <a:pt x="1281074" y="0"/>
                </a:moveTo>
                <a:lnTo>
                  <a:pt x="0" y="0"/>
                </a:lnTo>
                <a:lnTo>
                  <a:pt x="1384188" y="1384220"/>
                </a:lnTo>
                <a:lnTo>
                  <a:pt x="1863956" y="1384220"/>
                </a:lnTo>
                <a:lnTo>
                  <a:pt x="1863956" y="582895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7" name="bg object 67"/>
          <p:cNvSpPr/>
          <p:nvPr/>
        </p:nvSpPr>
        <p:spPr>
          <a:xfrm>
            <a:off x="7555560" y="657"/>
            <a:ext cx="1584995" cy="938009"/>
          </a:xfrm>
          <a:custGeom>
            <a:avLst/>
            <a:gdLst/>
            <a:ahLst/>
            <a:cxnLst/>
            <a:rect l="l" t="t" r="r" b="b"/>
            <a:pathLst>
              <a:path w="1853565" h="1379220">
                <a:moveTo>
                  <a:pt x="1281074" y="0"/>
                </a:moveTo>
                <a:lnTo>
                  <a:pt x="0" y="0"/>
                </a:lnTo>
                <a:lnTo>
                  <a:pt x="1378984" y="1378995"/>
                </a:lnTo>
                <a:lnTo>
                  <a:pt x="1853529" y="1378995"/>
                </a:lnTo>
                <a:lnTo>
                  <a:pt x="1853529" y="572459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8" name="bg object 68"/>
          <p:cNvSpPr/>
          <p:nvPr/>
        </p:nvSpPr>
        <p:spPr>
          <a:xfrm>
            <a:off x="7564486" y="656"/>
            <a:ext cx="1576308" cy="934554"/>
          </a:xfrm>
          <a:custGeom>
            <a:avLst/>
            <a:gdLst/>
            <a:ahLst/>
            <a:cxnLst/>
            <a:rect l="l" t="t" r="r" b="b"/>
            <a:pathLst>
              <a:path w="1843404" h="1374140">
                <a:moveTo>
                  <a:pt x="1281074" y="0"/>
                </a:moveTo>
                <a:lnTo>
                  <a:pt x="0" y="0"/>
                </a:lnTo>
                <a:lnTo>
                  <a:pt x="1373770" y="1373770"/>
                </a:lnTo>
                <a:lnTo>
                  <a:pt x="1843091" y="1373770"/>
                </a:lnTo>
                <a:lnTo>
                  <a:pt x="1843091" y="562016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6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69" name="bg object 69"/>
          <p:cNvSpPr/>
          <p:nvPr/>
        </p:nvSpPr>
        <p:spPr>
          <a:xfrm>
            <a:off x="7573406" y="656"/>
            <a:ext cx="1567620" cy="931099"/>
          </a:xfrm>
          <a:custGeom>
            <a:avLst/>
            <a:gdLst/>
            <a:ahLst/>
            <a:cxnLst/>
            <a:rect l="l" t="t" r="r" b="b"/>
            <a:pathLst>
              <a:path w="1833245" h="1369060">
                <a:moveTo>
                  <a:pt x="1281074" y="0"/>
                </a:moveTo>
                <a:lnTo>
                  <a:pt x="0" y="0"/>
                </a:lnTo>
                <a:lnTo>
                  <a:pt x="1368541" y="1368551"/>
                </a:lnTo>
                <a:lnTo>
                  <a:pt x="1832657" y="1368551"/>
                </a:lnTo>
                <a:lnTo>
                  <a:pt x="1832657" y="551587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0" name="bg object 70"/>
          <p:cNvSpPr/>
          <p:nvPr/>
        </p:nvSpPr>
        <p:spPr>
          <a:xfrm>
            <a:off x="7582333" y="657"/>
            <a:ext cx="1558390" cy="927212"/>
          </a:xfrm>
          <a:custGeom>
            <a:avLst/>
            <a:gdLst/>
            <a:ahLst/>
            <a:cxnLst/>
            <a:rect l="l" t="t" r="r" b="b"/>
            <a:pathLst>
              <a:path w="1822450" h="1363345">
                <a:moveTo>
                  <a:pt x="1281074" y="0"/>
                </a:moveTo>
                <a:lnTo>
                  <a:pt x="0" y="0"/>
                </a:lnTo>
                <a:lnTo>
                  <a:pt x="1363332" y="1363332"/>
                </a:lnTo>
                <a:lnTo>
                  <a:pt x="1822219" y="1363332"/>
                </a:lnTo>
                <a:lnTo>
                  <a:pt x="1822219" y="541145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87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1" name="bg object 71"/>
          <p:cNvSpPr/>
          <p:nvPr/>
        </p:nvSpPr>
        <p:spPr>
          <a:xfrm>
            <a:off x="7591268" y="658"/>
            <a:ext cx="1549701" cy="923757"/>
          </a:xfrm>
          <a:custGeom>
            <a:avLst/>
            <a:gdLst/>
            <a:ahLst/>
            <a:cxnLst/>
            <a:rect l="l" t="t" r="r" b="b"/>
            <a:pathLst>
              <a:path w="1812290" h="1358265">
                <a:moveTo>
                  <a:pt x="1281074" y="0"/>
                </a:moveTo>
                <a:lnTo>
                  <a:pt x="0" y="0"/>
                </a:lnTo>
                <a:lnTo>
                  <a:pt x="1358120" y="1358109"/>
                </a:lnTo>
                <a:lnTo>
                  <a:pt x="1811770" y="1358109"/>
                </a:lnTo>
                <a:lnTo>
                  <a:pt x="1811770" y="530692"/>
                </a:lnTo>
                <a:lnTo>
                  <a:pt x="1281074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72" name="bg object 7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591257" y="656"/>
            <a:ext cx="1549266" cy="923653"/>
          </a:xfrm>
          <a:prstGeom prst="rect">
            <a:avLst/>
          </a:prstGeom>
        </p:spPr>
      </p:pic>
      <p:sp>
        <p:nvSpPr>
          <p:cNvPr id="73" name="bg object 73"/>
          <p:cNvSpPr/>
          <p:nvPr/>
        </p:nvSpPr>
        <p:spPr>
          <a:xfrm>
            <a:off x="8019915" y="656"/>
            <a:ext cx="1120737" cy="891367"/>
          </a:xfrm>
          <a:custGeom>
            <a:avLst/>
            <a:gdLst/>
            <a:ahLst/>
            <a:cxnLst/>
            <a:rect l="l" t="t" r="r" b="b"/>
            <a:pathLst>
              <a:path w="1310640" h="1310640">
                <a:moveTo>
                  <a:pt x="1310490" y="0"/>
                </a:moveTo>
                <a:lnTo>
                  <a:pt x="0" y="0"/>
                </a:lnTo>
                <a:lnTo>
                  <a:pt x="1310490" y="1310452"/>
                </a:lnTo>
                <a:lnTo>
                  <a:pt x="1310490" y="0"/>
                </a:lnTo>
                <a:close/>
              </a:path>
            </a:pathLst>
          </a:custGeom>
          <a:solidFill>
            <a:srgbClr val="000000">
              <a:alpha val="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4" name="bg object 74"/>
          <p:cNvSpPr/>
          <p:nvPr/>
        </p:nvSpPr>
        <p:spPr>
          <a:xfrm>
            <a:off x="8028659" y="658"/>
            <a:ext cx="1112049" cy="884457"/>
          </a:xfrm>
          <a:custGeom>
            <a:avLst/>
            <a:gdLst/>
            <a:ahLst/>
            <a:cxnLst/>
            <a:rect l="l" t="t" r="r" b="b"/>
            <a:pathLst>
              <a:path w="1300479" h="1300480">
                <a:moveTo>
                  <a:pt x="1300263" y="0"/>
                </a:moveTo>
                <a:lnTo>
                  <a:pt x="0" y="0"/>
                </a:lnTo>
                <a:lnTo>
                  <a:pt x="1300263" y="1300233"/>
                </a:lnTo>
                <a:lnTo>
                  <a:pt x="1300263" y="0"/>
                </a:lnTo>
                <a:close/>
              </a:path>
            </a:pathLst>
          </a:custGeom>
          <a:solidFill>
            <a:srgbClr val="000000">
              <a:alpha val="1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5" name="bg object 75"/>
          <p:cNvSpPr/>
          <p:nvPr/>
        </p:nvSpPr>
        <p:spPr>
          <a:xfrm>
            <a:off x="8037411" y="656"/>
            <a:ext cx="1103362" cy="877548"/>
          </a:xfrm>
          <a:custGeom>
            <a:avLst/>
            <a:gdLst/>
            <a:ahLst/>
            <a:cxnLst/>
            <a:rect l="l" t="t" r="r" b="b"/>
            <a:pathLst>
              <a:path w="1290320" h="1290320">
                <a:moveTo>
                  <a:pt x="1290029" y="0"/>
                </a:moveTo>
                <a:lnTo>
                  <a:pt x="0" y="0"/>
                </a:lnTo>
                <a:lnTo>
                  <a:pt x="1290029" y="1290003"/>
                </a:lnTo>
                <a:lnTo>
                  <a:pt x="1290029" y="0"/>
                </a:lnTo>
                <a:close/>
              </a:path>
            </a:pathLst>
          </a:custGeom>
          <a:solidFill>
            <a:srgbClr val="000000">
              <a:alpha val="1873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6" name="bg object 76"/>
          <p:cNvSpPr/>
          <p:nvPr/>
        </p:nvSpPr>
        <p:spPr>
          <a:xfrm>
            <a:off x="8046145" y="656"/>
            <a:ext cx="1094674" cy="870638"/>
          </a:xfrm>
          <a:custGeom>
            <a:avLst/>
            <a:gdLst/>
            <a:ahLst/>
            <a:cxnLst/>
            <a:rect l="l" t="t" r="r" b="b"/>
            <a:pathLst>
              <a:path w="1280159" h="1280160">
                <a:moveTo>
                  <a:pt x="1279815" y="0"/>
                </a:moveTo>
                <a:lnTo>
                  <a:pt x="0" y="0"/>
                </a:lnTo>
                <a:lnTo>
                  <a:pt x="1279815" y="1279797"/>
                </a:lnTo>
                <a:lnTo>
                  <a:pt x="1279815" y="0"/>
                </a:lnTo>
                <a:close/>
              </a:path>
            </a:pathLst>
          </a:custGeom>
          <a:solidFill>
            <a:srgbClr val="000000">
              <a:alpha val="2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7" name="bg object 77"/>
          <p:cNvSpPr/>
          <p:nvPr/>
        </p:nvSpPr>
        <p:spPr>
          <a:xfrm>
            <a:off x="8054901" y="656"/>
            <a:ext cx="1085986" cy="863728"/>
          </a:xfrm>
          <a:custGeom>
            <a:avLst/>
            <a:gdLst/>
            <a:ahLst/>
            <a:cxnLst/>
            <a:rect l="l" t="t" r="r" b="b"/>
            <a:pathLst>
              <a:path w="1270000" h="1270000">
                <a:moveTo>
                  <a:pt x="1269577" y="0"/>
                </a:moveTo>
                <a:lnTo>
                  <a:pt x="0" y="0"/>
                </a:lnTo>
                <a:lnTo>
                  <a:pt x="1269577" y="1269546"/>
                </a:lnTo>
                <a:lnTo>
                  <a:pt x="1269577" y="0"/>
                </a:lnTo>
                <a:close/>
              </a:path>
            </a:pathLst>
          </a:custGeom>
          <a:solidFill>
            <a:srgbClr val="000000">
              <a:alpha val="312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8" name="bg object 78"/>
          <p:cNvSpPr/>
          <p:nvPr/>
        </p:nvSpPr>
        <p:spPr>
          <a:xfrm>
            <a:off x="8063644" y="656"/>
            <a:ext cx="1077298" cy="856818"/>
          </a:xfrm>
          <a:custGeom>
            <a:avLst/>
            <a:gdLst/>
            <a:ahLst/>
            <a:cxnLst/>
            <a:rect l="l" t="t" r="r" b="b"/>
            <a:pathLst>
              <a:path w="1259840" h="1259840">
                <a:moveTo>
                  <a:pt x="1259351" y="0"/>
                </a:moveTo>
                <a:lnTo>
                  <a:pt x="0" y="0"/>
                </a:lnTo>
                <a:lnTo>
                  <a:pt x="1259351" y="1259338"/>
                </a:lnTo>
                <a:lnTo>
                  <a:pt x="1259351" y="0"/>
                </a:lnTo>
                <a:close/>
              </a:path>
            </a:pathLst>
          </a:custGeom>
          <a:solidFill>
            <a:srgbClr val="000000">
              <a:alpha val="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79" name="bg object 79"/>
          <p:cNvSpPr/>
          <p:nvPr/>
        </p:nvSpPr>
        <p:spPr>
          <a:xfrm>
            <a:off x="8072390" y="656"/>
            <a:ext cx="1068610" cy="849908"/>
          </a:xfrm>
          <a:custGeom>
            <a:avLst/>
            <a:gdLst/>
            <a:ahLst/>
            <a:cxnLst/>
            <a:rect l="l" t="t" r="r" b="b"/>
            <a:pathLst>
              <a:path w="1249679" h="1249680">
                <a:moveTo>
                  <a:pt x="1249123" y="0"/>
                </a:moveTo>
                <a:lnTo>
                  <a:pt x="0" y="0"/>
                </a:lnTo>
                <a:lnTo>
                  <a:pt x="1249123" y="1249109"/>
                </a:lnTo>
                <a:lnTo>
                  <a:pt x="1249123" y="0"/>
                </a:lnTo>
                <a:close/>
              </a:path>
            </a:pathLst>
          </a:custGeom>
          <a:solidFill>
            <a:srgbClr val="000000">
              <a:alpha val="437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0" name="bg object 80"/>
          <p:cNvSpPr/>
          <p:nvPr/>
        </p:nvSpPr>
        <p:spPr>
          <a:xfrm>
            <a:off x="8081128" y="657"/>
            <a:ext cx="1059922" cy="842998"/>
          </a:xfrm>
          <a:custGeom>
            <a:avLst/>
            <a:gdLst/>
            <a:ahLst/>
            <a:cxnLst/>
            <a:rect l="l" t="t" r="r" b="b"/>
            <a:pathLst>
              <a:path w="1239520" h="1239520">
                <a:moveTo>
                  <a:pt x="1238906" y="0"/>
                </a:moveTo>
                <a:lnTo>
                  <a:pt x="0" y="0"/>
                </a:lnTo>
                <a:lnTo>
                  <a:pt x="1238906" y="1238902"/>
                </a:lnTo>
                <a:lnTo>
                  <a:pt x="1238906" y="0"/>
                </a:lnTo>
                <a:close/>
              </a:path>
            </a:pathLst>
          </a:custGeom>
          <a:solidFill>
            <a:srgbClr val="000000">
              <a:alpha val="49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1" name="bg object 81"/>
          <p:cNvSpPr/>
          <p:nvPr/>
        </p:nvSpPr>
        <p:spPr>
          <a:xfrm>
            <a:off x="8089885" y="658"/>
            <a:ext cx="1050691" cy="835657"/>
          </a:xfrm>
          <a:custGeom>
            <a:avLst/>
            <a:gdLst/>
            <a:ahLst/>
            <a:cxnLst/>
            <a:rect l="l" t="t" r="r" b="b"/>
            <a:pathLst>
              <a:path w="1228725" h="1228725">
                <a:moveTo>
                  <a:pt x="1228667" y="0"/>
                </a:moveTo>
                <a:lnTo>
                  <a:pt x="0" y="0"/>
                </a:lnTo>
                <a:lnTo>
                  <a:pt x="1228667" y="1228672"/>
                </a:lnTo>
                <a:lnTo>
                  <a:pt x="1228667" y="0"/>
                </a:lnTo>
                <a:close/>
              </a:path>
            </a:pathLst>
          </a:custGeom>
          <a:solidFill>
            <a:srgbClr val="000000">
              <a:alpha val="5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2" name="bg object 82"/>
          <p:cNvSpPr/>
          <p:nvPr/>
        </p:nvSpPr>
        <p:spPr>
          <a:xfrm>
            <a:off x="8098627" y="658"/>
            <a:ext cx="1042003" cy="828747"/>
          </a:xfrm>
          <a:custGeom>
            <a:avLst/>
            <a:gdLst/>
            <a:ahLst/>
            <a:cxnLst/>
            <a:rect l="l" t="t" r="r" b="b"/>
            <a:pathLst>
              <a:path w="1218565" h="1218565">
                <a:moveTo>
                  <a:pt x="1218443" y="0"/>
                </a:moveTo>
                <a:lnTo>
                  <a:pt x="0" y="0"/>
                </a:lnTo>
                <a:lnTo>
                  <a:pt x="1218443" y="1218453"/>
                </a:lnTo>
                <a:lnTo>
                  <a:pt x="1218443" y="0"/>
                </a:lnTo>
                <a:close/>
              </a:path>
            </a:pathLst>
          </a:custGeom>
          <a:solidFill>
            <a:srgbClr val="000000">
              <a:alpha val="625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3" name="bg object 83"/>
          <p:cNvSpPr/>
          <p:nvPr/>
        </p:nvSpPr>
        <p:spPr>
          <a:xfrm>
            <a:off x="8107373" y="658"/>
            <a:ext cx="1033315" cy="821837"/>
          </a:xfrm>
          <a:custGeom>
            <a:avLst/>
            <a:gdLst/>
            <a:ahLst/>
            <a:cxnLst/>
            <a:rect l="l" t="t" r="r" b="b"/>
            <a:pathLst>
              <a:path w="1208404" h="1208405">
                <a:moveTo>
                  <a:pt x="1208213" y="0"/>
                </a:moveTo>
                <a:lnTo>
                  <a:pt x="0" y="0"/>
                </a:lnTo>
                <a:lnTo>
                  <a:pt x="1208213" y="1208213"/>
                </a:lnTo>
                <a:lnTo>
                  <a:pt x="1208213" y="0"/>
                </a:lnTo>
                <a:close/>
              </a:path>
            </a:pathLst>
          </a:custGeom>
          <a:solidFill>
            <a:srgbClr val="000000">
              <a:alpha val="687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4" name="bg object 84"/>
          <p:cNvSpPr/>
          <p:nvPr/>
        </p:nvSpPr>
        <p:spPr>
          <a:xfrm>
            <a:off x="8116116" y="658"/>
            <a:ext cx="1024628" cy="814927"/>
          </a:xfrm>
          <a:custGeom>
            <a:avLst/>
            <a:gdLst/>
            <a:ahLst/>
            <a:cxnLst/>
            <a:rect l="l" t="t" r="r" b="b"/>
            <a:pathLst>
              <a:path w="1198245" h="1198245">
                <a:moveTo>
                  <a:pt x="1197989" y="0"/>
                </a:moveTo>
                <a:lnTo>
                  <a:pt x="0" y="0"/>
                </a:lnTo>
                <a:lnTo>
                  <a:pt x="1197989" y="1198004"/>
                </a:lnTo>
                <a:lnTo>
                  <a:pt x="1197989" y="0"/>
                </a:lnTo>
                <a:close/>
              </a:path>
            </a:pathLst>
          </a:custGeom>
          <a:solidFill>
            <a:srgbClr val="000000">
              <a:alpha val="7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5" name="bg object 85"/>
          <p:cNvSpPr/>
          <p:nvPr/>
        </p:nvSpPr>
        <p:spPr>
          <a:xfrm>
            <a:off x="8124868" y="656"/>
            <a:ext cx="1015940" cy="808018"/>
          </a:xfrm>
          <a:custGeom>
            <a:avLst/>
            <a:gdLst/>
            <a:ahLst/>
            <a:cxnLst/>
            <a:rect l="l" t="t" r="r" b="b"/>
            <a:pathLst>
              <a:path w="1188084" h="1188085">
                <a:moveTo>
                  <a:pt x="1187754" y="0"/>
                </a:moveTo>
                <a:lnTo>
                  <a:pt x="0" y="0"/>
                </a:lnTo>
                <a:lnTo>
                  <a:pt x="1187754" y="1187774"/>
                </a:lnTo>
                <a:lnTo>
                  <a:pt x="1187754" y="0"/>
                </a:lnTo>
                <a:close/>
              </a:path>
            </a:pathLst>
          </a:custGeom>
          <a:solidFill>
            <a:srgbClr val="000000">
              <a:alpha val="812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6" name="bg object 86"/>
          <p:cNvSpPr/>
          <p:nvPr/>
        </p:nvSpPr>
        <p:spPr>
          <a:xfrm>
            <a:off x="8133609" y="656"/>
            <a:ext cx="1007252" cy="801108"/>
          </a:xfrm>
          <a:custGeom>
            <a:avLst/>
            <a:gdLst/>
            <a:ahLst/>
            <a:cxnLst/>
            <a:rect l="l" t="t" r="r" b="b"/>
            <a:pathLst>
              <a:path w="1177925" h="1177925">
                <a:moveTo>
                  <a:pt x="1177531" y="0"/>
                </a:moveTo>
                <a:lnTo>
                  <a:pt x="0" y="0"/>
                </a:lnTo>
                <a:lnTo>
                  <a:pt x="1177531" y="1177556"/>
                </a:lnTo>
                <a:lnTo>
                  <a:pt x="1177531" y="0"/>
                </a:lnTo>
                <a:close/>
              </a:path>
            </a:pathLst>
          </a:custGeom>
          <a:solidFill>
            <a:srgbClr val="000000">
              <a:alpha val="8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7" name="bg object 87"/>
          <p:cNvSpPr/>
          <p:nvPr/>
        </p:nvSpPr>
        <p:spPr>
          <a:xfrm>
            <a:off x="8142368" y="657"/>
            <a:ext cx="998564" cy="794198"/>
          </a:xfrm>
          <a:custGeom>
            <a:avLst/>
            <a:gdLst/>
            <a:ahLst/>
            <a:cxnLst/>
            <a:rect l="l" t="t" r="r" b="b"/>
            <a:pathLst>
              <a:path w="1167765" h="1167765">
                <a:moveTo>
                  <a:pt x="1167290" y="0"/>
                </a:moveTo>
                <a:lnTo>
                  <a:pt x="0" y="0"/>
                </a:lnTo>
                <a:lnTo>
                  <a:pt x="1167290" y="1167315"/>
                </a:lnTo>
                <a:lnTo>
                  <a:pt x="1167290" y="0"/>
                </a:lnTo>
                <a:close/>
              </a:path>
            </a:pathLst>
          </a:custGeom>
          <a:solidFill>
            <a:srgbClr val="000000">
              <a:alpha val="937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88" name="bg object 88"/>
          <p:cNvSpPr/>
          <p:nvPr/>
        </p:nvSpPr>
        <p:spPr>
          <a:xfrm>
            <a:off x="8151099" y="657"/>
            <a:ext cx="989876" cy="787288"/>
          </a:xfrm>
          <a:custGeom>
            <a:avLst/>
            <a:gdLst/>
            <a:ahLst/>
            <a:cxnLst/>
            <a:rect l="l" t="t" r="r" b="b"/>
            <a:pathLst>
              <a:path w="1157604" h="1157605">
                <a:moveTo>
                  <a:pt x="1157078" y="0"/>
                </a:moveTo>
                <a:lnTo>
                  <a:pt x="0" y="0"/>
                </a:lnTo>
                <a:lnTo>
                  <a:pt x="1157078" y="1157108"/>
                </a:lnTo>
                <a:lnTo>
                  <a:pt x="1157078" y="0"/>
                </a:lnTo>
                <a:close/>
              </a:path>
            </a:pathLst>
          </a:custGeom>
          <a:solidFill>
            <a:srgbClr val="000000">
              <a:alpha val="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89" name="bg object 8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255642" y="657"/>
            <a:ext cx="884883" cy="703808"/>
          </a:xfrm>
          <a:prstGeom prst="rect">
            <a:avLst/>
          </a:prstGeom>
        </p:spPr>
      </p:pic>
      <p:sp>
        <p:nvSpPr>
          <p:cNvPr id="90" name="bg object 90"/>
          <p:cNvSpPr/>
          <p:nvPr/>
        </p:nvSpPr>
        <p:spPr>
          <a:xfrm>
            <a:off x="8291112" y="658"/>
            <a:ext cx="849784" cy="675867"/>
          </a:xfrm>
          <a:custGeom>
            <a:avLst/>
            <a:gdLst/>
            <a:ahLst/>
            <a:cxnLst/>
            <a:rect l="l" t="t" r="r" b="b"/>
            <a:pathLst>
              <a:path w="993775" h="993775">
                <a:moveTo>
                  <a:pt x="993342" y="0"/>
                </a:moveTo>
                <a:lnTo>
                  <a:pt x="0" y="0"/>
                </a:lnTo>
                <a:lnTo>
                  <a:pt x="993342" y="993313"/>
                </a:lnTo>
                <a:lnTo>
                  <a:pt x="993342" y="0"/>
                </a:lnTo>
                <a:close/>
              </a:path>
            </a:pathLst>
          </a:custGeom>
          <a:solidFill>
            <a:srgbClr val="000000">
              <a:alpha val="1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1" name="bg object 91"/>
          <p:cNvSpPr/>
          <p:nvPr/>
        </p:nvSpPr>
        <p:spPr>
          <a:xfrm>
            <a:off x="8298048" y="657"/>
            <a:ext cx="842724" cy="670252"/>
          </a:xfrm>
          <a:custGeom>
            <a:avLst/>
            <a:gdLst/>
            <a:ahLst/>
            <a:cxnLst/>
            <a:rect l="l" t="t" r="r" b="b"/>
            <a:pathLst>
              <a:path w="985520" h="985519">
                <a:moveTo>
                  <a:pt x="985231" y="0"/>
                </a:moveTo>
                <a:lnTo>
                  <a:pt x="0" y="0"/>
                </a:lnTo>
                <a:lnTo>
                  <a:pt x="985231" y="985198"/>
                </a:lnTo>
                <a:lnTo>
                  <a:pt x="985231" y="0"/>
                </a:lnTo>
                <a:close/>
              </a:path>
            </a:pathLst>
          </a:custGeom>
          <a:solidFill>
            <a:srgbClr val="000000">
              <a:alpha val="2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2" name="bg object 92"/>
          <p:cNvSpPr/>
          <p:nvPr/>
        </p:nvSpPr>
        <p:spPr>
          <a:xfrm>
            <a:off x="8304988" y="657"/>
            <a:ext cx="835666" cy="664639"/>
          </a:xfrm>
          <a:custGeom>
            <a:avLst/>
            <a:gdLst/>
            <a:ahLst/>
            <a:cxnLst/>
            <a:rect l="l" t="t" r="r" b="b"/>
            <a:pathLst>
              <a:path w="977265" h="977265">
                <a:moveTo>
                  <a:pt x="977113" y="0"/>
                </a:moveTo>
                <a:lnTo>
                  <a:pt x="0" y="0"/>
                </a:lnTo>
                <a:lnTo>
                  <a:pt x="977113" y="977083"/>
                </a:lnTo>
                <a:lnTo>
                  <a:pt x="977113" y="0"/>
                </a:lnTo>
                <a:close/>
              </a:path>
            </a:pathLst>
          </a:custGeom>
          <a:solidFill>
            <a:srgbClr val="000000">
              <a:alpha val="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3" name="bg object 93"/>
          <p:cNvSpPr/>
          <p:nvPr/>
        </p:nvSpPr>
        <p:spPr>
          <a:xfrm>
            <a:off x="8311910" y="657"/>
            <a:ext cx="829149" cy="659024"/>
          </a:xfrm>
          <a:custGeom>
            <a:avLst/>
            <a:gdLst/>
            <a:ahLst/>
            <a:cxnLst/>
            <a:rect l="l" t="t" r="r" b="b"/>
            <a:pathLst>
              <a:path w="969645" h="969010">
                <a:moveTo>
                  <a:pt x="969018" y="0"/>
                </a:moveTo>
                <a:lnTo>
                  <a:pt x="0" y="0"/>
                </a:lnTo>
                <a:lnTo>
                  <a:pt x="969018" y="968992"/>
                </a:lnTo>
                <a:lnTo>
                  <a:pt x="969018" y="0"/>
                </a:lnTo>
                <a:close/>
              </a:path>
            </a:pathLst>
          </a:custGeom>
          <a:solidFill>
            <a:srgbClr val="000000">
              <a:alpha val="49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4" name="bg object 94"/>
          <p:cNvSpPr/>
          <p:nvPr/>
        </p:nvSpPr>
        <p:spPr>
          <a:xfrm>
            <a:off x="8318856" y="656"/>
            <a:ext cx="822091" cy="653842"/>
          </a:xfrm>
          <a:custGeom>
            <a:avLst/>
            <a:gdLst/>
            <a:ahLst/>
            <a:cxnLst/>
            <a:rect l="l" t="t" r="r" b="b"/>
            <a:pathLst>
              <a:path w="961390" h="961390">
                <a:moveTo>
                  <a:pt x="960895" y="0"/>
                </a:moveTo>
                <a:lnTo>
                  <a:pt x="0" y="0"/>
                </a:lnTo>
                <a:lnTo>
                  <a:pt x="960895" y="960864"/>
                </a:lnTo>
                <a:lnTo>
                  <a:pt x="960895" y="0"/>
                </a:lnTo>
                <a:close/>
              </a:path>
            </a:pathLst>
          </a:custGeom>
          <a:solidFill>
            <a:srgbClr val="000000">
              <a:alpha val="62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5" name="bg object 95"/>
          <p:cNvSpPr/>
          <p:nvPr/>
        </p:nvSpPr>
        <p:spPr>
          <a:xfrm>
            <a:off x="8325780" y="657"/>
            <a:ext cx="815032" cy="648228"/>
          </a:xfrm>
          <a:custGeom>
            <a:avLst/>
            <a:gdLst/>
            <a:ahLst/>
            <a:cxnLst/>
            <a:rect l="l" t="t" r="r" b="b"/>
            <a:pathLst>
              <a:path w="953134" h="953135">
                <a:moveTo>
                  <a:pt x="952800" y="0"/>
                </a:moveTo>
                <a:lnTo>
                  <a:pt x="0" y="0"/>
                </a:lnTo>
                <a:lnTo>
                  <a:pt x="952800" y="952772"/>
                </a:lnTo>
                <a:lnTo>
                  <a:pt x="952800" y="0"/>
                </a:lnTo>
                <a:close/>
              </a:path>
            </a:pathLst>
          </a:custGeom>
          <a:solidFill>
            <a:srgbClr val="000000">
              <a:alpha val="7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6" name="bg object 96"/>
          <p:cNvSpPr/>
          <p:nvPr/>
        </p:nvSpPr>
        <p:spPr>
          <a:xfrm>
            <a:off x="8332712" y="655"/>
            <a:ext cx="807973" cy="642614"/>
          </a:xfrm>
          <a:custGeom>
            <a:avLst/>
            <a:gdLst/>
            <a:ahLst/>
            <a:cxnLst/>
            <a:rect l="l" t="t" r="r" b="b"/>
            <a:pathLst>
              <a:path w="944879" h="944880">
                <a:moveTo>
                  <a:pt x="944693" y="0"/>
                </a:moveTo>
                <a:lnTo>
                  <a:pt x="0" y="0"/>
                </a:lnTo>
                <a:lnTo>
                  <a:pt x="944693" y="944669"/>
                </a:lnTo>
                <a:lnTo>
                  <a:pt x="944693" y="0"/>
                </a:lnTo>
                <a:close/>
              </a:path>
            </a:pathLst>
          </a:custGeom>
          <a:solidFill>
            <a:srgbClr val="000000">
              <a:alpha val="8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7" name="bg object 97"/>
          <p:cNvSpPr/>
          <p:nvPr/>
        </p:nvSpPr>
        <p:spPr>
          <a:xfrm>
            <a:off x="8339647" y="658"/>
            <a:ext cx="800914" cy="636999"/>
          </a:xfrm>
          <a:custGeom>
            <a:avLst/>
            <a:gdLst/>
            <a:ahLst/>
            <a:cxnLst/>
            <a:rect l="l" t="t" r="r" b="b"/>
            <a:pathLst>
              <a:path w="936625" h="936625">
                <a:moveTo>
                  <a:pt x="936582" y="0"/>
                </a:moveTo>
                <a:lnTo>
                  <a:pt x="0" y="0"/>
                </a:lnTo>
                <a:lnTo>
                  <a:pt x="936582" y="936553"/>
                </a:lnTo>
                <a:lnTo>
                  <a:pt x="936582" y="0"/>
                </a:lnTo>
                <a:close/>
              </a:path>
            </a:pathLst>
          </a:custGeom>
          <a:solidFill>
            <a:srgbClr val="000000">
              <a:alpha val="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8" name="bg object 98"/>
          <p:cNvSpPr/>
          <p:nvPr/>
        </p:nvSpPr>
        <p:spPr>
          <a:xfrm>
            <a:off x="8346576" y="658"/>
            <a:ext cx="794399" cy="631817"/>
          </a:xfrm>
          <a:custGeom>
            <a:avLst/>
            <a:gdLst/>
            <a:ahLst/>
            <a:cxnLst/>
            <a:rect l="l" t="t" r="r" b="b"/>
            <a:pathLst>
              <a:path w="929004" h="929005">
                <a:moveTo>
                  <a:pt x="928478" y="0"/>
                </a:moveTo>
                <a:lnTo>
                  <a:pt x="0" y="0"/>
                </a:lnTo>
                <a:lnTo>
                  <a:pt x="928478" y="928449"/>
                </a:lnTo>
                <a:lnTo>
                  <a:pt x="928478" y="0"/>
                </a:lnTo>
                <a:close/>
              </a:path>
            </a:pathLst>
          </a:custGeom>
          <a:solidFill>
            <a:srgbClr val="000000">
              <a:alpha val="112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99" name="bg object 99"/>
          <p:cNvSpPr/>
          <p:nvPr/>
        </p:nvSpPr>
        <p:spPr>
          <a:xfrm>
            <a:off x="8353517" y="656"/>
            <a:ext cx="787340" cy="626203"/>
          </a:xfrm>
          <a:custGeom>
            <a:avLst/>
            <a:gdLst/>
            <a:ahLst/>
            <a:cxnLst/>
            <a:rect l="l" t="t" r="r" b="b"/>
            <a:pathLst>
              <a:path w="920750" h="920750">
                <a:moveTo>
                  <a:pt x="920361" y="0"/>
                </a:moveTo>
                <a:lnTo>
                  <a:pt x="0" y="0"/>
                </a:lnTo>
                <a:lnTo>
                  <a:pt x="920361" y="920323"/>
                </a:lnTo>
                <a:lnTo>
                  <a:pt x="920361" y="0"/>
                </a:lnTo>
                <a:close/>
              </a:path>
            </a:pathLst>
          </a:custGeom>
          <a:solidFill>
            <a:srgbClr val="000000">
              <a:alpha val="124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0" name="bg object 100"/>
          <p:cNvSpPr/>
          <p:nvPr/>
        </p:nvSpPr>
        <p:spPr>
          <a:xfrm>
            <a:off x="8360436" y="656"/>
            <a:ext cx="780280" cy="620588"/>
          </a:xfrm>
          <a:custGeom>
            <a:avLst/>
            <a:gdLst/>
            <a:ahLst/>
            <a:cxnLst/>
            <a:rect l="l" t="t" r="r" b="b"/>
            <a:pathLst>
              <a:path w="912495" h="912494">
                <a:moveTo>
                  <a:pt x="912270" y="0"/>
                </a:moveTo>
                <a:lnTo>
                  <a:pt x="0" y="0"/>
                </a:lnTo>
                <a:lnTo>
                  <a:pt x="912270" y="912240"/>
                </a:lnTo>
                <a:lnTo>
                  <a:pt x="912270" y="0"/>
                </a:lnTo>
                <a:close/>
              </a:path>
            </a:pathLst>
          </a:custGeom>
          <a:solidFill>
            <a:srgbClr val="000000">
              <a:alpha val="1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1" name="bg object 101"/>
          <p:cNvSpPr/>
          <p:nvPr/>
        </p:nvSpPr>
        <p:spPr>
          <a:xfrm>
            <a:off x="8367372" y="656"/>
            <a:ext cx="773222" cy="614974"/>
          </a:xfrm>
          <a:custGeom>
            <a:avLst/>
            <a:gdLst/>
            <a:ahLst/>
            <a:cxnLst/>
            <a:rect l="l" t="t" r="r" b="b"/>
            <a:pathLst>
              <a:path w="904240" h="904240">
                <a:moveTo>
                  <a:pt x="904158" y="0"/>
                </a:moveTo>
                <a:lnTo>
                  <a:pt x="0" y="0"/>
                </a:lnTo>
                <a:lnTo>
                  <a:pt x="904158" y="904128"/>
                </a:lnTo>
                <a:lnTo>
                  <a:pt x="904158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2" name="bg object 102"/>
          <p:cNvSpPr/>
          <p:nvPr/>
        </p:nvSpPr>
        <p:spPr>
          <a:xfrm>
            <a:off x="8374321" y="658"/>
            <a:ext cx="766705" cy="609791"/>
          </a:xfrm>
          <a:custGeom>
            <a:avLst/>
            <a:gdLst/>
            <a:ahLst/>
            <a:cxnLst/>
            <a:rect l="l" t="t" r="r" b="b"/>
            <a:pathLst>
              <a:path w="896620" h="896619">
                <a:moveTo>
                  <a:pt x="896033" y="0"/>
                </a:moveTo>
                <a:lnTo>
                  <a:pt x="0" y="0"/>
                </a:lnTo>
                <a:lnTo>
                  <a:pt x="896033" y="896001"/>
                </a:lnTo>
                <a:lnTo>
                  <a:pt x="896033" y="0"/>
                </a:lnTo>
                <a:close/>
              </a:path>
            </a:pathLst>
          </a:custGeom>
          <a:solidFill>
            <a:srgbClr val="000000">
              <a:alpha val="16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3" name="bg object 103"/>
          <p:cNvSpPr/>
          <p:nvPr/>
        </p:nvSpPr>
        <p:spPr>
          <a:xfrm>
            <a:off x="8381245" y="656"/>
            <a:ext cx="759647" cy="604178"/>
          </a:xfrm>
          <a:custGeom>
            <a:avLst/>
            <a:gdLst/>
            <a:ahLst/>
            <a:cxnLst/>
            <a:rect l="l" t="t" r="r" b="b"/>
            <a:pathLst>
              <a:path w="888365" h="888365">
                <a:moveTo>
                  <a:pt x="887936" y="0"/>
                </a:moveTo>
                <a:lnTo>
                  <a:pt x="0" y="0"/>
                </a:lnTo>
                <a:lnTo>
                  <a:pt x="887936" y="887909"/>
                </a:lnTo>
                <a:lnTo>
                  <a:pt x="887936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4" name="bg object 104"/>
          <p:cNvSpPr/>
          <p:nvPr/>
        </p:nvSpPr>
        <p:spPr>
          <a:xfrm>
            <a:off x="8388187" y="658"/>
            <a:ext cx="752588" cy="598563"/>
          </a:xfrm>
          <a:custGeom>
            <a:avLst/>
            <a:gdLst/>
            <a:ahLst/>
            <a:cxnLst/>
            <a:rect l="l" t="t" r="r" b="b"/>
            <a:pathLst>
              <a:path w="880109" h="880110">
                <a:moveTo>
                  <a:pt x="879816" y="0"/>
                </a:moveTo>
                <a:lnTo>
                  <a:pt x="0" y="0"/>
                </a:lnTo>
                <a:lnTo>
                  <a:pt x="879816" y="879783"/>
                </a:lnTo>
                <a:lnTo>
                  <a:pt x="879816" y="0"/>
                </a:lnTo>
                <a:close/>
              </a:path>
            </a:pathLst>
          </a:custGeom>
          <a:solidFill>
            <a:srgbClr val="000000">
              <a:alpha val="1874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5" name="bg object 105"/>
          <p:cNvSpPr/>
          <p:nvPr/>
        </p:nvSpPr>
        <p:spPr>
          <a:xfrm>
            <a:off x="8395119" y="658"/>
            <a:ext cx="745529" cy="592949"/>
          </a:xfrm>
          <a:custGeom>
            <a:avLst/>
            <a:gdLst/>
            <a:ahLst/>
            <a:cxnLst/>
            <a:rect l="l" t="t" r="r" b="b"/>
            <a:pathLst>
              <a:path w="871854" h="871855">
                <a:moveTo>
                  <a:pt x="871713" y="0"/>
                </a:moveTo>
                <a:lnTo>
                  <a:pt x="0" y="0"/>
                </a:lnTo>
                <a:lnTo>
                  <a:pt x="871713" y="871679"/>
                </a:lnTo>
                <a:lnTo>
                  <a:pt x="871713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106" name="bg object 10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395115" y="657"/>
            <a:ext cx="745410" cy="592836"/>
          </a:xfrm>
          <a:prstGeom prst="rect">
            <a:avLst/>
          </a:prstGeom>
        </p:spPr>
      </p:pic>
      <p:sp>
        <p:nvSpPr>
          <p:cNvPr id="107" name="bg object 107"/>
          <p:cNvSpPr/>
          <p:nvPr/>
        </p:nvSpPr>
        <p:spPr>
          <a:xfrm>
            <a:off x="7970968" y="667835"/>
            <a:ext cx="1169607" cy="864160"/>
          </a:xfrm>
          <a:custGeom>
            <a:avLst/>
            <a:gdLst/>
            <a:ahLst/>
            <a:cxnLst/>
            <a:rect l="l" t="t" r="r" b="b"/>
            <a:pathLst>
              <a:path w="1367790" h="1270635">
                <a:moveTo>
                  <a:pt x="994841" y="0"/>
                </a:moveTo>
                <a:lnTo>
                  <a:pt x="0" y="0"/>
                </a:lnTo>
                <a:lnTo>
                  <a:pt x="1270618" y="1270618"/>
                </a:lnTo>
                <a:lnTo>
                  <a:pt x="1367732" y="1270618"/>
                </a:lnTo>
                <a:lnTo>
                  <a:pt x="1367732" y="372894"/>
                </a:lnTo>
                <a:lnTo>
                  <a:pt x="994841" y="0"/>
                </a:lnTo>
                <a:close/>
              </a:path>
            </a:pathLst>
          </a:custGeom>
          <a:solidFill>
            <a:srgbClr val="000000">
              <a:alpha val="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8" name="bg object 108"/>
          <p:cNvSpPr/>
          <p:nvPr/>
        </p:nvSpPr>
        <p:spPr>
          <a:xfrm>
            <a:off x="7974433" y="665080"/>
            <a:ext cx="1166349" cy="864160"/>
          </a:xfrm>
          <a:custGeom>
            <a:avLst/>
            <a:gdLst/>
            <a:ahLst/>
            <a:cxnLst/>
            <a:rect l="l" t="t" r="r" b="b"/>
            <a:pathLst>
              <a:path w="1363979" h="1270635">
                <a:moveTo>
                  <a:pt x="994841" y="0"/>
                </a:moveTo>
                <a:lnTo>
                  <a:pt x="0" y="0"/>
                </a:lnTo>
                <a:lnTo>
                  <a:pt x="1270608" y="1270608"/>
                </a:lnTo>
                <a:lnTo>
                  <a:pt x="1363678" y="1270608"/>
                </a:lnTo>
                <a:lnTo>
                  <a:pt x="1363678" y="368840"/>
                </a:lnTo>
                <a:lnTo>
                  <a:pt x="994841" y="0"/>
                </a:lnTo>
                <a:close/>
              </a:path>
            </a:pathLst>
          </a:custGeom>
          <a:solidFill>
            <a:srgbClr val="000000">
              <a:alpha val="93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09" name="bg object 109"/>
          <p:cNvSpPr/>
          <p:nvPr/>
        </p:nvSpPr>
        <p:spPr>
          <a:xfrm>
            <a:off x="7977903" y="662329"/>
            <a:ext cx="1163091" cy="864160"/>
          </a:xfrm>
          <a:custGeom>
            <a:avLst/>
            <a:gdLst/>
            <a:ahLst/>
            <a:cxnLst/>
            <a:rect l="l" t="t" r="r" b="b"/>
            <a:pathLst>
              <a:path w="1360170" h="1270635">
                <a:moveTo>
                  <a:pt x="994829" y="0"/>
                </a:moveTo>
                <a:lnTo>
                  <a:pt x="0" y="0"/>
                </a:lnTo>
                <a:lnTo>
                  <a:pt x="1270622" y="1270596"/>
                </a:lnTo>
                <a:lnTo>
                  <a:pt x="1359620" y="1270596"/>
                </a:lnTo>
                <a:lnTo>
                  <a:pt x="1359620" y="364784"/>
                </a:lnTo>
                <a:lnTo>
                  <a:pt x="994829" y="0"/>
                </a:lnTo>
                <a:close/>
              </a:path>
            </a:pathLst>
          </a:custGeom>
          <a:solidFill>
            <a:srgbClr val="000000">
              <a:alpha val="1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0" name="bg object 110"/>
          <p:cNvSpPr/>
          <p:nvPr/>
        </p:nvSpPr>
        <p:spPr>
          <a:xfrm>
            <a:off x="7981365" y="659578"/>
            <a:ext cx="1159290" cy="864160"/>
          </a:xfrm>
          <a:custGeom>
            <a:avLst/>
            <a:gdLst/>
            <a:ahLst/>
            <a:cxnLst/>
            <a:rect l="l" t="t" r="r" b="b"/>
            <a:pathLst>
              <a:path w="1355725" h="1270635">
                <a:moveTo>
                  <a:pt x="994852" y="0"/>
                </a:moveTo>
                <a:lnTo>
                  <a:pt x="0" y="0"/>
                </a:lnTo>
                <a:lnTo>
                  <a:pt x="1270619" y="1270582"/>
                </a:lnTo>
                <a:lnTo>
                  <a:pt x="1355572" y="1270582"/>
                </a:lnTo>
                <a:lnTo>
                  <a:pt x="1355572" y="360715"/>
                </a:lnTo>
                <a:lnTo>
                  <a:pt x="994852" y="0"/>
                </a:lnTo>
                <a:close/>
              </a:path>
            </a:pathLst>
          </a:custGeom>
          <a:solidFill>
            <a:srgbClr val="000000">
              <a:alpha val="1562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1" name="bg object 111"/>
          <p:cNvSpPr/>
          <p:nvPr/>
        </p:nvSpPr>
        <p:spPr>
          <a:xfrm>
            <a:off x="7984843" y="656825"/>
            <a:ext cx="1156032" cy="864160"/>
          </a:xfrm>
          <a:custGeom>
            <a:avLst/>
            <a:gdLst/>
            <a:ahLst/>
            <a:cxnLst/>
            <a:rect l="l" t="t" r="r" b="b"/>
            <a:pathLst>
              <a:path w="1351915" h="1270635">
                <a:moveTo>
                  <a:pt x="994854" y="0"/>
                </a:moveTo>
                <a:lnTo>
                  <a:pt x="0" y="0"/>
                </a:lnTo>
                <a:lnTo>
                  <a:pt x="1270605" y="1270567"/>
                </a:lnTo>
                <a:lnTo>
                  <a:pt x="1351505" y="1270567"/>
                </a:lnTo>
                <a:lnTo>
                  <a:pt x="1351505" y="356647"/>
                </a:lnTo>
                <a:lnTo>
                  <a:pt x="994854" y="0"/>
                </a:lnTo>
                <a:close/>
              </a:path>
            </a:pathLst>
          </a:custGeom>
          <a:solidFill>
            <a:srgbClr val="000000">
              <a:alpha val="1873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2" name="bg object 112"/>
          <p:cNvSpPr/>
          <p:nvPr/>
        </p:nvSpPr>
        <p:spPr>
          <a:xfrm>
            <a:off x="7988295" y="654066"/>
            <a:ext cx="1152231" cy="864160"/>
          </a:xfrm>
          <a:custGeom>
            <a:avLst/>
            <a:gdLst/>
            <a:ahLst/>
            <a:cxnLst/>
            <a:rect l="l" t="t" r="r" b="b"/>
            <a:pathLst>
              <a:path w="1347470" h="1270635">
                <a:moveTo>
                  <a:pt x="994867" y="0"/>
                </a:moveTo>
                <a:lnTo>
                  <a:pt x="0" y="0"/>
                </a:lnTo>
                <a:lnTo>
                  <a:pt x="1270619" y="1270569"/>
                </a:lnTo>
                <a:lnTo>
                  <a:pt x="1347469" y="1270569"/>
                </a:lnTo>
                <a:lnTo>
                  <a:pt x="1347469" y="352594"/>
                </a:lnTo>
                <a:lnTo>
                  <a:pt x="994867" y="0"/>
                </a:lnTo>
                <a:close/>
              </a:path>
            </a:pathLst>
          </a:custGeom>
          <a:solidFill>
            <a:srgbClr val="000000">
              <a:alpha val="218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3" name="bg object 113"/>
          <p:cNvSpPr/>
          <p:nvPr/>
        </p:nvSpPr>
        <p:spPr>
          <a:xfrm>
            <a:off x="7991762" y="651313"/>
            <a:ext cx="1148973" cy="864160"/>
          </a:xfrm>
          <a:custGeom>
            <a:avLst/>
            <a:gdLst/>
            <a:ahLst/>
            <a:cxnLst/>
            <a:rect l="l" t="t" r="r" b="b"/>
            <a:pathLst>
              <a:path w="1343659" h="1270635">
                <a:moveTo>
                  <a:pt x="994867" y="0"/>
                </a:moveTo>
                <a:lnTo>
                  <a:pt x="0" y="0"/>
                </a:lnTo>
                <a:lnTo>
                  <a:pt x="1270619" y="1270555"/>
                </a:lnTo>
                <a:lnTo>
                  <a:pt x="1343413" y="1270555"/>
                </a:lnTo>
                <a:lnTo>
                  <a:pt x="1343413" y="348539"/>
                </a:lnTo>
                <a:lnTo>
                  <a:pt x="994867" y="0"/>
                </a:lnTo>
                <a:close/>
              </a:path>
            </a:pathLst>
          </a:custGeom>
          <a:solidFill>
            <a:srgbClr val="000000">
              <a:alpha val="2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4" name="bg object 114"/>
          <p:cNvSpPr/>
          <p:nvPr/>
        </p:nvSpPr>
        <p:spPr>
          <a:xfrm>
            <a:off x="7995231" y="648561"/>
            <a:ext cx="1145715" cy="864160"/>
          </a:xfrm>
          <a:custGeom>
            <a:avLst/>
            <a:gdLst/>
            <a:ahLst/>
            <a:cxnLst/>
            <a:rect l="l" t="t" r="r" b="b"/>
            <a:pathLst>
              <a:path w="1339850" h="1270635">
                <a:moveTo>
                  <a:pt x="994867" y="0"/>
                </a:moveTo>
                <a:lnTo>
                  <a:pt x="0" y="0"/>
                </a:lnTo>
                <a:lnTo>
                  <a:pt x="1270622" y="1270546"/>
                </a:lnTo>
                <a:lnTo>
                  <a:pt x="1339356" y="1270546"/>
                </a:lnTo>
                <a:lnTo>
                  <a:pt x="1339356" y="344478"/>
                </a:lnTo>
                <a:lnTo>
                  <a:pt x="994867" y="0"/>
                </a:lnTo>
                <a:close/>
              </a:path>
            </a:pathLst>
          </a:custGeom>
          <a:solidFill>
            <a:srgbClr val="000000">
              <a:alpha val="2812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5" name="bg object 115"/>
          <p:cNvSpPr/>
          <p:nvPr/>
        </p:nvSpPr>
        <p:spPr>
          <a:xfrm>
            <a:off x="7998703" y="645810"/>
            <a:ext cx="1141914" cy="864160"/>
          </a:xfrm>
          <a:custGeom>
            <a:avLst/>
            <a:gdLst/>
            <a:ahLst/>
            <a:cxnLst/>
            <a:rect l="l" t="t" r="r" b="b"/>
            <a:pathLst>
              <a:path w="1335404" h="1270635">
                <a:moveTo>
                  <a:pt x="994879" y="0"/>
                </a:moveTo>
                <a:lnTo>
                  <a:pt x="0" y="0"/>
                </a:lnTo>
                <a:lnTo>
                  <a:pt x="1270622" y="1270533"/>
                </a:lnTo>
                <a:lnTo>
                  <a:pt x="1335298" y="1270533"/>
                </a:lnTo>
                <a:lnTo>
                  <a:pt x="1335298" y="340408"/>
                </a:lnTo>
                <a:lnTo>
                  <a:pt x="994879" y="0"/>
                </a:lnTo>
                <a:close/>
              </a:path>
            </a:pathLst>
          </a:custGeom>
          <a:solidFill>
            <a:srgbClr val="000000">
              <a:alpha val="312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6" name="bg object 116"/>
          <p:cNvSpPr/>
          <p:nvPr/>
        </p:nvSpPr>
        <p:spPr>
          <a:xfrm>
            <a:off x="8002173" y="643057"/>
            <a:ext cx="1138656" cy="864160"/>
          </a:xfrm>
          <a:custGeom>
            <a:avLst/>
            <a:gdLst/>
            <a:ahLst/>
            <a:cxnLst/>
            <a:rect l="l" t="t" r="r" b="b"/>
            <a:pathLst>
              <a:path w="1331595" h="1270635">
                <a:moveTo>
                  <a:pt x="994879" y="0"/>
                </a:moveTo>
                <a:lnTo>
                  <a:pt x="0" y="0"/>
                </a:lnTo>
                <a:lnTo>
                  <a:pt x="1270609" y="1270520"/>
                </a:lnTo>
                <a:lnTo>
                  <a:pt x="1331240" y="1270520"/>
                </a:lnTo>
                <a:lnTo>
                  <a:pt x="1331240" y="336350"/>
                </a:lnTo>
                <a:lnTo>
                  <a:pt x="994879" y="0"/>
                </a:lnTo>
                <a:close/>
              </a:path>
            </a:pathLst>
          </a:custGeom>
          <a:solidFill>
            <a:srgbClr val="000000">
              <a:alpha val="3436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7" name="bg object 117"/>
          <p:cNvSpPr/>
          <p:nvPr/>
        </p:nvSpPr>
        <p:spPr>
          <a:xfrm>
            <a:off x="8005633" y="640299"/>
            <a:ext cx="1135398" cy="864160"/>
          </a:xfrm>
          <a:custGeom>
            <a:avLst/>
            <a:gdLst/>
            <a:ahLst/>
            <a:cxnLst/>
            <a:rect l="l" t="t" r="r" b="b"/>
            <a:pathLst>
              <a:path w="1327784" h="1270635">
                <a:moveTo>
                  <a:pt x="994892" y="0"/>
                </a:moveTo>
                <a:lnTo>
                  <a:pt x="0" y="0"/>
                </a:lnTo>
                <a:lnTo>
                  <a:pt x="1270608" y="1270519"/>
                </a:lnTo>
                <a:lnTo>
                  <a:pt x="1327192" y="1270519"/>
                </a:lnTo>
                <a:lnTo>
                  <a:pt x="1327192" y="332290"/>
                </a:lnTo>
                <a:lnTo>
                  <a:pt x="994892" y="0"/>
                </a:lnTo>
                <a:close/>
              </a:path>
            </a:pathLst>
          </a:custGeom>
          <a:solidFill>
            <a:srgbClr val="000000">
              <a:alpha val="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8" name="bg object 118"/>
          <p:cNvSpPr/>
          <p:nvPr/>
        </p:nvSpPr>
        <p:spPr>
          <a:xfrm>
            <a:off x="8009091" y="637546"/>
            <a:ext cx="1131597" cy="864160"/>
          </a:xfrm>
          <a:custGeom>
            <a:avLst/>
            <a:gdLst/>
            <a:ahLst/>
            <a:cxnLst/>
            <a:rect l="l" t="t" r="r" b="b"/>
            <a:pathLst>
              <a:path w="1323340" h="1270635">
                <a:moveTo>
                  <a:pt x="994905" y="0"/>
                </a:moveTo>
                <a:lnTo>
                  <a:pt x="0" y="0"/>
                </a:lnTo>
                <a:lnTo>
                  <a:pt x="1270605" y="1270504"/>
                </a:lnTo>
                <a:lnTo>
                  <a:pt x="1323148" y="1270504"/>
                </a:lnTo>
                <a:lnTo>
                  <a:pt x="1323148" y="328232"/>
                </a:lnTo>
                <a:lnTo>
                  <a:pt x="994905" y="0"/>
                </a:lnTo>
                <a:close/>
              </a:path>
            </a:pathLst>
          </a:custGeom>
          <a:solidFill>
            <a:srgbClr val="000000">
              <a:alpha val="4061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19" name="bg object 119"/>
          <p:cNvSpPr/>
          <p:nvPr/>
        </p:nvSpPr>
        <p:spPr>
          <a:xfrm>
            <a:off x="8012565" y="634797"/>
            <a:ext cx="1128339" cy="864160"/>
          </a:xfrm>
          <a:custGeom>
            <a:avLst/>
            <a:gdLst/>
            <a:ahLst/>
            <a:cxnLst/>
            <a:rect l="l" t="t" r="r" b="b"/>
            <a:pathLst>
              <a:path w="1319529" h="1270635">
                <a:moveTo>
                  <a:pt x="994905" y="0"/>
                </a:moveTo>
                <a:lnTo>
                  <a:pt x="0" y="0"/>
                </a:lnTo>
                <a:lnTo>
                  <a:pt x="1270609" y="1270495"/>
                </a:lnTo>
                <a:lnTo>
                  <a:pt x="1319087" y="1270495"/>
                </a:lnTo>
                <a:lnTo>
                  <a:pt x="1319087" y="324171"/>
                </a:lnTo>
                <a:lnTo>
                  <a:pt x="994905" y="0"/>
                </a:lnTo>
                <a:close/>
              </a:path>
            </a:pathLst>
          </a:custGeom>
          <a:solidFill>
            <a:srgbClr val="000000">
              <a:alpha val="437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20" name="bg object 120"/>
          <p:cNvSpPr/>
          <p:nvPr/>
        </p:nvSpPr>
        <p:spPr>
          <a:xfrm>
            <a:off x="8016032" y="632042"/>
            <a:ext cx="1124538" cy="864160"/>
          </a:xfrm>
          <a:custGeom>
            <a:avLst/>
            <a:gdLst/>
            <a:ahLst/>
            <a:cxnLst/>
            <a:rect l="l" t="t" r="r" b="b"/>
            <a:pathLst>
              <a:path w="1315084" h="1270635">
                <a:moveTo>
                  <a:pt x="994905" y="0"/>
                </a:moveTo>
                <a:lnTo>
                  <a:pt x="0" y="0"/>
                </a:lnTo>
                <a:lnTo>
                  <a:pt x="1270621" y="1270481"/>
                </a:lnTo>
                <a:lnTo>
                  <a:pt x="1315033" y="1270481"/>
                </a:lnTo>
                <a:lnTo>
                  <a:pt x="1315033" y="320111"/>
                </a:lnTo>
                <a:lnTo>
                  <a:pt x="994905" y="0"/>
                </a:lnTo>
                <a:close/>
              </a:path>
            </a:pathLst>
          </a:custGeom>
          <a:solidFill>
            <a:srgbClr val="000000">
              <a:alpha val="4687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21" name="bg object 121"/>
          <p:cNvSpPr/>
          <p:nvPr/>
        </p:nvSpPr>
        <p:spPr>
          <a:xfrm>
            <a:off x="8019496" y="629291"/>
            <a:ext cx="1121280" cy="864160"/>
          </a:xfrm>
          <a:custGeom>
            <a:avLst/>
            <a:gdLst/>
            <a:ahLst/>
            <a:cxnLst/>
            <a:rect l="l" t="t" r="r" b="b"/>
            <a:pathLst>
              <a:path w="1311275" h="1270635">
                <a:moveTo>
                  <a:pt x="994914" y="0"/>
                </a:moveTo>
                <a:lnTo>
                  <a:pt x="0" y="0"/>
                </a:lnTo>
                <a:lnTo>
                  <a:pt x="1270618" y="1270469"/>
                </a:lnTo>
                <a:lnTo>
                  <a:pt x="1310982" y="1270469"/>
                </a:lnTo>
                <a:lnTo>
                  <a:pt x="1310982" y="316052"/>
                </a:lnTo>
                <a:lnTo>
                  <a:pt x="994914" y="0"/>
                </a:lnTo>
                <a:close/>
              </a:path>
            </a:pathLst>
          </a:custGeom>
          <a:solidFill>
            <a:srgbClr val="000000">
              <a:alpha val="500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122" name="bg object 12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081428" y="678553"/>
            <a:ext cx="1059096" cy="842238"/>
          </a:xfrm>
          <a:prstGeom prst="rect">
            <a:avLst/>
          </a:prstGeom>
        </p:spPr>
      </p:pic>
      <p:pic>
        <p:nvPicPr>
          <p:cNvPr id="123" name="bg object 12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40425" y="190979"/>
            <a:ext cx="1009962" cy="459684"/>
          </a:xfrm>
          <a:prstGeom prst="rect">
            <a:avLst/>
          </a:prstGeom>
        </p:spPr>
      </p:pic>
      <p:pic>
        <p:nvPicPr>
          <p:cNvPr id="124" name="bg object 12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043772" y="656"/>
            <a:ext cx="96752" cy="76958"/>
          </a:xfrm>
          <a:prstGeom prst="rect">
            <a:avLst/>
          </a:prstGeom>
        </p:spPr>
      </p:pic>
      <p:pic>
        <p:nvPicPr>
          <p:cNvPr id="125" name="bg object 125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9110541" y="657"/>
            <a:ext cx="29983" cy="23856"/>
          </a:xfrm>
          <a:prstGeom prst="rect">
            <a:avLst/>
          </a:prstGeom>
        </p:spPr>
      </p:pic>
      <p:sp>
        <p:nvSpPr>
          <p:cNvPr id="126" name="bg object 126"/>
          <p:cNvSpPr/>
          <p:nvPr/>
        </p:nvSpPr>
        <p:spPr>
          <a:xfrm>
            <a:off x="8059216" y="657"/>
            <a:ext cx="1081642" cy="512191"/>
          </a:xfrm>
          <a:custGeom>
            <a:avLst/>
            <a:gdLst/>
            <a:ahLst/>
            <a:cxnLst/>
            <a:rect l="l" t="t" r="r" b="b"/>
            <a:pathLst>
              <a:path w="1264920" h="753110">
                <a:moveTo>
                  <a:pt x="1264529" y="0"/>
                </a:moveTo>
                <a:lnTo>
                  <a:pt x="0" y="0"/>
                </a:lnTo>
                <a:lnTo>
                  <a:pt x="753048" y="753075"/>
                </a:lnTo>
                <a:lnTo>
                  <a:pt x="1264529" y="753075"/>
                </a:lnTo>
                <a:lnTo>
                  <a:pt x="1264529" y="0"/>
                </a:lnTo>
                <a:close/>
              </a:path>
            </a:pathLst>
          </a:custGeom>
          <a:solidFill>
            <a:srgbClr val="3F3F3F"/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27" name="bg object 127"/>
          <p:cNvSpPr/>
          <p:nvPr/>
        </p:nvSpPr>
        <p:spPr>
          <a:xfrm>
            <a:off x="7716629" y="95956"/>
            <a:ext cx="1424270" cy="1132779"/>
          </a:xfrm>
          <a:custGeom>
            <a:avLst/>
            <a:gdLst/>
            <a:ahLst/>
            <a:cxnLst/>
            <a:rect l="l" t="t" r="r" b="b"/>
            <a:pathLst>
              <a:path w="1665604" h="1665605">
                <a:moveTo>
                  <a:pt x="1360500" y="0"/>
                </a:moveTo>
                <a:lnTo>
                  <a:pt x="0" y="0"/>
                </a:lnTo>
                <a:lnTo>
                  <a:pt x="1665168" y="1665022"/>
                </a:lnTo>
                <a:lnTo>
                  <a:pt x="1665168" y="304654"/>
                </a:lnTo>
                <a:lnTo>
                  <a:pt x="1360500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28" name="bg object 128"/>
          <p:cNvSpPr/>
          <p:nvPr/>
        </p:nvSpPr>
        <p:spPr>
          <a:xfrm>
            <a:off x="7597216" y="657"/>
            <a:ext cx="1543729" cy="768286"/>
          </a:xfrm>
          <a:custGeom>
            <a:avLst/>
            <a:gdLst/>
            <a:ahLst/>
            <a:cxnLst/>
            <a:rect l="l" t="t" r="r" b="b"/>
            <a:pathLst>
              <a:path w="1805304" h="1129665">
                <a:moveTo>
                  <a:pt x="1360473" y="0"/>
                </a:moveTo>
                <a:lnTo>
                  <a:pt x="0" y="0"/>
                </a:lnTo>
                <a:lnTo>
                  <a:pt x="1129222" y="1129272"/>
                </a:lnTo>
                <a:lnTo>
                  <a:pt x="1804815" y="1129272"/>
                </a:lnTo>
                <a:lnTo>
                  <a:pt x="1804815" y="444381"/>
                </a:lnTo>
                <a:lnTo>
                  <a:pt x="1360473" y="0"/>
                </a:lnTo>
                <a:close/>
              </a:path>
            </a:pathLst>
          </a:custGeom>
          <a:solidFill>
            <a:srgbClr val="A7A7A7"/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29" name="bg object 129"/>
          <p:cNvSpPr/>
          <p:nvPr/>
        </p:nvSpPr>
        <p:spPr>
          <a:xfrm>
            <a:off x="5371609" y="657"/>
            <a:ext cx="1363455" cy="159358"/>
          </a:xfrm>
          <a:custGeom>
            <a:avLst/>
            <a:gdLst/>
            <a:ahLst/>
            <a:cxnLst/>
            <a:rect l="l" t="t" r="r" b="b"/>
            <a:pathLst>
              <a:path w="1594484" h="234315">
                <a:moveTo>
                  <a:pt x="1360447" y="0"/>
                </a:moveTo>
                <a:lnTo>
                  <a:pt x="0" y="0"/>
                </a:lnTo>
                <a:lnTo>
                  <a:pt x="234033" y="234040"/>
                </a:lnTo>
                <a:lnTo>
                  <a:pt x="1594462" y="234040"/>
                </a:lnTo>
                <a:lnTo>
                  <a:pt x="1360447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0" name="bg object 130"/>
          <p:cNvSpPr/>
          <p:nvPr/>
        </p:nvSpPr>
        <p:spPr>
          <a:xfrm>
            <a:off x="8165249" y="4590494"/>
            <a:ext cx="975758" cy="551490"/>
          </a:xfrm>
          <a:custGeom>
            <a:avLst/>
            <a:gdLst/>
            <a:ahLst/>
            <a:cxnLst/>
            <a:rect l="l" t="t" r="r" b="b"/>
            <a:pathLst>
              <a:path w="1141095" h="810895">
                <a:moveTo>
                  <a:pt x="1047145" y="0"/>
                </a:moveTo>
                <a:lnTo>
                  <a:pt x="0" y="0"/>
                </a:lnTo>
                <a:lnTo>
                  <a:pt x="810316" y="810279"/>
                </a:lnTo>
                <a:lnTo>
                  <a:pt x="1140531" y="810279"/>
                </a:lnTo>
                <a:lnTo>
                  <a:pt x="1140531" y="93389"/>
                </a:lnTo>
                <a:lnTo>
                  <a:pt x="1047145" y="0"/>
                </a:lnTo>
                <a:close/>
              </a:path>
            </a:pathLst>
          </a:custGeom>
          <a:solidFill>
            <a:srgbClr val="000000">
              <a:alpha val="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1" name="bg object 131"/>
          <p:cNvSpPr/>
          <p:nvPr/>
        </p:nvSpPr>
        <p:spPr>
          <a:xfrm>
            <a:off x="8161549" y="4593431"/>
            <a:ext cx="979016" cy="548467"/>
          </a:xfrm>
          <a:custGeom>
            <a:avLst/>
            <a:gdLst/>
            <a:ahLst/>
            <a:cxnLst/>
            <a:rect l="l" t="t" r="r" b="b"/>
            <a:pathLst>
              <a:path w="1144904" h="806450">
                <a:moveTo>
                  <a:pt x="1032624" y="0"/>
                </a:moveTo>
                <a:lnTo>
                  <a:pt x="0" y="0"/>
                </a:lnTo>
                <a:lnTo>
                  <a:pt x="805997" y="805959"/>
                </a:lnTo>
                <a:lnTo>
                  <a:pt x="1144858" y="805959"/>
                </a:lnTo>
                <a:lnTo>
                  <a:pt x="1144858" y="112238"/>
                </a:lnTo>
                <a:lnTo>
                  <a:pt x="1032624" y="0"/>
                </a:lnTo>
                <a:close/>
              </a:path>
            </a:pathLst>
          </a:custGeom>
          <a:solidFill>
            <a:srgbClr val="000000">
              <a:alpha val="12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2" name="bg object 132"/>
          <p:cNvSpPr/>
          <p:nvPr/>
        </p:nvSpPr>
        <p:spPr>
          <a:xfrm>
            <a:off x="8157843" y="4596370"/>
            <a:ext cx="982817" cy="545444"/>
          </a:xfrm>
          <a:custGeom>
            <a:avLst/>
            <a:gdLst/>
            <a:ahLst/>
            <a:cxnLst/>
            <a:rect l="l" t="t" r="r" b="b"/>
            <a:pathLst>
              <a:path w="1149350" h="802004">
                <a:moveTo>
                  <a:pt x="1018108" y="0"/>
                </a:moveTo>
                <a:lnTo>
                  <a:pt x="0" y="0"/>
                </a:lnTo>
                <a:lnTo>
                  <a:pt x="801670" y="801640"/>
                </a:lnTo>
                <a:lnTo>
                  <a:pt x="1149192" y="801640"/>
                </a:lnTo>
                <a:lnTo>
                  <a:pt x="1149192" y="131090"/>
                </a:lnTo>
                <a:lnTo>
                  <a:pt x="1018108" y="0"/>
                </a:lnTo>
                <a:close/>
              </a:path>
            </a:pathLst>
          </a:custGeom>
          <a:solidFill>
            <a:srgbClr val="000000">
              <a:alpha val="1873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3" name="bg object 133"/>
          <p:cNvSpPr/>
          <p:nvPr/>
        </p:nvSpPr>
        <p:spPr>
          <a:xfrm>
            <a:off x="8154147" y="4599307"/>
            <a:ext cx="986618" cy="542421"/>
          </a:xfrm>
          <a:custGeom>
            <a:avLst/>
            <a:gdLst/>
            <a:ahLst/>
            <a:cxnLst/>
            <a:rect l="l" t="t" r="r" b="b"/>
            <a:pathLst>
              <a:path w="1153795" h="797559">
                <a:moveTo>
                  <a:pt x="1003593" y="0"/>
                </a:moveTo>
                <a:lnTo>
                  <a:pt x="0" y="0"/>
                </a:lnTo>
                <a:lnTo>
                  <a:pt x="797339" y="797321"/>
                </a:lnTo>
                <a:lnTo>
                  <a:pt x="1153515" y="797321"/>
                </a:lnTo>
                <a:lnTo>
                  <a:pt x="1153515" y="149929"/>
                </a:lnTo>
                <a:lnTo>
                  <a:pt x="1003593" y="0"/>
                </a:lnTo>
                <a:close/>
              </a:path>
            </a:pathLst>
          </a:custGeom>
          <a:solidFill>
            <a:srgbClr val="000000">
              <a:alpha val="2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4" name="bg object 134"/>
          <p:cNvSpPr/>
          <p:nvPr/>
        </p:nvSpPr>
        <p:spPr>
          <a:xfrm>
            <a:off x="8150443" y="4602244"/>
            <a:ext cx="990419" cy="539398"/>
          </a:xfrm>
          <a:custGeom>
            <a:avLst/>
            <a:gdLst/>
            <a:ahLst/>
            <a:cxnLst/>
            <a:rect l="l" t="t" r="r" b="b"/>
            <a:pathLst>
              <a:path w="1158240" h="793115">
                <a:moveTo>
                  <a:pt x="989087" y="0"/>
                </a:moveTo>
                <a:lnTo>
                  <a:pt x="0" y="0"/>
                </a:lnTo>
                <a:lnTo>
                  <a:pt x="793016" y="793001"/>
                </a:lnTo>
                <a:lnTo>
                  <a:pt x="1157846" y="793001"/>
                </a:lnTo>
                <a:lnTo>
                  <a:pt x="1157846" y="168769"/>
                </a:lnTo>
                <a:lnTo>
                  <a:pt x="989087" y="0"/>
                </a:lnTo>
                <a:close/>
              </a:path>
            </a:pathLst>
          </a:custGeom>
          <a:solidFill>
            <a:srgbClr val="000000">
              <a:alpha val="312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5" name="bg object 135"/>
          <p:cNvSpPr/>
          <p:nvPr/>
        </p:nvSpPr>
        <p:spPr>
          <a:xfrm>
            <a:off x="8146740" y="4605183"/>
            <a:ext cx="994220" cy="536807"/>
          </a:xfrm>
          <a:custGeom>
            <a:avLst/>
            <a:gdLst/>
            <a:ahLst/>
            <a:cxnLst/>
            <a:rect l="l" t="t" r="r" b="b"/>
            <a:pathLst>
              <a:path w="1162684" h="789304">
                <a:moveTo>
                  <a:pt x="974570" y="0"/>
                </a:moveTo>
                <a:lnTo>
                  <a:pt x="0" y="0"/>
                </a:lnTo>
                <a:lnTo>
                  <a:pt x="788686" y="788681"/>
                </a:lnTo>
                <a:lnTo>
                  <a:pt x="1162177" y="788681"/>
                </a:lnTo>
                <a:lnTo>
                  <a:pt x="1162177" y="187621"/>
                </a:lnTo>
                <a:lnTo>
                  <a:pt x="974570" y="0"/>
                </a:lnTo>
                <a:close/>
              </a:path>
            </a:pathLst>
          </a:custGeom>
          <a:solidFill>
            <a:srgbClr val="000000">
              <a:alpha val="3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6" name="bg object 136"/>
          <p:cNvSpPr/>
          <p:nvPr/>
        </p:nvSpPr>
        <p:spPr>
          <a:xfrm>
            <a:off x="8143042" y="4608121"/>
            <a:ext cx="997478" cy="533784"/>
          </a:xfrm>
          <a:custGeom>
            <a:avLst/>
            <a:gdLst/>
            <a:ahLst/>
            <a:cxnLst/>
            <a:rect l="l" t="t" r="r" b="b"/>
            <a:pathLst>
              <a:path w="1166495" h="784859">
                <a:moveTo>
                  <a:pt x="960056" y="0"/>
                </a:moveTo>
                <a:lnTo>
                  <a:pt x="0" y="0"/>
                </a:lnTo>
                <a:lnTo>
                  <a:pt x="784353" y="784360"/>
                </a:lnTo>
                <a:lnTo>
                  <a:pt x="1166500" y="784360"/>
                </a:lnTo>
                <a:lnTo>
                  <a:pt x="1166500" y="206461"/>
                </a:lnTo>
                <a:lnTo>
                  <a:pt x="960056" y="0"/>
                </a:lnTo>
                <a:close/>
              </a:path>
            </a:pathLst>
          </a:custGeom>
          <a:solidFill>
            <a:srgbClr val="000000">
              <a:alpha val="437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7" name="bg object 137"/>
          <p:cNvSpPr/>
          <p:nvPr/>
        </p:nvSpPr>
        <p:spPr>
          <a:xfrm>
            <a:off x="8139337" y="4611060"/>
            <a:ext cx="1001279" cy="530761"/>
          </a:xfrm>
          <a:custGeom>
            <a:avLst/>
            <a:gdLst/>
            <a:ahLst/>
            <a:cxnLst/>
            <a:rect l="l" t="t" r="r" b="b"/>
            <a:pathLst>
              <a:path w="1170940" h="780415">
                <a:moveTo>
                  <a:pt x="945540" y="0"/>
                </a:moveTo>
                <a:lnTo>
                  <a:pt x="0" y="0"/>
                </a:lnTo>
                <a:lnTo>
                  <a:pt x="780033" y="780040"/>
                </a:lnTo>
                <a:lnTo>
                  <a:pt x="1170831" y="780040"/>
                </a:lnTo>
                <a:lnTo>
                  <a:pt x="1170831" y="225312"/>
                </a:lnTo>
                <a:lnTo>
                  <a:pt x="945540" y="0"/>
                </a:lnTo>
                <a:close/>
              </a:path>
            </a:pathLst>
          </a:custGeom>
          <a:solidFill>
            <a:srgbClr val="000000">
              <a:alpha val="4998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8" name="bg object 138"/>
          <p:cNvSpPr/>
          <p:nvPr/>
        </p:nvSpPr>
        <p:spPr>
          <a:xfrm>
            <a:off x="8135645" y="4613997"/>
            <a:ext cx="1005080" cy="527738"/>
          </a:xfrm>
          <a:custGeom>
            <a:avLst/>
            <a:gdLst/>
            <a:ahLst/>
            <a:cxnLst/>
            <a:rect l="l" t="t" r="r" b="b"/>
            <a:pathLst>
              <a:path w="1175384" h="775970">
                <a:moveTo>
                  <a:pt x="931024" y="0"/>
                </a:moveTo>
                <a:lnTo>
                  <a:pt x="0" y="0"/>
                </a:lnTo>
                <a:lnTo>
                  <a:pt x="775692" y="775719"/>
                </a:lnTo>
                <a:lnTo>
                  <a:pt x="1175152" y="775719"/>
                </a:lnTo>
                <a:lnTo>
                  <a:pt x="1175152" y="244153"/>
                </a:lnTo>
                <a:lnTo>
                  <a:pt x="931024" y="0"/>
                </a:lnTo>
                <a:close/>
              </a:path>
            </a:pathLst>
          </a:custGeom>
          <a:solidFill>
            <a:srgbClr val="000000">
              <a:alpha val="562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39" name="bg object 139"/>
          <p:cNvSpPr/>
          <p:nvPr/>
        </p:nvSpPr>
        <p:spPr>
          <a:xfrm>
            <a:off x="8131943" y="4616933"/>
            <a:ext cx="1008881" cy="524715"/>
          </a:xfrm>
          <a:custGeom>
            <a:avLst/>
            <a:gdLst/>
            <a:ahLst/>
            <a:cxnLst/>
            <a:rect l="l" t="t" r="r" b="b"/>
            <a:pathLst>
              <a:path w="1179829" h="771525">
                <a:moveTo>
                  <a:pt x="916520" y="0"/>
                </a:moveTo>
                <a:lnTo>
                  <a:pt x="0" y="0"/>
                </a:lnTo>
                <a:lnTo>
                  <a:pt x="771362" y="771405"/>
                </a:lnTo>
                <a:lnTo>
                  <a:pt x="1179479" y="771405"/>
                </a:lnTo>
                <a:lnTo>
                  <a:pt x="1179479" y="262995"/>
                </a:lnTo>
                <a:lnTo>
                  <a:pt x="916520" y="0"/>
                </a:lnTo>
                <a:close/>
              </a:path>
            </a:pathLst>
          </a:custGeom>
          <a:solidFill>
            <a:srgbClr val="000000">
              <a:alpha val="625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0" name="bg object 140"/>
          <p:cNvSpPr/>
          <p:nvPr/>
        </p:nvSpPr>
        <p:spPr>
          <a:xfrm>
            <a:off x="8128238" y="4619869"/>
            <a:ext cx="1012682" cy="522124"/>
          </a:xfrm>
          <a:custGeom>
            <a:avLst/>
            <a:gdLst/>
            <a:ahLst/>
            <a:cxnLst/>
            <a:rect l="l" t="t" r="r" b="b"/>
            <a:pathLst>
              <a:path w="1184275" h="767715">
                <a:moveTo>
                  <a:pt x="902004" y="0"/>
                </a:moveTo>
                <a:lnTo>
                  <a:pt x="0" y="0"/>
                </a:lnTo>
                <a:lnTo>
                  <a:pt x="767050" y="767086"/>
                </a:lnTo>
                <a:lnTo>
                  <a:pt x="1183812" y="767086"/>
                </a:lnTo>
                <a:lnTo>
                  <a:pt x="1183812" y="281847"/>
                </a:lnTo>
                <a:lnTo>
                  <a:pt x="902004" y="0"/>
                </a:lnTo>
                <a:close/>
              </a:path>
            </a:pathLst>
          </a:custGeom>
          <a:solidFill>
            <a:srgbClr val="000000">
              <a:alpha val="6874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1" name="bg object 141"/>
          <p:cNvSpPr/>
          <p:nvPr/>
        </p:nvSpPr>
        <p:spPr>
          <a:xfrm>
            <a:off x="8124533" y="4622807"/>
            <a:ext cx="1016483" cy="519101"/>
          </a:xfrm>
          <a:custGeom>
            <a:avLst/>
            <a:gdLst/>
            <a:ahLst/>
            <a:cxnLst/>
            <a:rect l="l" t="t" r="r" b="b"/>
            <a:pathLst>
              <a:path w="1188720" h="763270">
                <a:moveTo>
                  <a:pt x="887488" y="0"/>
                </a:moveTo>
                <a:lnTo>
                  <a:pt x="0" y="0"/>
                </a:lnTo>
                <a:lnTo>
                  <a:pt x="762724" y="762767"/>
                </a:lnTo>
                <a:lnTo>
                  <a:pt x="1188145" y="762767"/>
                </a:lnTo>
                <a:lnTo>
                  <a:pt x="1188145" y="300702"/>
                </a:lnTo>
                <a:lnTo>
                  <a:pt x="887488" y="0"/>
                </a:lnTo>
                <a:close/>
              </a:path>
            </a:pathLst>
          </a:custGeom>
          <a:solidFill>
            <a:srgbClr val="000000">
              <a:alpha val="74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2" name="bg object 142"/>
          <p:cNvSpPr/>
          <p:nvPr/>
        </p:nvSpPr>
        <p:spPr>
          <a:xfrm>
            <a:off x="8120838" y="4625745"/>
            <a:ext cx="1019741" cy="516077"/>
          </a:xfrm>
          <a:custGeom>
            <a:avLst/>
            <a:gdLst/>
            <a:ahLst/>
            <a:cxnLst/>
            <a:rect l="l" t="t" r="r" b="b"/>
            <a:pathLst>
              <a:path w="1192529" h="758825">
                <a:moveTo>
                  <a:pt x="872959" y="0"/>
                </a:moveTo>
                <a:lnTo>
                  <a:pt x="0" y="0"/>
                </a:lnTo>
                <a:lnTo>
                  <a:pt x="758390" y="758447"/>
                </a:lnTo>
                <a:lnTo>
                  <a:pt x="1192467" y="758447"/>
                </a:lnTo>
                <a:lnTo>
                  <a:pt x="1192467" y="319555"/>
                </a:lnTo>
                <a:lnTo>
                  <a:pt x="872959" y="0"/>
                </a:lnTo>
                <a:close/>
              </a:path>
            </a:pathLst>
          </a:custGeom>
          <a:solidFill>
            <a:srgbClr val="000000">
              <a:alpha val="812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3" name="bg object 143"/>
          <p:cNvSpPr/>
          <p:nvPr/>
        </p:nvSpPr>
        <p:spPr>
          <a:xfrm>
            <a:off x="8117134" y="4628682"/>
            <a:ext cx="1023542" cy="513054"/>
          </a:xfrm>
          <a:custGeom>
            <a:avLst/>
            <a:gdLst/>
            <a:ahLst/>
            <a:cxnLst/>
            <a:rect l="l" t="t" r="r" b="b"/>
            <a:pathLst>
              <a:path w="1196975" h="754379">
                <a:moveTo>
                  <a:pt x="858453" y="0"/>
                </a:moveTo>
                <a:lnTo>
                  <a:pt x="0" y="0"/>
                </a:lnTo>
                <a:lnTo>
                  <a:pt x="754061" y="754128"/>
                </a:lnTo>
                <a:lnTo>
                  <a:pt x="1196797" y="754128"/>
                </a:lnTo>
                <a:lnTo>
                  <a:pt x="1196797" y="338404"/>
                </a:lnTo>
                <a:lnTo>
                  <a:pt x="858453" y="0"/>
                </a:lnTo>
                <a:close/>
              </a:path>
            </a:pathLst>
          </a:custGeom>
          <a:solidFill>
            <a:srgbClr val="000000">
              <a:alpha val="874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4" name="bg object 144"/>
          <p:cNvSpPr/>
          <p:nvPr/>
        </p:nvSpPr>
        <p:spPr>
          <a:xfrm>
            <a:off x="8113433" y="4631621"/>
            <a:ext cx="1027343" cy="510031"/>
          </a:xfrm>
          <a:custGeom>
            <a:avLst/>
            <a:gdLst/>
            <a:ahLst/>
            <a:cxnLst/>
            <a:rect l="l" t="t" r="r" b="b"/>
            <a:pathLst>
              <a:path w="1201420" h="749934">
                <a:moveTo>
                  <a:pt x="843947" y="0"/>
                </a:moveTo>
                <a:lnTo>
                  <a:pt x="0" y="0"/>
                </a:lnTo>
                <a:lnTo>
                  <a:pt x="749732" y="749808"/>
                </a:lnTo>
                <a:lnTo>
                  <a:pt x="1201127" y="749808"/>
                </a:lnTo>
                <a:lnTo>
                  <a:pt x="1201127" y="357246"/>
                </a:lnTo>
                <a:lnTo>
                  <a:pt x="843947" y="0"/>
                </a:lnTo>
                <a:close/>
              </a:path>
            </a:pathLst>
          </a:custGeom>
          <a:solidFill>
            <a:srgbClr val="000000">
              <a:alpha val="9375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5" name="bg object 145"/>
          <p:cNvSpPr/>
          <p:nvPr/>
        </p:nvSpPr>
        <p:spPr>
          <a:xfrm>
            <a:off x="8109733" y="4634558"/>
            <a:ext cx="1031143" cy="507008"/>
          </a:xfrm>
          <a:custGeom>
            <a:avLst/>
            <a:gdLst/>
            <a:ahLst/>
            <a:cxnLst/>
            <a:rect l="l" t="t" r="r" b="b"/>
            <a:pathLst>
              <a:path w="1205865" h="745490">
                <a:moveTo>
                  <a:pt x="829424" y="0"/>
                </a:moveTo>
                <a:lnTo>
                  <a:pt x="0" y="0"/>
                </a:lnTo>
                <a:lnTo>
                  <a:pt x="745403" y="745487"/>
                </a:lnTo>
                <a:lnTo>
                  <a:pt x="1205453" y="745487"/>
                </a:lnTo>
                <a:lnTo>
                  <a:pt x="1205453" y="376103"/>
                </a:lnTo>
                <a:lnTo>
                  <a:pt x="829424" y="0"/>
                </a:lnTo>
                <a:close/>
              </a:path>
            </a:pathLst>
          </a:custGeom>
          <a:solidFill>
            <a:srgbClr val="000000">
              <a:alpha val="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146" name="bg object 146"/>
          <p:cNvSpPr/>
          <p:nvPr/>
        </p:nvSpPr>
        <p:spPr>
          <a:xfrm>
            <a:off x="2004061" y="656"/>
            <a:ext cx="2318037" cy="552786"/>
          </a:xfrm>
          <a:custGeom>
            <a:avLst/>
            <a:gdLst/>
            <a:ahLst/>
            <a:cxnLst/>
            <a:rect l="l" t="t" r="r" b="b"/>
            <a:pathLst>
              <a:path w="2710815" h="812800">
                <a:moveTo>
                  <a:pt x="1898014" y="0"/>
                </a:moveTo>
                <a:lnTo>
                  <a:pt x="0" y="0"/>
                </a:lnTo>
                <a:lnTo>
                  <a:pt x="812244" y="812291"/>
                </a:lnTo>
                <a:lnTo>
                  <a:pt x="2710259" y="812291"/>
                </a:lnTo>
                <a:lnTo>
                  <a:pt x="1898014" y="0"/>
                </a:lnTo>
                <a:close/>
              </a:path>
            </a:pathLst>
          </a:custGeom>
          <a:solidFill>
            <a:srgbClr val="A7A7A7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pic>
        <p:nvPicPr>
          <p:cNvPr id="147" name="bg object 147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109730" y="4634557"/>
            <a:ext cx="1030795" cy="507008"/>
          </a:xfrm>
          <a:prstGeom prst="rect">
            <a:avLst/>
          </a:prstGeom>
        </p:spPr>
      </p:pic>
      <p:sp>
        <p:nvSpPr>
          <p:cNvPr id="148" name="bg object 148"/>
          <p:cNvSpPr/>
          <p:nvPr/>
        </p:nvSpPr>
        <p:spPr>
          <a:xfrm>
            <a:off x="7924500" y="4771879"/>
            <a:ext cx="1216304" cy="370107"/>
          </a:xfrm>
          <a:custGeom>
            <a:avLst/>
            <a:gdLst/>
            <a:ahLst/>
            <a:cxnLst/>
            <a:rect l="l" t="t" r="r" b="b"/>
            <a:pathLst>
              <a:path w="1422400" h="544195">
                <a:moveTo>
                  <a:pt x="1156055" y="0"/>
                </a:moveTo>
                <a:lnTo>
                  <a:pt x="0" y="0"/>
                </a:lnTo>
                <a:lnTo>
                  <a:pt x="543532" y="543575"/>
                </a:lnTo>
                <a:lnTo>
                  <a:pt x="1422073" y="543575"/>
                </a:lnTo>
                <a:lnTo>
                  <a:pt x="1422073" y="266055"/>
                </a:lnTo>
                <a:lnTo>
                  <a:pt x="115605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40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029" y="179359"/>
            <a:ext cx="837794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6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1652" y="4643678"/>
            <a:ext cx="156001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50" b="0" i="0">
                <a:solidFill>
                  <a:srgbClr val="E30613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1"/>
              </a:spcBef>
            </a:pPr>
            <a:endParaRPr lang="en" spc="-10" dirty="0">
              <a:solidFill>
                <a:srgbClr val="000000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11085" y="4833828"/>
            <a:ext cx="363819" cy="205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‹#›</a:t>
            </a:fld>
            <a:endParaRPr lang="ru-RU" spc="-35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8BCD4E7-A6BA-CE4D-A4CE-2C88F7A5F961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856" y="55954"/>
            <a:ext cx="619001" cy="7110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9">
        <a:defRPr>
          <a:latin typeface="+mn-lt"/>
          <a:ea typeface="+mn-ea"/>
          <a:cs typeface="+mn-cs"/>
        </a:defRPr>
      </a:lvl2pPr>
      <a:lvl3pPr marL="914417">
        <a:defRPr>
          <a:latin typeface="+mn-lt"/>
          <a:ea typeface="+mn-ea"/>
          <a:cs typeface="+mn-cs"/>
        </a:defRPr>
      </a:lvl3pPr>
      <a:lvl4pPr marL="1371626">
        <a:defRPr>
          <a:latin typeface="+mn-lt"/>
          <a:ea typeface="+mn-ea"/>
          <a:cs typeface="+mn-cs"/>
        </a:defRPr>
      </a:lvl4pPr>
      <a:lvl5pPr marL="1828835">
        <a:defRPr>
          <a:latin typeface="+mn-lt"/>
          <a:ea typeface="+mn-ea"/>
          <a:cs typeface="+mn-cs"/>
        </a:defRPr>
      </a:lvl5pPr>
      <a:lvl6pPr marL="2286044">
        <a:defRPr>
          <a:latin typeface="+mn-lt"/>
          <a:ea typeface="+mn-ea"/>
          <a:cs typeface="+mn-cs"/>
        </a:defRPr>
      </a:lvl6pPr>
      <a:lvl7pPr marL="2743252">
        <a:defRPr>
          <a:latin typeface="+mn-lt"/>
          <a:ea typeface="+mn-ea"/>
          <a:cs typeface="+mn-cs"/>
        </a:defRPr>
      </a:lvl7pPr>
      <a:lvl8pPr marL="3200461">
        <a:defRPr>
          <a:latin typeface="+mn-lt"/>
          <a:ea typeface="+mn-ea"/>
          <a:cs typeface="+mn-cs"/>
        </a:defRPr>
      </a:lvl8pPr>
      <a:lvl9pPr marL="365767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9">
        <a:defRPr>
          <a:latin typeface="+mn-lt"/>
          <a:ea typeface="+mn-ea"/>
          <a:cs typeface="+mn-cs"/>
        </a:defRPr>
      </a:lvl2pPr>
      <a:lvl3pPr marL="914417">
        <a:defRPr>
          <a:latin typeface="+mn-lt"/>
          <a:ea typeface="+mn-ea"/>
          <a:cs typeface="+mn-cs"/>
        </a:defRPr>
      </a:lvl3pPr>
      <a:lvl4pPr marL="1371626">
        <a:defRPr>
          <a:latin typeface="+mn-lt"/>
          <a:ea typeface="+mn-ea"/>
          <a:cs typeface="+mn-cs"/>
        </a:defRPr>
      </a:lvl4pPr>
      <a:lvl5pPr marL="1828835">
        <a:defRPr>
          <a:latin typeface="+mn-lt"/>
          <a:ea typeface="+mn-ea"/>
          <a:cs typeface="+mn-cs"/>
        </a:defRPr>
      </a:lvl5pPr>
      <a:lvl6pPr marL="2286044">
        <a:defRPr>
          <a:latin typeface="+mn-lt"/>
          <a:ea typeface="+mn-ea"/>
          <a:cs typeface="+mn-cs"/>
        </a:defRPr>
      </a:lvl6pPr>
      <a:lvl7pPr marL="2743252">
        <a:defRPr>
          <a:latin typeface="+mn-lt"/>
          <a:ea typeface="+mn-ea"/>
          <a:cs typeface="+mn-cs"/>
        </a:defRPr>
      </a:lvl7pPr>
      <a:lvl8pPr marL="3200461">
        <a:defRPr>
          <a:latin typeface="+mn-lt"/>
          <a:ea typeface="+mn-ea"/>
          <a:cs typeface="+mn-cs"/>
        </a:defRPr>
      </a:lvl8pPr>
      <a:lvl9pPr marL="365767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2551E2-0E73-7545-96D8-84653B4CCF28}"/>
              </a:ext>
            </a:extLst>
          </p:cNvPr>
          <p:cNvSpPr txBox="1"/>
          <p:nvPr/>
        </p:nvSpPr>
        <p:spPr>
          <a:xfrm>
            <a:off x="990600" y="2619911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Внесение изменений в концессии и соглашения о ГЧП на этапе реализации: как избежать внимания ФАС и что предусмотреть на старте?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BD84B1-43ED-6445-A764-EB3E97DFF683}"/>
              </a:ext>
            </a:extLst>
          </p:cNvPr>
          <p:cNvSpPr txBox="1"/>
          <p:nvPr/>
        </p:nvSpPr>
        <p:spPr>
          <a:xfrm>
            <a:off x="990600" y="4019550"/>
            <a:ext cx="5911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Коватёв Ф.С., исполнительный директор по юридическому сопровождению проектов </a:t>
            </a:r>
            <a:r>
              <a:rPr lang="ru-RU" sz="1600" b="1" dirty="0" smtClean="0"/>
              <a:t>ГЧП, </a:t>
            </a:r>
            <a:r>
              <a:rPr lang="ru-RU" sz="1600" b="1" dirty="0" smtClean="0"/>
              <a:t>ПАО «Совкомбанк» </a:t>
            </a:r>
            <a:endParaRPr lang="ru-RU" sz="1600" b="1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4CE359-1D91-1244-B155-1FE34958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B480-859B-3B4C-9B02-FA2EBF97890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A948C-2ADC-8F4E-816A-47738C372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Правовое регулирование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448D46-E43B-2245-8291-6421BEAFB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83006"/>
            <a:ext cx="8229600" cy="3801041"/>
          </a:xfrm>
        </p:spPr>
        <p:txBody>
          <a:bodyPr/>
          <a:lstStyle/>
          <a:p>
            <a:r>
              <a:rPr lang="ru-RU" sz="1600" dirty="0" smtClean="0"/>
              <a:t>Концессионные соглашения (КС):</a:t>
            </a:r>
          </a:p>
          <a:p>
            <a:endParaRPr lang="ru-RU" sz="16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Условия могут быть изменены по соглашению сторон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Условия, установленные в решении о заключении, конкурсном предложении изменяются на основании решения концедента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Изменение существенных условий КС с субъектом РФ / муниципальным образованием должно быть согласовано </a:t>
            </a:r>
            <a:r>
              <a:rPr lang="ru-RU" sz="1400" dirty="0" smtClean="0"/>
              <a:t>антимонопольным органом</a:t>
            </a:r>
            <a:endParaRPr lang="ru-RU" sz="14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Перечень оснований для согласования антимонопольным органом изменений в КС является закрытым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sz="1600" dirty="0" smtClean="0"/>
              <a:t>Соглашения о </a:t>
            </a:r>
            <a:r>
              <a:rPr lang="ru-RU" sz="1600" dirty="0" smtClean="0"/>
              <a:t>ГЧП / МЧП:</a:t>
            </a:r>
          </a:p>
          <a:p>
            <a:endParaRPr lang="ru-RU" sz="16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Условия могут быть изменены по соглашению сторон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Условия, установленные </a:t>
            </a:r>
            <a:r>
              <a:rPr lang="ru-RU" sz="1400" dirty="0" smtClean="0"/>
              <a:t>на основании решения </a:t>
            </a:r>
            <a:r>
              <a:rPr lang="ru-RU" sz="1400" dirty="0"/>
              <a:t>о </a:t>
            </a:r>
            <a:r>
              <a:rPr lang="ru-RU" sz="1400" dirty="0" smtClean="0"/>
              <a:t>реализации проекта, конкурсного предложения относительно критериев конкурса, могут быть изменены ОГВ, принявшими решение о реализации проекта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240093-E3A2-C047-A11F-CAC641E326B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2</a:t>
            </a:fld>
            <a:endParaRPr lang="ru-RU" spc="-35" dirty="0"/>
          </a:p>
        </p:txBody>
      </p:sp>
    </p:spTree>
    <p:extLst>
      <p:ext uri="{BB962C8B-B14F-4D97-AF65-F5344CB8AC3E}">
        <p14:creationId xmlns:p14="http://schemas.microsoft.com/office/powerpoint/2010/main" val="226717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ADC2F-3EDA-104C-B9B0-3CAABEEC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Правоприменительная практика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FE3033-3349-2D45-B451-3F8173413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83006"/>
            <a:ext cx="8229600" cy="3847207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smtClean="0"/>
              <a:t>…суды </a:t>
            </a:r>
            <a:r>
              <a:rPr lang="ru-RU" sz="1500" dirty="0"/>
              <a:t>исходили из отсутствия оснований полагать </a:t>
            </a:r>
            <a:r>
              <a:rPr lang="ru-RU" sz="1500" dirty="0" smtClean="0"/>
              <a:t>незаключённым </a:t>
            </a:r>
            <a:r>
              <a:rPr lang="ru-RU" sz="1500" dirty="0"/>
              <a:t>концессионное соглашение по признаку несогласования существенных условий с </a:t>
            </a:r>
            <a:r>
              <a:rPr lang="ru-RU" sz="1500" dirty="0" smtClean="0"/>
              <a:t>учётом </a:t>
            </a:r>
            <a:r>
              <a:rPr lang="ru-RU" sz="1500" dirty="0"/>
              <a:t>отсутствия между сторонами </a:t>
            </a:r>
            <a:r>
              <a:rPr lang="ru-RU" sz="1500" dirty="0" smtClean="0"/>
              <a:t>неопределённости </a:t>
            </a:r>
            <a:r>
              <a:rPr lang="ru-RU" sz="1500" dirty="0"/>
              <a:t>в отношении объектов, переданных по спорному соглашению, а также доказанности факта исполнения обязательств по данному </a:t>
            </a:r>
            <a:r>
              <a:rPr lang="ru-RU" sz="1500" dirty="0" smtClean="0"/>
              <a:t>соглашению (Дело </a:t>
            </a:r>
            <a:r>
              <a:rPr lang="ru-RU" sz="1500" dirty="0"/>
              <a:t>№ </a:t>
            </a:r>
            <a:r>
              <a:rPr lang="ru-RU" sz="1500" dirty="0" smtClean="0"/>
              <a:t>А33-27680/2018)</a:t>
            </a:r>
            <a:endParaRPr lang="ru-RU" sz="1500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ru-RU" sz="1500" dirty="0" smtClean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smtClean="0"/>
              <a:t>Калмыцкое </a:t>
            </a:r>
            <a:r>
              <a:rPr lang="ru-RU" sz="1500" dirty="0"/>
              <a:t>УФАС </a:t>
            </a:r>
            <a:r>
              <a:rPr lang="ru-RU" sz="1500" dirty="0"/>
              <a:t>России (Решение Калмыцкого УФАС по делу № 008/01/15-174/2021) </a:t>
            </a:r>
            <a:r>
              <a:rPr lang="ru-RU" sz="1500" dirty="0"/>
              <a:t>признало </a:t>
            </a:r>
            <a:r>
              <a:rPr lang="ru-RU" sz="1500" dirty="0" smtClean="0"/>
              <a:t>концедента </a:t>
            </a:r>
            <a:r>
              <a:rPr lang="ru-RU" sz="1500" dirty="0"/>
              <a:t>нарушившим требования законодательства о защите конкуренции в связи с тем, что концедент заключил дополнительное соглашение </a:t>
            </a:r>
            <a:r>
              <a:rPr lang="ru-RU" sz="1500" dirty="0" smtClean="0"/>
              <a:t>к КС, </a:t>
            </a:r>
            <a:r>
              <a:rPr lang="ru-RU" sz="1500" dirty="0"/>
              <a:t>изменяющее существенные условия концессионного соглашения, без согласования с антимонопольным </a:t>
            </a:r>
            <a:r>
              <a:rPr lang="ru-RU" sz="1500" dirty="0" smtClean="0"/>
              <a:t>органом; были изменены:</a:t>
            </a:r>
          </a:p>
          <a:p>
            <a:pPr marL="800109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 smtClean="0"/>
              <a:t>кадастровый </a:t>
            </a:r>
            <a:r>
              <a:rPr lang="ru-RU" sz="1500" dirty="0"/>
              <a:t>номер и площадь предоставляемого концессионеру земельного участка в связи с образованием нового земельного участка;</a:t>
            </a:r>
          </a:p>
          <a:p>
            <a:pPr marL="800109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 smtClean="0"/>
              <a:t>дата </a:t>
            </a:r>
            <a:r>
              <a:rPr lang="ru-RU" sz="1500" dirty="0"/>
              <a:t>истечения срока действия концессионного соглашения (в связи с технической ошибкой);</a:t>
            </a:r>
          </a:p>
          <a:p>
            <a:pPr marL="800109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 smtClean="0"/>
              <a:t>сроки </a:t>
            </a:r>
            <a:r>
              <a:rPr lang="ru-RU" sz="1500" dirty="0"/>
              <a:t>и суммы финансирования со стороны </a:t>
            </a:r>
            <a:r>
              <a:rPr lang="ru-RU" sz="1500" dirty="0" smtClean="0"/>
              <a:t>концедента</a:t>
            </a:r>
            <a:endParaRPr lang="ru-RU" sz="15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15996F-001B-3045-B491-AC162858211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1">
              <a:lnSpc>
                <a:spcPts val="1645"/>
              </a:lnSpc>
            </a:pPr>
            <a:fld id="{81D60167-4931-47E6-BA6A-407CBD079E47}" type="slidenum">
              <a:rPr lang="ru-RU" spc="-35" smtClean="0"/>
              <a:pPr marL="38101">
                <a:lnSpc>
                  <a:spcPts val="1645"/>
                </a:lnSpc>
              </a:pPr>
              <a:t>3</a:t>
            </a:fld>
            <a:endParaRPr lang="ru-RU" spc="-35" dirty="0"/>
          </a:p>
        </p:txBody>
      </p:sp>
    </p:spTree>
    <p:extLst>
      <p:ext uri="{BB962C8B-B14F-4D97-AF65-F5344CB8AC3E}">
        <p14:creationId xmlns:p14="http://schemas.microsoft.com/office/powerpoint/2010/main" val="28049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</TotalTime>
  <Words>264</Words>
  <Application>Microsoft Office PowerPoint</Application>
  <PresentationFormat>Экран (16:9)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Специальное оформление</vt:lpstr>
      <vt:lpstr>Office Theme</vt:lpstr>
      <vt:lpstr>Презентация PowerPoint</vt:lpstr>
      <vt:lpstr>Правовое регулирование</vt:lpstr>
      <vt:lpstr>Правоприменительная практика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</dc:creator>
  <cp:lastModifiedBy>Коватев Федор Сергеевич</cp:lastModifiedBy>
  <cp:revision>26</cp:revision>
  <dcterms:created xsi:type="dcterms:W3CDTF">2021-08-20T08:39:09Z</dcterms:created>
  <dcterms:modified xsi:type="dcterms:W3CDTF">2021-09-27T11:03:02Z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2021-08-20T00:00:00Z</vt:filetime>
  </property>
  <property fmtid="{D5CDD505-2E9C-101B-9397-08002B2CF9AE}" pid="3" name="Creator">
    <vt:lpwstr>Adobe InDesign 16.3 (Windows)</vt:lpwstr>
  </property>
  <property fmtid="{D5CDD505-2E9C-101B-9397-08002B2CF9AE}" pid="4" name="LastSaved">
    <vt:filetime>2021-08-20T00:00:00Z</vt:filetime>
  </property>
</Properties>
</file>