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6" r:id="rId1"/>
  </p:sldMasterIdLst>
  <p:notesMasterIdLst>
    <p:notesMasterId r:id="rId8"/>
  </p:notesMasterIdLst>
  <p:handoutMasterIdLst>
    <p:handoutMasterId r:id="rId9"/>
  </p:handoutMasterIdLst>
  <p:sldIdLst>
    <p:sldId id="261" r:id="rId2"/>
    <p:sldId id="258" r:id="rId3"/>
    <p:sldId id="259" r:id="rId4"/>
    <p:sldId id="263" r:id="rId5"/>
    <p:sldId id="268" r:id="rId6"/>
    <p:sldId id="262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handoutMaster" Target="handoutMasters/handoutMaster1.xml" 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image" Target="../media/image4.jpeg" /><Relationship Id="rId4" Type="http://schemas.openxmlformats.org/officeDocument/2006/relationships/image" Target="../media/image7.jpeg" 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9.jpeg" /><Relationship Id="rId1" Type="http://schemas.openxmlformats.org/officeDocument/2006/relationships/image" Target="../media/image8.jpeg" /><Relationship Id="rId4" Type="http://schemas.openxmlformats.org/officeDocument/2006/relationships/image" Target="../media/image10.jpeg" 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5.jpeg" /><Relationship Id="rId1" Type="http://schemas.openxmlformats.org/officeDocument/2006/relationships/image" Target="../media/image4.jpeg" /><Relationship Id="rId4" Type="http://schemas.openxmlformats.org/officeDocument/2006/relationships/image" Target="../media/image7.jpeg" 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9.jpeg" /><Relationship Id="rId1" Type="http://schemas.openxmlformats.org/officeDocument/2006/relationships/image" Target="../media/image8.jpeg" /><Relationship Id="rId4" Type="http://schemas.openxmlformats.org/officeDocument/2006/relationships/image" Target="../media/image10.jpe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EABE77-52A1-4BAC-BD7A-F39CAA2C5F7E}" type="doc">
      <dgm:prSet loTypeId="urn:microsoft.com/office/officeart/2005/8/layout/vList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0235CB8-106F-4E45-B2EA-7F0629057D38}">
      <dgm:prSet/>
      <dgm:spPr/>
      <dgm:t>
        <a:bodyPr/>
        <a:lstStyle/>
        <a:p>
          <a:pPr algn="ctr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в сфере образования: </a:t>
          </a:r>
        </a:p>
        <a:p>
          <a:pPr algn="ctr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5 общеобразовательных организаций</a:t>
          </a:r>
        </a:p>
        <a:p>
          <a:pPr algn="ctr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 универсальной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безбарьерной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средой                                                                                    мощностью 6550 мест                                                                                                  объём инвестиций 11, 4 млрд. руб.</a:t>
          </a:r>
        </a:p>
      </dgm:t>
    </dgm:pt>
    <dgm:pt modelId="{389C5EF6-6E0D-403C-B417-880702F2539C}" type="parTrans" cxnId="{89EFC7EA-7D57-4029-AED2-27BED9F3FA6F}">
      <dgm:prSet/>
      <dgm:spPr/>
      <dgm:t>
        <a:bodyPr/>
        <a:lstStyle/>
        <a:p>
          <a:endParaRPr lang="ru-RU"/>
        </a:p>
      </dgm:t>
    </dgm:pt>
    <dgm:pt modelId="{B6CFA38E-6950-4833-AA07-AE257C806D29}" type="sibTrans" cxnId="{89EFC7EA-7D57-4029-AED2-27BED9F3FA6F}">
      <dgm:prSet/>
      <dgm:spPr/>
      <dgm:t>
        <a:bodyPr/>
        <a:lstStyle/>
        <a:p>
          <a:endParaRPr lang="ru-RU"/>
        </a:p>
      </dgm:t>
    </dgm:pt>
    <dgm:pt modelId="{CB961277-9A22-4593-8CF5-BB6C8643055C}">
      <dgm:prSet/>
      <dgm:spPr/>
      <dgm:t>
        <a:bodyPr/>
        <a:lstStyle/>
        <a:p>
          <a:pPr algn="ctr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в сфере спорта:</a:t>
          </a:r>
        </a:p>
        <a:p>
          <a:pPr algn="ctr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(4 ФОКа, 2 крытые ледовые арены)  </a:t>
          </a:r>
        </a:p>
        <a:p>
          <a:pPr algn="ctr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объем инвестиций более 1,5 млрд. руб. </a:t>
          </a:r>
        </a:p>
      </dgm:t>
    </dgm:pt>
    <dgm:pt modelId="{63751573-509A-4A2A-BE2D-46847827224A}" type="parTrans" cxnId="{62933FA6-2AA6-4A12-8B05-B395E0C389BC}">
      <dgm:prSet/>
      <dgm:spPr/>
      <dgm:t>
        <a:bodyPr/>
        <a:lstStyle/>
        <a:p>
          <a:endParaRPr lang="ru-RU"/>
        </a:p>
      </dgm:t>
    </dgm:pt>
    <dgm:pt modelId="{275CDE17-C7C5-4614-BC0A-03253DDD9416}" type="sibTrans" cxnId="{62933FA6-2AA6-4A12-8B05-B395E0C389BC}">
      <dgm:prSet/>
      <dgm:spPr/>
      <dgm:t>
        <a:bodyPr/>
        <a:lstStyle/>
        <a:p>
          <a:endParaRPr lang="ru-RU"/>
        </a:p>
      </dgm:t>
    </dgm:pt>
    <dgm:pt modelId="{092C600B-7041-409C-9BBF-314578CB4BA8}">
      <dgm:prSet/>
      <dgm:spPr/>
      <dgm:t>
        <a:bodyPr/>
        <a:lstStyle/>
        <a:p>
          <a:pPr algn="ctr" rtl="0"/>
          <a:r>
            <a:rPr lang="ru-RU" b="0" dirty="0">
              <a:latin typeface="Times New Roman" panose="02020603050405020304" pitchFamily="18" charset="0"/>
              <a:cs typeface="Times New Roman" panose="02020603050405020304" pitchFamily="18" charset="0"/>
            </a:rPr>
            <a:t>в сфере отдыха граждан:                                                  </a:t>
          </a:r>
        </a:p>
        <a:p>
          <a:pPr algn="ctr" rtl="0"/>
          <a:r>
            <a:rPr lang="ru-RU" b="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городского парка на площади более 5 га                                              объем инвестиций в проект порядка 400 млн. руб.                                                                (на этапе разработки конкурсной документации) </a:t>
          </a:r>
        </a:p>
      </dgm:t>
    </dgm:pt>
    <dgm:pt modelId="{A5E1C56D-50D7-4AF0-84CA-0DF6C30C38FB}" type="sibTrans" cxnId="{09EB14BE-A63E-4F1E-AAAB-A3070B820985}">
      <dgm:prSet/>
      <dgm:spPr/>
      <dgm:t>
        <a:bodyPr/>
        <a:lstStyle/>
        <a:p>
          <a:endParaRPr lang="ru-RU"/>
        </a:p>
      </dgm:t>
    </dgm:pt>
    <dgm:pt modelId="{7C123120-8944-4CF8-853D-E432AA4310BF}" type="parTrans" cxnId="{09EB14BE-A63E-4F1E-AAAB-A3070B820985}">
      <dgm:prSet/>
      <dgm:spPr/>
      <dgm:t>
        <a:bodyPr/>
        <a:lstStyle/>
        <a:p>
          <a:endParaRPr lang="ru-RU"/>
        </a:p>
      </dgm:t>
    </dgm:pt>
    <dgm:pt modelId="{972414EE-3B6C-478E-BE21-77D9D8F9B4A8}">
      <dgm:prSet/>
      <dgm:spPr/>
      <dgm:t>
        <a:bodyPr/>
        <a:lstStyle/>
        <a:p>
          <a:pPr algn="ctr" rtl="0"/>
          <a:r>
            <a:rPr lang="ru-RU" b="0" dirty="0">
              <a:latin typeface="Times New Roman" panose="02020603050405020304" pitchFamily="18" charset="0"/>
              <a:cs typeface="Times New Roman" panose="02020603050405020304" pitchFamily="18" charset="0"/>
            </a:rPr>
            <a:t>в сфере транспортной инфраструктуры:</a:t>
          </a:r>
        </a:p>
        <a:p>
          <a:pPr algn="ctr" rtl="0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автодороги «пр. Комсомольский»                                     стоимость проекта почти 460 млн. руб.                                                             завершена работа над финансовой моделью проекта                                          (срок концессии 6 лет) </a:t>
          </a:r>
          <a:endParaRPr lang="ru-RU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98108C-6D54-433B-B3FD-D1F6673BEADE}" type="sibTrans" cxnId="{EE989117-BCAD-45D5-B462-EC68CC8427A8}">
      <dgm:prSet/>
      <dgm:spPr/>
      <dgm:t>
        <a:bodyPr/>
        <a:lstStyle/>
        <a:p>
          <a:endParaRPr lang="ru-RU"/>
        </a:p>
      </dgm:t>
    </dgm:pt>
    <dgm:pt modelId="{D2BB7C94-A639-45DC-B375-C9E3D6587865}" type="parTrans" cxnId="{EE989117-BCAD-45D5-B462-EC68CC8427A8}">
      <dgm:prSet/>
      <dgm:spPr/>
      <dgm:t>
        <a:bodyPr/>
        <a:lstStyle/>
        <a:p>
          <a:endParaRPr lang="ru-RU"/>
        </a:p>
      </dgm:t>
    </dgm:pt>
    <dgm:pt modelId="{CBE52E19-7CC7-4A88-BC99-56ADF54A047B}" type="pres">
      <dgm:prSet presAssocID="{60EABE77-52A1-4BAC-BD7A-F39CAA2C5F7E}" presName="linear" presStyleCnt="0">
        <dgm:presLayoutVars>
          <dgm:dir/>
          <dgm:resizeHandles val="exact"/>
        </dgm:presLayoutVars>
      </dgm:prSet>
      <dgm:spPr/>
    </dgm:pt>
    <dgm:pt modelId="{3A816E90-1BC6-4C6C-9D6B-AF8BF0694C3D}" type="pres">
      <dgm:prSet presAssocID="{D0235CB8-106F-4E45-B2EA-7F0629057D38}" presName="comp" presStyleCnt="0"/>
      <dgm:spPr/>
    </dgm:pt>
    <dgm:pt modelId="{2B6E7304-9A4E-4717-A3E7-9B33FC9DFF29}" type="pres">
      <dgm:prSet presAssocID="{D0235CB8-106F-4E45-B2EA-7F0629057D38}" presName="box" presStyleLbl="node1" presStyleIdx="0" presStyleCnt="4"/>
      <dgm:spPr/>
    </dgm:pt>
    <dgm:pt modelId="{7102B665-FDDB-419F-A469-B924F33807E7}" type="pres">
      <dgm:prSet presAssocID="{D0235CB8-106F-4E45-B2EA-7F0629057D38}" presName="img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7983BA9C-8216-4F9C-A655-14EF1685FB4C}" type="pres">
      <dgm:prSet presAssocID="{D0235CB8-106F-4E45-B2EA-7F0629057D38}" presName="text" presStyleLbl="node1" presStyleIdx="0" presStyleCnt="4">
        <dgm:presLayoutVars>
          <dgm:bulletEnabled val="1"/>
        </dgm:presLayoutVars>
      </dgm:prSet>
      <dgm:spPr/>
    </dgm:pt>
    <dgm:pt modelId="{3BD1A586-0D9F-4BAD-B72F-99A13602D780}" type="pres">
      <dgm:prSet presAssocID="{B6CFA38E-6950-4833-AA07-AE257C806D29}" presName="spacer" presStyleCnt="0"/>
      <dgm:spPr/>
    </dgm:pt>
    <dgm:pt modelId="{14F4D02D-5DAF-466A-99A7-B8CC7FDB7F07}" type="pres">
      <dgm:prSet presAssocID="{CB961277-9A22-4593-8CF5-BB6C8643055C}" presName="comp" presStyleCnt="0"/>
      <dgm:spPr/>
    </dgm:pt>
    <dgm:pt modelId="{1D552280-67DB-4EC7-A079-528662CD6F0F}" type="pres">
      <dgm:prSet presAssocID="{CB961277-9A22-4593-8CF5-BB6C8643055C}" presName="box" presStyleLbl="node1" presStyleIdx="1" presStyleCnt="4" custLinFactNeighborX="1028" custLinFactNeighborY="-922"/>
      <dgm:spPr/>
    </dgm:pt>
    <dgm:pt modelId="{4F33D771-5CE6-4EE3-A546-B15653ABD34C}" type="pres">
      <dgm:prSet presAssocID="{CB961277-9A22-4593-8CF5-BB6C8643055C}" presName="img" presStyleLbl="fgImgPlace1" presStyleIdx="1" presStyleCnt="4" custLinFactNeighborX="948" custLinFactNeighborY="144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70CE6557-95B3-4CE4-A848-89D70803322C}" type="pres">
      <dgm:prSet presAssocID="{CB961277-9A22-4593-8CF5-BB6C8643055C}" presName="text" presStyleLbl="node1" presStyleIdx="1" presStyleCnt="4">
        <dgm:presLayoutVars>
          <dgm:bulletEnabled val="1"/>
        </dgm:presLayoutVars>
      </dgm:prSet>
      <dgm:spPr/>
    </dgm:pt>
    <dgm:pt modelId="{F84504EB-F3F2-418F-95C3-27BE4853D95F}" type="pres">
      <dgm:prSet presAssocID="{275CDE17-C7C5-4614-BC0A-03253DDD9416}" presName="spacer" presStyleCnt="0"/>
      <dgm:spPr/>
    </dgm:pt>
    <dgm:pt modelId="{99D114B4-C77E-42F9-B170-5843ACDC0532}" type="pres">
      <dgm:prSet presAssocID="{092C600B-7041-409C-9BBF-314578CB4BA8}" presName="comp" presStyleCnt="0"/>
      <dgm:spPr/>
    </dgm:pt>
    <dgm:pt modelId="{FD4F176D-C5C4-41CE-9452-335F6F1DABA7}" type="pres">
      <dgm:prSet presAssocID="{092C600B-7041-409C-9BBF-314578CB4BA8}" presName="box" presStyleLbl="node1" presStyleIdx="2" presStyleCnt="4"/>
      <dgm:spPr/>
    </dgm:pt>
    <dgm:pt modelId="{3E3F2387-8D82-4DFA-93C4-1FE518A95AC5}" type="pres">
      <dgm:prSet presAssocID="{092C600B-7041-409C-9BBF-314578CB4BA8}" presName="img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8EC29EA2-A29D-4050-9DF4-E404294DE1B8}" type="pres">
      <dgm:prSet presAssocID="{092C600B-7041-409C-9BBF-314578CB4BA8}" presName="text" presStyleLbl="node1" presStyleIdx="2" presStyleCnt="4">
        <dgm:presLayoutVars>
          <dgm:bulletEnabled val="1"/>
        </dgm:presLayoutVars>
      </dgm:prSet>
      <dgm:spPr/>
    </dgm:pt>
    <dgm:pt modelId="{ED3E7D9C-5BFD-4609-BA56-B1BAC06D13F0}" type="pres">
      <dgm:prSet presAssocID="{A5E1C56D-50D7-4AF0-84CA-0DF6C30C38FB}" presName="spacer" presStyleCnt="0"/>
      <dgm:spPr/>
    </dgm:pt>
    <dgm:pt modelId="{EDC4F271-9DD4-41E7-AE86-816445B75482}" type="pres">
      <dgm:prSet presAssocID="{972414EE-3B6C-478E-BE21-77D9D8F9B4A8}" presName="comp" presStyleCnt="0"/>
      <dgm:spPr/>
    </dgm:pt>
    <dgm:pt modelId="{35A8AE15-F076-4279-B1AB-1D04B47634F0}" type="pres">
      <dgm:prSet presAssocID="{972414EE-3B6C-478E-BE21-77D9D8F9B4A8}" presName="box" presStyleLbl="node1" presStyleIdx="3" presStyleCnt="4"/>
      <dgm:spPr/>
    </dgm:pt>
    <dgm:pt modelId="{346E6875-E76B-439D-8010-476239CF1F05}" type="pres">
      <dgm:prSet presAssocID="{972414EE-3B6C-478E-BE21-77D9D8F9B4A8}" presName="img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23E15B20-EECD-48BF-AD2B-2967E08CC076}" type="pres">
      <dgm:prSet presAssocID="{972414EE-3B6C-478E-BE21-77D9D8F9B4A8}" presName="text" presStyleLbl="node1" presStyleIdx="3" presStyleCnt="4">
        <dgm:presLayoutVars>
          <dgm:bulletEnabled val="1"/>
        </dgm:presLayoutVars>
      </dgm:prSet>
      <dgm:spPr/>
    </dgm:pt>
  </dgm:ptLst>
  <dgm:cxnLst>
    <dgm:cxn modelId="{4FC94F07-FD70-44F8-BF4E-90565D854ADD}" type="presOf" srcId="{092C600B-7041-409C-9BBF-314578CB4BA8}" destId="{FD4F176D-C5C4-41CE-9452-335F6F1DABA7}" srcOrd="0" destOrd="0" presId="urn:microsoft.com/office/officeart/2005/8/layout/vList4"/>
    <dgm:cxn modelId="{EE989117-BCAD-45D5-B462-EC68CC8427A8}" srcId="{60EABE77-52A1-4BAC-BD7A-F39CAA2C5F7E}" destId="{972414EE-3B6C-478E-BE21-77D9D8F9B4A8}" srcOrd="3" destOrd="0" parTransId="{D2BB7C94-A639-45DC-B375-C9E3D6587865}" sibTransId="{5398108C-6D54-433B-B3FD-D1F6673BEADE}"/>
    <dgm:cxn modelId="{8D206C1B-2B30-4F3A-9590-F8FAD37AAAFA}" type="presOf" srcId="{D0235CB8-106F-4E45-B2EA-7F0629057D38}" destId="{7983BA9C-8216-4F9C-A655-14EF1685FB4C}" srcOrd="1" destOrd="0" presId="urn:microsoft.com/office/officeart/2005/8/layout/vList4"/>
    <dgm:cxn modelId="{D81FC73B-3A67-4D4D-AB8A-AA7179D6FFBA}" type="presOf" srcId="{D0235CB8-106F-4E45-B2EA-7F0629057D38}" destId="{2B6E7304-9A4E-4717-A3E7-9B33FC9DFF29}" srcOrd="0" destOrd="0" presId="urn:microsoft.com/office/officeart/2005/8/layout/vList4"/>
    <dgm:cxn modelId="{B792E54A-E595-491D-BD18-7E4946500380}" type="presOf" srcId="{972414EE-3B6C-478E-BE21-77D9D8F9B4A8}" destId="{23E15B20-EECD-48BF-AD2B-2967E08CC076}" srcOrd="1" destOrd="0" presId="urn:microsoft.com/office/officeart/2005/8/layout/vList4"/>
    <dgm:cxn modelId="{D71E3E4E-9A85-4795-B772-B9762FE59900}" type="presOf" srcId="{CB961277-9A22-4593-8CF5-BB6C8643055C}" destId="{1D552280-67DB-4EC7-A079-528662CD6F0F}" srcOrd="0" destOrd="0" presId="urn:microsoft.com/office/officeart/2005/8/layout/vList4"/>
    <dgm:cxn modelId="{37D13889-82CC-4095-B332-4DF6B32105CA}" type="presOf" srcId="{60EABE77-52A1-4BAC-BD7A-F39CAA2C5F7E}" destId="{CBE52E19-7CC7-4A88-BC99-56ADF54A047B}" srcOrd="0" destOrd="0" presId="urn:microsoft.com/office/officeart/2005/8/layout/vList4"/>
    <dgm:cxn modelId="{BF58F0A5-A7C5-418E-8E13-31A594E0B7E6}" type="presOf" srcId="{092C600B-7041-409C-9BBF-314578CB4BA8}" destId="{8EC29EA2-A29D-4050-9DF4-E404294DE1B8}" srcOrd="1" destOrd="0" presId="urn:microsoft.com/office/officeart/2005/8/layout/vList4"/>
    <dgm:cxn modelId="{62933FA6-2AA6-4A12-8B05-B395E0C389BC}" srcId="{60EABE77-52A1-4BAC-BD7A-F39CAA2C5F7E}" destId="{CB961277-9A22-4593-8CF5-BB6C8643055C}" srcOrd="1" destOrd="0" parTransId="{63751573-509A-4A2A-BE2D-46847827224A}" sibTransId="{275CDE17-C7C5-4614-BC0A-03253DDD9416}"/>
    <dgm:cxn modelId="{D00B91B3-A02C-4D6B-B26F-F8B5B24EFBD1}" type="presOf" srcId="{972414EE-3B6C-478E-BE21-77D9D8F9B4A8}" destId="{35A8AE15-F076-4279-B1AB-1D04B47634F0}" srcOrd="0" destOrd="0" presId="urn:microsoft.com/office/officeart/2005/8/layout/vList4"/>
    <dgm:cxn modelId="{09EB14BE-A63E-4F1E-AAAB-A3070B820985}" srcId="{60EABE77-52A1-4BAC-BD7A-F39CAA2C5F7E}" destId="{092C600B-7041-409C-9BBF-314578CB4BA8}" srcOrd="2" destOrd="0" parTransId="{7C123120-8944-4CF8-853D-E432AA4310BF}" sibTransId="{A5E1C56D-50D7-4AF0-84CA-0DF6C30C38FB}"/>
    <dgm:cxn modelId="{3F2563E9-0250-4383-BADE-43BDC021834F}" type="presOf" srcId="{CB961277-9A22-4593-8CF5-BB6C8643055C}" destId="{70CE6557-95B3-4CE4-A848-89D70803322C}" srcOrd="1" destOrd="0" presId="urn:microsoft.com/office/officeart/2005/8/layout/vList4"/>
    <dgm:cxn modelId="{89EFC7EA-7D57-4029-AED2-27BED9F3FA6F}" srcId="{60EABE77-52A1-4BAC-BD7A-F39CAA2C5F7E}" destId="{D0235CB8-106F-4E45-B2EA-7F0629057D38}" srcOrd="0" destOrd="0" parTransId="{389C5EF6-6E0D-403C-B417-880702F2539C}" sibTransId="{B6CFA38E-6950-4833-AA07-AE257C806D29}"/>
    <dgm:cxn modelId="{25C08BBA-60CA-4380-B31A-8293B49E0585}" type="presParOf" srcId="{CBE52E19-7CC7-4A88-BC99-56ADF54A047B}" destId="{3A816E90-1BC6-4C6C-9D6B-AF8BF0694C3D}" srcOrd="0" destOrd="0" presId="urn:microsoft.com/office/officeart/2005/8/layout/vList4"/>
    <dgm:cxn modelId="{7A0FAB50-8EE3-478C-8FB8-4436EDE5A9D4}" type="presParOf" srcId="{3A816E90-1BC6-4C6C-9D6B-AF8BF0694C3D}" destId="{2B6E7304-9A4E-4717-A3E7-9B33FC9DFF29}" srcOrd="0" destOrd="0" presId="urn:microsoft.com/office/officeart/2005/8/layout/vList4"/>
    <dgm:cxn modelId="{9313040E-4DF6-4DFC-81A7-63B3987C8ABE}" type="presParOf" srcId="{3A816E90-1BC6-4C6C-9D6B-AF8BF0694C3D}" destId="{7102B665-FDDB-419F-A469-B924F33807E7}" srcOrd="1" destOrd="0" presId="urn:microsoft.com/office/officeart/2005/8/layout/vList4"/>
    <dgm:cxn modelId="{09C62922-7F38-44BE-979D-51EB150650C4}" type="presParOf" srcId="{3A816E90-1BC6-4C6C-9D6B-AF8BF0694C3D}" destId="{7983BA9C-8216-4F9C-A655-14EF1685FB4C}" srcOrd="2" destOrd="0" presId="urn:microsoft.com/office/officeart/2005/8/layout/vList4"/>
    <dgm:cxn modelId="{3F9F46A5-A652-4FDD-B221-BF0E136226E8}" type="presParOf" srcId="{CBE52E19-7CC7-4A88-BC99-56ADF54A047B}" destId="{3BD1A586-0D9F-4BAD-B72F-99A13602D780}" srcOrd="1" destOrd="0" presId="urn:microsoft.com/office/officeart/2005/8/layout/vList4"/>
    <dgm:cxn modelId="{4FA56AC5-9C82-4738-9DFA-41F6BD40921C}" type="presParOf" srcId="{CBE52E19-7CC7-4A88-BC99-56ADF54A047B}" destId="{14F4D02D-5DAF-466A-99A7-B8CC7FDB7F07}" srcOrd="2" destOrd="0" presId="urn:microsoft.com/office/officeart/2005/8/layout/vList4"/>
    <dgm:cxn modelId="{17C972AF-E56E-4EB9-9D59-8B1FA989172E}" type="presParOf" srcId="{14F4D02D-5DAF-466A-99A7-B8CC7FDB7F07}" destId="{1D552280-67DB-4EC7-A079-528662CD6F0F}" srcOrd="0" destOrd="0" presId="urn:microsoft.com/office/officeart/2005/8/layout/vList4"/>
    <dgm:cxn modelId="{781444AF-ACAF-4A48-B9F4-FBB3B398AD0C}" type="presParOf" srcId="{14F4D02D-5DAF-466A-99A7-B8CC7FDB7F07}" destId="{4F33D771-5CE6-4EE3-A546-B15653ABD34C}" srcOrd="1" destOrd="0" presId="urn:microsoft.com/office/officeart/2005/8/layout/vList4"/>
    <dgm:cxn modelId="{836498CD-AB87-4153-9F57-628AB371B16A}" type="presParOf" srcId="{14F4D02D-5DAF-466A-99A7-B8CC7FDB7F07}" destId="{70CE6557-95B3-4CE4-A848-89D70803322C}" srcOrd="2" destOrd="0" presId="urn:microsoft.com/office/officeart/2005/8/layout/vList4"/>
    <dgm:cxn modelId="{98F5E1BA-ADE5-4E5E-94B4-700CEC47F770}" type="presParOf" srcId="{CBE52E19-7CC7-4A88-BC99-56ADF54A047B}" destId="{F84504EB-F3F2-418F-95C3-27BE4853D95F}" srcOrd="3" destOrd="0" presId="urn:microsoft.com/office/officeart/2005/8/layout/vList4"/>
    <dgm:cxn modelId="{A76D243E-F32B-4DAD-A69A-F9A222A0C99F}" type="presParOf" srcId="{CBE52E19-7CC7-4A88-BC99-56ADF54A047B}" destId="{99D114B4-C77E-42F9-B170-5843ACDC0532}" srcOrd="4" destOrd="0" presId="urn:microsoft.com/office/officeart/2005/8/layout/vList4"/>
    <dgm:cxn modelId="{F7A0B218-BCC9-4C15-B3D1-24EA920D430D}" type="presParOf" srcId="{99D114B4-C77E-42F9-B170-5843ACDC0532}" destId="{FD4F176D-C5C4-41CE-9452-335F6F1DABA7}" srcOrd="0" destOrd="0" presId="urn:microsoft.com/office/officeart/2005/8/layout/vList4"/>
    <dgm:cxn modelId="{4303C676-0738-46D5-83A0-3E4C7357E111}" type="presParOf" srcId="{99D114B4-C77E-42F9-B170-5843ACDC0532}" destId="{3E3F2387-8D82-4DFA-93C4-1FE518A95AC5}" srcOrd="1" destOrd="0" presId="urn:microsoft.com/office/officeart/2005/8/layout/vList4"/>
    <dgm:cxn modelId="{17839C31-20C8-4AF8-A4E9-73C93E2ECCC3}" type="presParOf" srcId="{99D114B4-C77E-42F9-B170-5843ACDC0532}" destId="{8EC29EA2-A29D-4050-9DF4-E404294DE1B8}" srcOrd="2" destOrd="0" presId="urn:microsoft.com/office/officeart/2005/8/layout/vList4"/>
    <dgm:cxn modelId="{D4F2E6A5-3EDF-4993-95E6-121593215526}" type="presParOf" srcId="{CBE52E19-7CC7-4A88-BC99-56ADF54A047B}" destId="{ED3E7D9C-5BFD-4609-BA56-B1BAC06D13F0}" srcOrd="5" destOrd="0" presId="urn:microsoft.com/office/officeart/2005/8/layout/vList4"/>
    <dgm:cxn modelId="{E411B7B6-824C-4057-ABB3-EBBEE88482C8}" type="presParOf" srcId="{CBE52E19-7CC7-4A88-BC99-56ADF54A047B}" destId="{EDC4F271-9DD4-41E7-AE86-816445B75482}" srcOrd="6" destOrd="0" presId="urn:microsoft.com/office/officeart/2005/8/layout/vList4"/>
    <dgm:cxn modelId="{02F106BD-9835-45DA-9FDD-827F398B9F2C}" type="presParOf" srcId="{EDC4F271-9DD4-41E7-AE86-816445B75482}" destId="{35A8AE15-F076-4279-B1AB-1D04B47634F0}" srcOrd="0" destOrd="0" presId="urn:microsoft.com/office/officeart/2005/8/layout/vList4"/>
    <dgm:cxn modelId="{4C0D7BAC-7193-469B-85AD-AA30E91D3FF1}" type="presParOf" srcId="{EDC4F271-9DD4-41E7-AE86-816445B75482}" destId="{346E6875-E76B-439D-8010-476239CF1F05}" srcOrd="1" destOrd="0" presId="urn:microsoft.com/office/officeart/2005/8/layout/vList4"/>
    <dgm:cxn modelId="{679C5631-0161-4DA9-91C6-5E06C34CFA8F}" type="presParOf" srcId="{EDC4F271-9DD4-41E7-AE86-816445B75482}" destId="{23E15B20-EECD-48BF-AD2B-2967E08CC07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35D7D2-8FBA-4208-8780-8F2F2BF2631E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85BDB33E-7216-4696-B76C-8F927741C3F7}">
      <dgm:prSet/>
      <dgm:spPr/>
      <dgm:t>
        <a:bodyPr/>
        <a:lstStyle/>
        <a:p>
          <a:pPr rtl="0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 уполномоченный орган в сфере МЧП - управление инвестиций, развития предпринимательства и туризма Администрации города</a:t>
          </a:r>
        </a:p>
      </dgm:t>
    </dgm:pt>
    <dgm:pt modelId="{C522B212-12F5-4749-8149-34A1EE8B60BF}" type="parTrans" cxnId="{C91FFEC2-7073-40FE-8649-60A1984BFE37}">
      <dgm:prSet/>
      <dgm:spPr/>
      <dgm:t>
        <a:bodyPr/>
        <a:lstStyle/>
        <a:p>
          <a:endParaRPr lang="ru-RU"/>
        </a:p>
      </dgm:t>
    </dgm:pt>
    <dgm:pt modelId="{1F3D7D78-44AF-4A04-ADB1-6FFA69A6833A}" type="sibTrans" cxnId="{C91FFEC2-7073-40FE-8649-60A1984BFE37}">
      <dgm:prSet/>
      <dgm:spPr/>
      <dgm:t>
        <a:bodyPr/>
        <a:lstStyle/>
        <a:p>
          <a:endParaRPr lang="ru-RU"/>
        </a:p>
      </dgm:t>
    </dgm:pt>
    <dgm:pt modelId="{99872682-D542-46A8-9033-5629A870ED15}">
      <dgm:prSet/>
      <dgm:spPr/>
      <dgm:t>
        <a:bodyPr/>
        <a:lstStyle/>
        <a:p>
          <a:pPr algn="l" rtl="0"/>
          <a:r>
            <a:rPr lang="ru-RU" b="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инвесторов основана на принципе «одного окна»</a:t>
          </a:r>
        </a:p>
      </dgm:t>
    </dgm:pt>
    <dgm:pt modelId="{9FD2C662-13CE-4286-AD44-2A20D50FAEB5}" type="parTrans" cxnId="{CC27DECC-A74B-4D32-A3C5-1290BF5EA58A}">
      <dgm:prSet/>
      <dgm:spPr/>
      <dgm:t>
        <a:bodyPr/>
        <a:lstStyle/>
        <a:p>
          <a:endParaRPr lang="ru-RU"/>
        </a:p>
      </dgm:t>
    </dgm:pt>
    <dgm:pt modelId="{562285FF-3E6E-49C6-A220-B1A47ACA5B74}" type="sibTrans" cxnId="{CC27DECC-A74B-4D32-A3C5-1290BF5EA58A}">
      <dgm:prSet/>
      <dgm:spPr/>
      <dgm:t>
        <a:bodyPr/>
        <a:lstStyle/>
        <a:p>
          <a:endParaRPr lang="ru-RU"/>
        </a:p>
      </dgm:t>
    </dgm:pt>
    <dgm:pt modelId="{5168A2A9-729E-4289-932C-52395999713D}">
      <dgm:prSet/>
      <dgm:spPr/>
      <dgm:t>
        <a:bodyPr/>
        <a:lstStyle/>
        <a:p>
          <a:pPr rtl="0"/>
          <a:r>
            <a:rPr lang="ru-RU" b="0" dirty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проектный офис  осуществляет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сопровождение и контроль за реализацией всех инвестиционных проектов </a:t>
          </a:r>
          <a:endParaRPr lang="ru-RU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328F4C-9C0A-4500-BE27-D930D96B6ECA}" type="parTrans" cxnId="{5546DC97-166F-4FF5-8633-2695ECBCCBD6}">
      <dgm:prSet/>
      <dgm:spPr/>
      <dgm:t>
        <a:bodyPr/>
        <a:lstStyle/>
        <a:p>
          <a:endParaRPr lang="ru-RU"/>
        </a:p>
      </dgm:t>
    </dgm:pt>
    <dgm:pt modelId="{7C6EF1DD-2C0A-4D3B-A9E9-FBA022557D47}" type="sibTrans" cxnId="{5546DC97-166F-4FF5-8633-2695ECBCCBD6}">
      <dgm:prSet/>
      <dgm:spPr/>
      <dgm:t>
        <a:bodyPr/>
        <a:lstStyle/>
        <a:p>
          <a:endParaRPr lang="ru-RU"/>
        </a:p>
      </dgm:t>
    </dgm:pt>
    <dgm:pt modelId="{03277071-EEB8-40CE-972C-E63BEC8E49F1}">
      <dgm:prSet/>
      <dgm:spPr/>
      <dgm:t>
        <a:bodyPr/>
        <a:lstStyle/>
        <a:p>
          <a:pPr rtl="0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функционируют рабочие группы, комиссии в состав которых входят также депутаты Думы города</a:t>
          </a:r>
          <a:endParaRPr lang="ru-RU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E79A63-BC96-4CE9-83C1-C09B3A88E91A}" type="parTrans" cxnId="{115EADA9-5AFB-4C1E-BCC0-A4880AAC822F}">
      <dgm:prSet/>
      <dgm:spPr/>
      <dgm:t>
        <a:bodyPr/>
        <a:lstStyle/>
        <a:p>
          <a:endParaRPr lang="ru-RU"/>
        </a:p>
      </dgm:t>
    </dgm:pt>
    <dgm:pt modelId="{6264BDF3-183D-4F72-ABC2-60C2D314211D}" type="sibTrans" cxnId="{115EADA9-5AFB-4C1E-BCC0-A4880AAC822F}">
      <dgm:prSet/>
      <dgm:spPr/>
      <dgm:t>
        <a:bodyPr/>
        <a:lstStyle/>
        <a:p>
          <a:endParaRPr lang="ru-RU"/>
        </a:p>
      </dgm:t>
    </dgm:pt>
    <dgm:pt modelId="{E6D7A41A-5392-4D0A-A9E2-24D966ACA7EA}">
      <dgm:prSet/>
      <dgm:spPr/>
      <dgm:t>
        <a:bodyPr/>
        <a:lstStyle/>
        <a:p>
          <a:pPr rtl="0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Инвестиционный совет  при Главе города ежеквартально рассматривает информацию о ходе реализации концессионных соглашений ежеквартально</a:t>
          </a:r>
          <a:endParaRPr lang="ru-RU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7A6DF1-0E8D-45AB-88DF-4570507DF616}" type="sibTrans" cxnId="{2358B945-DEFA-4EDA-A31B-76DB9FCD17B1}">
      <dgm:prSet/>
      <dgm:spPr/>
      <dgm:t>
        <a:bodyPr/>
        <a:lstStyle/>
        <a:p>
          <a:endParaRPr lang="ru-RU"/>
        </a:p>
      </dgm:t>
    </dgm:pt>
    <dgm:pt modelId="{990B501C-3287-427E-867C-D16759459C8C}" type="parTrans" cxnId="{2358B945-DEFA-4EDA-A31B-76DB9FCD17B1}">
      <dgm:prSet/>
      <dgm:spPr/>
      <dgm:t>
        <a:bodyPr/>
        <a:lstStyle/>
        <a:p>
          <a:endParaRPr lang="ru-RU"/>
        </a:p>
      </dgm:t>
    </dgm:pt>
    <dgm:pt modelId="{44BDE6AC-9D64-490B-B54D-E4269DBBDCFC}" type="pres">
      <dgm:prSet presAssocID="{5735D7D2-8FBA-4208-8780-8F2F2BF2631E}" presName="Name0" presStyleCnt="0">
        <dgm:presLayoutVars>
          <dgm:chMax val="7"/>
          <dgm:chPref val="7"/>
          <dgm:dir/>
        </dgm:presLayoutVars>
      </dgm:prSet>
      <dgm:spPr/>
    </dgm:pt>
    <dgm:pt modelId="{42AC8AD9-6861-43A6-90DC-5AE578D7EDD1}" type="pres">
      <dgm:prSet presAssocID="{5735D7D2-8FBA-4208-8780-8F2F2BF2631E}" presName="Name1" presStyleCnt="0"/>
      <dgm:spPr/>
    </dgm:pt>
    <dgm:pt modelId="{82A28F4F-8A57-49BF-A626-78E3263374D9}" type="pres">
      <dgm:prSet presAssocID="{5735D7D2-8FBA-4208-8780-8F2F2BF2631E}" presName="cycle" presStyleCnt="0"/>
      <dgm:spPr/>
    </dgm:pt>
    <dgm:pt modelId="{4FC7EA48-E93D-49FF-BCC2-F27BD4AD865B}" type="pres">
      <dgm:prSet presAssocID="{5735D7D2-8FBA-4208-8780-8F2F2BF2631E}" presName="srcNode" presStyleLbl="node1" presStyleIdx="0" presStyleCnt="5"/>
      <dgm:spPr/>
    </dgm:pt>
    <dgm:pt modelId="{D14783EA-5BF0-44ED-A57E-3C0F0F041C9C}" type="pres">
      <dgm:prSet presAssocID="{5735D7D2-8FBA-4208-8780-8F2F2BF2631E}" presName="conn" presStyleLbl="parChTrans1D2" presStyleIdx="0" presStyleCnt="1" custLinFactNeighborX="-15867" custLinFactNeighborY="-709"/>
      <dgm:spPr/>
    </dgm:pt>
    <dgm:pt modelId="{3925416D-A69B-4C20-859B-CE248A353418}" type="pres">
      <dgm:prSet presAssocID="{5735D7D2-8FBA-4208-8780-8F2F2BF2631E}" presName="extraNode" presStyleLbl="node1" presStyleIdx="0" presStyleCnt="5"/>
      <dgm:spPr/>
    </dgm:pt>
    <dgm:pt modelId="{DE363F72-0957-48FA-8BD9-05D5BBDF297D}" type="pres">
      <dgm:prSet presAssocID="{5735D7D2-8FBA-4208-8780-8F2F2BF2631E}" presName="dstNode" presStyleLbl="node1" presStyleIdx="0" presStyleCnt="5"/>
      <dgm:spPr/>
    </dgm:pt>
    <dgm:pt modelId="{00A5F1C4-5AB4-4B36-8A2C-F62FAF0D39AF}" type="pres">
      <dgm:prSet presAssocID="{85BDB33E-7216-4696-B76C-8F927741C3F7}" presName="text_1" presStyleLbl="node1" presStyleIdx="0" presStyleCnt="5" custScaleX="100599">
        <dgm:presLayoutVars>
          <dgm:bulletEnabled val="1"/>
        </dgm:presLayoutVars>
      </dgm:prSet>
      <dgm:spPr/>
    </dgm:pt>
    <dgm:pt modelId="{7D3A2B42-5124-4A8D-B2BB-54FD691F19B5}" type="pres">
      <dgm:prSet presAssocID="{85BDB33E-7216-4696-B76C-8F927741C3F7}" presName="accent_1" presStyleCnt="0"/>
      <dgm:spPr/>
    </dgm:pt>
    <dgm:pt modelId="{177FC937-2934-4EFC-8778-74D3F4038B17}" type="pres">
      <dgm:prSet presAssocID="{85BDB33E-7216-4696-B76C-8F927741C3F7}" presName="accentRepeatNode" presStyleLbl="solidFgAcc1" presStyleIdx="0" presStyleCnt="5"/>
      <dgm:spPr>
        <a:solidFill>
          <a:schemeClr val="accent6">
            <a:lumMod val="40000"/>
            <a:lumOff val="60000"/>
          </a:schemeClr>
        </a:solidFill>
      </dgm:spPr>
    </dgm:pt>
    <dgm:pt modelId="{0369D5F2-5DFB-441C-8126-38EB1A12D088}" type="pres">
      <dgm:prSet presAssocID="{99872682-D542-46A8-9033-5629A870ED15}" presName="text_2" presStyleLbl="node1" presStyleIdx="1" presStyleCnt="5">
        <dgm:presLayoutVars>
          <dgm:bulletEnabled val="1"/>
        </dgm:presLayoutVars>
      </dgm:prSet>
      <dgm:spPr/>
    </dgm:pt>
    <dgm:pt modelId="{0CD2761A-E83F-4DB5-97DC-5FB8D75B20BF}" type="pres">
      <dgm:prSet presAssocID="{99872682-D542-46A8-9033-5629A870ED15}" presName="accent_2" presStyleCnt="0"/>
      <dgm:spPr/>
    </dgm:pt>
    <dgm:pt modelId="{1CCA8438-ECBD-4579-8AAD-AEC325B5302B}" type="pres">
      <dgm:prSet presAssocID="{99872682-D542-46A8-9033-5629A870ED15}" presName="accentRepeatNode" presStyleLbl="solidFgAcc1" presStyleIdx="1" presStyleCnt="5"/>
      <dgm:spPr>
        <a:solidFill>
          <a:schemeClr val="accent6">
            <a:lumMod val="40000"/>
            <a:lumOff val="60000"/>
          </a:schemeClr>
        </a:solidFill>
      </dgm:spPr>
    </dgm:pt>
    <dgm:pt modelId="{B22493D8-4230-4906-9A3B-17C9B2D7E21A}" type="pres">
      <dgm:prSet presAssocID="{5168A2A9-729E-4289-932C-52395999713D}" presName="text_3" presStyleLbl="node1" presStyleIdx="2" presStyleCnt="5">
        <dgm:presLayoutVars>
          <dgm:bulletEnabled val="1"/>
        </dgm:presLayoutVars>
      </dgm:prSet>
      <dgm:spPr/>
    </dgm:pt>
    <dgm:pt modelId="{FAA44185-48DE-44E4-BDF5-AC9A8E357967}" type="pres">
      <dgm:prSet presAssocID="{5168A2A9-729E-4289-932C-52395999713D}" presName="accent_3" presStyleCnt="0"/>
      <dgm:spPr/>
    </dgm:pt>
    <dgm:pt modelId="{1D6F2EC9-A1D2-4A34-92EB-A11D971D3A6C}" type="pres">
      <dgm:prSet presAssocID="{5168A2A9-729E-4289-932C-52395999713D}" presName="accentRepeatNode" presStyleLbl="solidFgAcc1" presStyleIdx="2" presStyleCnt="5"/>
      <dgm:spPr>
        <a:solidFill>
          <a:schemeClr val="accent6">
            <a:lumMod val="40000"/>
            <a:lumOff val="60000"/>
          </a:schemeClr>
        </a:solidFill>
      </dgm:spPr>
    </dgm:pt>
    <dgm:pt modelId="{00EA9D4B-9563-4BA5-B4A6-439F5735BB65}" type="pres">
      <dgm:prSet presAssocID="{03277071-EEB8-40CE-972C-E63BEC8E49F1}" presName="text_4" presStyleLbl="node1" presStyleIdx="3" presStyleCnt="5">
        <dgm:presLayoutVars>
          <dgm:bulletEnabled val="1"/>
        </dgm:presLayoutVars>
      </dgm:prSet>
      <dgm:spPr/>
    </dgm:pt>
    <dgm:pt modelId="{E1629F4E-C6EC-4EFD-A971-F55F2F415EED}" type="pres">
      <dgm:prSet presAssocID="{03277071-EEB8-40CE-972C-E63BEC8E49F1}" presName="accent_4" presStyleCnt="0"/>
      <dgm:spPr/>
    </dgm:pt>
    <dgm:pt modelId="{5431C10C-98A4-4920-B13A-6B280684075F}" type="pres">
      <dgm:prSet presAssocID="{03277071-EEB8-40CE-972C-E63BEC8E49F1}" presName="accentRepeatNode" presStyleLbl="solidFgAcc1" presStyleIdx="3" presStyleCnt="5"/>
      <dgm:spPr>
        <a:solidFill>
          <a:schemeClr val="accent6">
            <a:lumMod val="40000"/>
            <a:lumOff val="60000"/>
          </a:schemeClr>
        </a:solidFill>
      </dgm:spPr>
    </dgm:pt>
    <dgm:pt modelId="{FB960041-44AD-414C-8BCC-18DE39C6DA36}" type="pres">
      <dgm:prSet presAssocID="{E6D7A41A-5392-4D0A-A9E2-24D966ACA7EA}" presName="text_5" presStyleLbl="node1" presStyleIdx="4" presStyleCnt="5" custLinFactNeighborX="1147" custLinFactNeighborY="-1335">
        <dgm:presLayoutVars>
          <dgm:bulletEnabled val="1"/>
        </dgm:presLayoutVars>
      </dgm:prSet>
      <dgm:spPr/>
    </dgm:pt>
    <dgm:pt modelId="{0EF773AF-3B0F-46D5-9C3A-9BC49E9758E7}" type="pres">
      <dgm:prSet presAssocID="{E6D7A41A-5392-4D0A-A9E2-24D966ACA7EA}" presName="accent_5" presStyleCnt="0"/>
      <dgm:spPr/>
    </dgm:pt>
    <dgm:pt modelId="{D11BF519-DFAE-4C0F-B747-59375F51A288}" type="pres">
      <dgm:prSet presAssocID="{E6D7A41A-5392-4D0A-A9E2-24D966ACA7EA}" presName="accentRepeatNode" presStyleLbl="solidFgAcc1" presStyleIdx="4" presStyleCnt="5"/>
      <dgm:spPr>
        <a:solidFill>
          <a:schemeClr val="accent6">
            <a:lumMod val="40000"/>
            <a:lumOff val="60000"/>
          </a:schemeClr>
        </a:solidFill>
      </dgm:spPr>
    </dgm:pt>
  </dgm:ptLst>
  <dgm:cxnLst>
    <dgm:cxn modelId="{7A57F837-164D-4AA6-9660-A77658996035}" type="presOf" srcId="{03277071-EEB8-40CE-972C-E63BEC8E49F1}" destId="{00EA9D4B-9563-4BA5-B4A6-439F5735BB65}" srcOrd="0" destOrd="0" presId="urn:microsoft.com/office/officeart/2008/layout/VerticalCurvedList"/>
    <dgm:cxn modelId="{3292A63A-BE38-4160-AB52-88BB3739AC2C}" type="presOf" srcId="{5168A2A9-729E-4289-932C-52395999713D}" destId="{B22493D8-4230-4906-9A3B-17C9B2D7E21A}" srcOrd="0" destOrd="0" presId="urn:microsoft.com/office/officeart/2008/layout/VerticalCurvedList"/>
    <dgm:cxn modelId="{60E0F863-8BE3-4914-816D-5629FBFFCE33}" type="presOf" srcId="{85BDB33E-7216-4696-B76C-8F927741C3F7}" destId="{00A5F1C4-5AB4-4B36-8A2C-F62FAF0D39AF}" srcOrd="0" destOrd="0" presId="urn:microsoft.com/office/officeart/2008/layout/VerticalCurvedList"/>
    <dgm:cxn modelId="{2358B945-DEFA-4EDA-A31B-76DB9FCD17B1}" srcId="{5735D7D2-8FBA-4208-8780-8F2F2BF2631E}" destId="{E6D7A41A-5392-4D0A-A9E2-24D966ACA7EA}" srcOrd="4" destOrd="0" parTransId="{990B501C-3287-427E-867C-D16759459C8C}" sibTransId="{827A6DF1-0E8D-45AB-88DF-4570507DF616}"/>
    <dgm:cxn modelId="{A7A1B946-BCE4-487B-B466-1CC563D79571}" type="presOf" srcId="{99872682-D542-46A8-9033-5629A870ED15}" destId="{0369D5F2-5DFB-441C-8126-38EB1A12D088}" srcOrd="0" destOrd="0" presId="urn:microsoft.com/office/officeart/2008/layout/VerticalCurvedList"/>
    <dgm:cxn modelId="{6E2ED94D-4270-4AAA-A860-E1F5458F152C}" type="presOf" srcId="{E6D7A41A-5392-4D0A-A9E2-24D966ACA7EA}" destId="{FB960041-44AD-414C-8BCC-18DE39C6DA36}" srcOrd="0" destOrd="0" presId="urn:microsoft.com/office/officeart/2008/layout/VerticalCurvedList"/>
    <dgm:cxn modelId="{5546DC97-166F-4FF5-8633-2695ECBCCBD6}" srcId="{5735D7D2-8FBA-4208-8780-8F2F2BF2631E}" destId="{5168A2A9-729E-4289-932C-52395999713D}" srcOrd="2" destOrd="0" parTransId="{C0328F4C-9C0A-4500-BE27-D930D96B6ECA}" sibTransId="{7C6EF1DD-2C0A-4D3B-A9E9-FBA022557D47}"/>
    <dgm:cxn modelId="{115EADA9-5AFB-4C1E-BCC0-A4880AAC822F}" srcId="{5735D7D2-8FBA-4208-8780-8F2F2BF2631E}" destId="{03277071-EEB8-40CE-972C-E63BEC8E49F1}" srcOrd="3" destOrd="0" parTransId="{C9E79A63-BC96-4CE9-83C1-C09B3A88E91A}" sibTransId="{6264BDF3-183D-4F72-ABC2-60C2D314211D}"/>
    <dgm:cxn modelId="{C91FFEC2-7073-40FE-8649-60A1984BFE37}" srcId="{5735D7D2-8FBA-4208-8780-8F2F2BF2631E}" destId="{85BDB33E-7216-4696-B76C-8F927741C3F7}" srcOrd="0" destOrd="0" parTransId="{C522B212-12F5-4749-8149-34A1EE8B60BF}" sibTransId="{1F3D7D78-44AF-4A04-ADB1-6FFA69A6833A}"/>
    <dgm:cxn modelId="{CB4601CC-BC6E-4636-A371-1E91FC70C554}" type="presOf" srcId="{1F3D7D78-44AF-4A04-ADB1-6FFA69A6833A}" destId="{D14783EA-5BF0-44ED-A57E-3C0F0F041C9C}" srcOrd="0" destOrd="0" presId="urn:microsoft.com/office/officeart/2008/layout/VerticalCurvedList"/>
    <dgm:cxn modelId="{CC27DECC-A74B-4D32-A3C5-1290BF5EA58A}" srcId="{5735D7D2-8FBA-4208-8780-8F2F2BF2631E}" destId="{99872682-D542-46A8-9033-5629A870ED15}" srcOrd="1" destOrd="0" parTransId="{9FD2C662-13CE-4286-AD44-2A20D50FAEB5}" sibTransId="{562285FF-3E6E-49C6-A220-B1A47ACA5B74}"/>
    <dgm:cxn modelId="{E9923CD7-63C2-4D1B-A14B-3ED8A941F7E9}" type="presOf" srcId="{5735D7D2-8FBA-4208-8780-8F2F2BF2631E}" destId="{44BDE6AC-9D64-490B-B54D-E4269DBBDCFC}" srcOrd="0" destOrd="0" presId="urn:microsoft.com/office/officeart/2008/layout/VerticalCurvedList"/>
    <dgm:cxn modelId="{243FD865-978D-4329-A15B-CBB72FA8E6AD}" type="presParOf" srcId="{44BDE6AC-9D64-490B-B54D-E4269DBBDCFC}" destId="{42AC8AD9-6861-43A6-90DC-5AE578D7EDD1}" srcOrd="0" destOrd="0" presId="urn:microsoft.com/office/officeart/2008/layout/VerticalCurvedList"/>
    <dgm:cxn modelId="{83C3DB2A-220F-4563-AD67-0E3617E11F09}" type="presParOf" srcId="{42AC8AD9-6861-43A6-90DC-5AE578D7EDD1}" destId="{82A28F4F-8A57-49BF-A626-78E3263374D9}" srcOrd="0" destOrd="0" presId="urn:microsoft.com/office/officeart/2008/layout/VerticalCurvedList"/>
    <dgm:cxn modelId="{0B4829DD-0535-4BCE-B414-506CF7E043F0}" type="presParOf" srcId="{82A28F4F-8A57-49BF-A626-78E3263374D9}" destId="{4FC7EA48-E93D-49FF-BCC2-F27BD4AD865B}" srcOrd="0" destOrd="0" presId="urn:microsoft.com/office/officeart/2008/layout/VerticalCurvedList"/>
    <dgm:cxn modelId="{69AA2678-CEFF-4488-ADFC-2A2016FC87BF}" type="presParOf" srcId="{82A28F4F-8A57-49BF-A626-78E3263374D9}" destId="{D14783EA-5BF0-44ED-A57E-3C0F0F041C9C}" srcOrd="1" destOrd="0" presId="urn:microsoft.com/office/officeart/2008/layout/VerticalCurvedList"/>
    <dgm:cxn modelId="{3E5312E6-8F5B-4E26-9163-12745D7AE3B5}" type="presParOf" srcId="{82A28F4F-8A57-49BF-A626-78E3263374D9}" destId="{3925416D-A69B-4C20-859B-CE248A353418}" srcOrd="2" destOrd="0" presId="urn:microsoft.com/office/officeart/2008/layout/VerticalCurvedList"/>
    <dgm:cxn modelId="{2787800E-471B-432F-9A70-9357881F1DF9}" type="presParOf" srcId="{82A28F4F-8A57-49BF-A626-78E3263374D9}" destId="{DE363F72-0957-48FA-8BD9-05D5BBDF297D}" srcOrd="3" destOrd="0" presId="urn:microsoft.com/office/officeart/2008/layout/VerticalCurvedList"/>
    <dgm:cxn modelId="{B9C9B61B-C430-48DF-ABB8-700DA7D91C2B}" type="presParOf" srcId="{42AC8AD9-6861-43A6-90DC-5AE578D7EDD1}" destId="{00A5F1C4-5AB4-4B36-8A2C-F62FAF0D39AF}" srcOrd="1" destOrd="0" presId="urn:microsoft.com/office/officeart/2008/layout/VerticalCurvedList"/>
    <dgm:cxn modelId="{DB7DCAD6-57C9-4C75-A44D-212385552258}" type="presParOf" srcId="{42AC8AD9-6861-43A6-90DC-5AE578D7EDD1}" destId="{7D3A2B42-5124-4A8D-B2BB-54FD691F19B5}" srcOrd="2" destOrd="0" presId="urn:microsoft.com/office/officeart/2008/layout/VerticalCurvedList"/>
    <dgm:cxn modelId="{09C2ABF0-C614-4DF6-9D37-11E9227E2830}" type="presParOf" srcId="{7D3A2B42-5124-4A8D-B2BB-54FD691F19B5}" destId="{177FC937-2934-4EFC-8778-74D3F4038B17}" srcOrd="0" destOrd="0" presId="urn:microsoft.com/office/officeart/2008/layout/VerticalCurvedList"/>
    <dgm:cxn modelId="{9210BC84-DC12-4CE6-82D8-E5496835AA7F}" type="presParOf" srcId="{42AC8AD9-6861-43A6-90DC-5AE578D7EDD1}" destId="{0369D5F2-5DFB-441C-8126-38EB1A12D088}" srcOrd="3" destOrd="0" presId="urn:microsoft.com/office/officeart/2008/layout/VerticalCurvedList"/>
    <dgm:cxn modelId="{A7BB0118-3A57-415F-83F7-D0E07D16660A}" type="presParOf" srcId="{42AC8AD9-6861-43A6-90DC-5AE578D7EDD1}" destId="{0CD2761A-E83F-4DB5-97DC-5FB8D75B20BF}" srcOrd="4" destOrd="0" presId="urn:microsoft.com/office/officeart/2008/layout/VerticalCurvedList"/>
    <dgm:cxn modelId="{20DCC090-2BD6-4534-89DB-3EF48707BF61}" type="presParOf" srcId="{0CD2761A-E83F-4DB5-97DC-5FB8D75B20BF}" destId="{1CCA8438-ECBD-4579-8AAD-AEC325B5302B}" srcOrd="0" destOrd="0" presId="urn:microsoft.com/office/officeart/2008/layout/VerticalCurvedList"/>
    <dgm:cxn modelId="{2EE8D540-79B3-47B9-8130-919AD5EC5C09}" type="presParOf" srcId="{42AC8AD9-6861-43A6-90DC-5AE578D7EDD1}" destId="{B22493D8-4230-4906-9A3B-17C9B2D7E21A}" srcOrd="5" destOrd="0" presId="urn:microsoft.com/office/officeart/2008/layout/VerticalCurvedList"/>
    <dgm:cxn modelId="{A39A35C3-D8F5-4C9F-AA23-506FF5CDB3CA}" type="presParOf" srcId="{42AC8AD9-6861-43A6-90DC-5AE578D7EDD1}" destId="{FAA44185-48DE-44E4-BDF5-AC9A8E357967}" srcOrd="6" destOrd="0" presId="urn:microsoft.com/office/officeart/2008/layout/VerticalCurvedList"/>
    <dgm:cxn modelId="{68979E19-17D7-4DC4-BB62-A524690327FC}" type="presParOf" srcId="{FAA44185-48DE-44E4-BDF5-AC9A8E357967}" destId="{1D6F2EC9-A1D2-4A34-92EB-A11D971D3A6C}" srcOrd="0" destOrd="0" presId="urn:microsoft.com/office/officeart/2008/layout/VerticalCurvedList"/>
    <dgm:cxn modelId="{B4AFD6BD-8D79-4E1D-844F-27183A3CA956}" type="presParOf" srcId="{42AC8AD9-6861-43A6-90DC-5AE578D7EDD1}" destId="{00EA9D4B-9563-4BA5-B4A6-439F5735BB65}" srcOrd="7" destOrd="0" presId="urn:microsoft.com/office/officeart/2008/layout/VerticalCurvedList"/>
    <dgm:cxn modelId="{DCE26095-72E3-4ABB-A86F-618D9DF791C5}" type="presParOf" srcId="{42AC8AD9-6861-43A6-90DC-5AE578D7EDD1}" destId="{E1629F4E-C6EC-4EFD-A971-F55F2F415EED}" srcOrd="8" destOrd="0" presId="urn:microsoft.com/office/officeart/2008/layout/VerticalCurvedList"/>
    <dgm:cxn modelId="{3C816F1C-DE10-4A9F-9FAE-2462652F03E5}" type="presParOf" srcId="{E1629F4E-C6EC-4EFD-A971-F55F2F415EED}" destId="{5431C10C-98A4-4920-B13A-6B280684075F}" srcOrd="0" destOrd="0" presId="urn:microsoft.com/office/officeart/2008/layout/VerticalCurvedList"/>
    <dgm:cxn modelId="{14A8B83A-3F4F-4161-81F6-C09E9D0C766D}" type="presParOf" srcId="{42AC8AD9-6861-43A6-90DC-5AE578D7EDD1}" destId="{FB960041-44AD-414C-8BCC-18DE39C6DA36}" srcOrd="9" destOrd="0" presId="urn:microsoft.com/office/officeart/2008/layout/VerticalCurvedList"/>
    <dgm:cxn modelId="{CB6AA8B6-6EB1-4359-9CBD-23AE2E635819}" type="presParOf" srcId="{42AC8AD9-6861-43A6-90DC-5AE578D7EDD1}" destId="{0EF773AF-3B0F-46D5-9C3A-9BC49E9758E7}" srcOrd="10" destOrd="0" presId="urn:microsoft.com/office/officeart/2008/layout/VerticalCurvedList"/>
    <dgm:cxn modelId="{8B797EB8-72DA-4E2E-9AF5-D51A18860D77}" type="presParOf" srcId="{0EF773AF-3B0F-46D5-9C3A-9BC49E9758E7}" destId="{D11BF519-DFAE-4C0F-B747-59375F51A28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1A569A-1E4A-4CA6-8AE2-94C05C1C28E6}" type="doc">
      <dgm:prSet loTypeId="urn:microsoft.com/office/officeart/2005/8/layout/vList2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ru-RU"/>
        </a:p>
      </dgm:t>
    </dgm:pt>
    <dgm:pt modelId="{5A0F8039-F2B2-4DF2-ADBB-CBCB960B85A2}">
      <dgm:prSet phldrT="[Текст]"/>
      <dgm:spPr/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Администрации города  от 18.12.2018 № 9812                                                                «О заключении концессионных соглашений и порядке формирования перечня объектов, в отношении которых планируется заключение концессионных соглашений и о признании утратившими силу некоторых муниципальных правовых актов»</a:t>
          </a:r>
        </a:p>
      </dgm:t>
    </dgm:pt>
    <dgm:pt modelId="{55C5DFE8-4E60-4777-8B5A-20B5868FDB24}" type="parTrans" cxnId="{633DED29-6B67-41AB-8AAA-364B5DA4323B}">
      <dgm:prSet/>
      <dgm:spPr/>
      <dgm:t>
        <a:bodyPr/>
        <a:lstStyle/>
        <a:p>
          <a:endParaRPr lang="ru-RU"/>
        </a:p>
      </dgm:t>
    </dgm:pt>
    <dgm:pt modelId="{EA5B55A6-982C-4EC9-9509-DE8E4F0A908C}" type="sibTrans" cxnId="{633DED29-6B67-41AB-8AAA-364B5DA4323B}">
      <dgm:prSet/>
      <dgm:spPr/>
      <dgm:t>
        <a:bodyPr/>
        <a:lstStyle/>
        <a:p>
          <a:endParaRPr lang="ru-RU"/>
        </a:p>
      </dgm:t>
    </dgm:pt>
    <dgm:pt modelId="{BB3B4FF3-BF5F-45D4-80B6-B25C3118766C}">
      <dgm:prSet phldrT="[Текст]"/>
      <dgm:spPr/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Распоряжение Администрации города от 27.12.2018 № 2404                                                   «О создании комиссии по рассмотрению возможности (невозможности) заключения концессионного соглашения»</a:t>
          </a:r>
        </a:p>
      </dgm:t>
    </dgm:pt>
    <dgm:pt modelId="{2F110B9A-C2D5-42EA-B4DC-CC2D2EA267B3}" type="parTrans" cxnId="{72D41CBE-A02B-4A57-A407-03EF4C3700F0}">
      <dgm:prSet/>
      <dgm:spPr/>
      <dgm:t>
        <a:bodyPr/>
        <a:lstStyle/>
        <a:p>
          <a:endParaRPr lang="ru-RU"/>
        </a:p>
      </dgm:t>
    </dgm:pt>
    <dgm:pt modelId="{DB4A3317-5F8E-482D-A75F-BAB70CFFFB3E}" type="sibTrans" cxnId="{72D41CBE-A02B-4A57-A407-03EF4C3700F0}">
      <dgm:prSet/>
      <dgm:spPr/>
      <dgm:t>
        <a:bodyPr/>
        <a:lstStyle/>
        <a:p>
          <a:endParaRPr lang="ru-RU"/>
        </a:p>
      </dgm:t>
    </dgm:pt>
    <dgm:pt modelId="{989DEFC7-8961-4A54-8821-B6584334F5F3}">
      <dgm:prSet phldrT="[Текст]"/>
      <dgm:spPr/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Распоряжение Администрации города от 18.11.2019   № 2434                                                        «Об инвестиционном совете при Главе города Сургута»</a:t>
          </a:r>
        </a:p>
      </dgm:t>
    </dgm:pt>
    <dgm:pt modelId="{19502ABB-1041-4958-A794-3188B887BD35}" type="parTrans" cxnId="{BD1F89A3-1DE4-451B-957F-F8238FDADC2C}">
      <dgm:prSet/>
      <dgm:spPr/>
      <dgm:t>
        <a:bodyPr/>
        <a:lstStyle/>
        <a:p>
          <a:endParaRPr lang="ru-RU"/>
        </a:p>
      </dgm:t>
    </dgm:pt>
    <dgm:pt modelId="{860D59E8-7F40-4550-BF8C-F1BD93AD34B9}" type="sibTrans" cxnId="{BD1F89A3-1DE4-451B-957F-F8238FDADC2C}">
      <dgm:prSet/>
      <dgm:spPr/>
      <dgm:t>
        <a:bodyPr/>
        <a:lstStyle/>
        <a:p>
          <a:endParaRPr lang="ru-RU"/>
        </a:p>
      </dgm:t>
    </dgm:pt>
    <dgm:pt modelId="{45F6CBBB-F7CD-4A06-8978-98DF2F817B8B}">
      <dgm:prSet/>
      <dgm:spPr/>
      <dgm:t>
        <a:bodyPr/>
        <a:lstStyle/>
        <a:p>
          <a:pPr algn="ctr"/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Администрации города от 20.09.2016 </a:t>
          </a:r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 7009</a:t>
          </a:r>
        </a:p>
        <a:p>
          <a:pPr algn="ctr"/>
          <a:r>
            <a:rPr lang="ru-RU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«Об </a:t>
          </a:r>
          <a:r>
            <a: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утверждении регламента сопровождения инвестиционных проектов в Администрации города по принципу «одного окна»»</a:t>
          </a:r>
        </a:p>
      </dgm:t>
    </dgm:pt>
    <dgm:pt modelId="{444EE3A7-BD07-438F-9A0C-EED09953D0E9}" type="parTrans" cxnId="{390749C4-6037-4018-B365-E761BB27C86F}">
      <dgm:prSet/>
      <dgm:spPr/>
      <dgm:t>
        <a:bodyPr/>
        <a:lstStyle/>
        <a:p>
          <a:endParaRPr lang="ru-RU"/>
        </a:p>
      </dgm:t>
    </dgm:pt>
    <dgm:pt modelId="{825615CA-4697-4D08-8B32-6666EDB7327C}" type="sibTrans" cxnId="{390749C4-6037-4018-B365-E761BB27C86F}">
      <dgm:prSet/>
      <dgm:spPr/>
      <dgm:t>
        <a:bodyPr/>
        <a:lstStyle/>
        <a:p>
          <a:endParaRPr lang="ru-RU"/>
        </a:p>
      </dgm:t>
    </dgm:pt>
    <dgm:pt modelId="{5D15D0CE-B929-4036-A80B-A6AC31AB8410}" type="pres">
      <dgm:prSet presAssocID="{C91A569A-1E4A-4CA6-8AE2-94C05C1C28E6}" presName="linear" presStyleCnt="0">
        <dgm:presLayoutVars>
          <dgm:animLvl val="lvl"/>
          <dgm:resizeHandles val="exact"/>
        </dgm:presLayoutVars>
      </dgm:prSet>
      <dgm:spPr/>
    </dgm:pt>
    <dgm:pt modelId="{12A4F762-AD6B-4571-B23E-6ECACBDC36DC}" type="pres">
      <dgm:prSet presAssocID="{5A0F8039-F2B2-4DF2-ADBB-CBCB960B85A2}" presName="parentText" presStyleLbl="node1" presStyleIdx="0" presStyleCnt="4" custScaleY="130275">
        <dgm:presLayoutVars>
          <dgm:chMax val="0"/>
          <dgm:bulletEnabled val="1"/>
        </dgm:presLayoutVars>
      </dgm:prSet>
      <dgm:spPr/>
    </dgm:pt>
    <dgm:pt modelId="{0536690A-63E2-4647-B20A-6F7630FADE00}" type="pres">
      <dgm:prSet presAssocID="{EA5B55A6-982C-4EC9-9509-DE8E4F0A908C}" presName="spacer" presStyleCnt="0"/>
      <dgm:spPr/>
    </dgm:pt>
    <dgm:pt modelId="{66BDB725-0EE6-4DAC-8BC7-2E072F9C675D}" type="pres">
      <dgm:prSet presAssocID="{BB3B4FF3-BF5F-45D4-80B6-B25C3118766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1C16526-655B-496E-8B08-DFECFDD43049}" type="pres">
      <dgm:prSet presAssocID="{DB4A3317-5F8E-482D-A75F-BAB70CFFFB3E}" presName="spacer" presStyleCnt="0"/>
      <dgm:spPr/>
    </dgm:pt>
    <dgm:pt modelId="{80166D9F-CCAF-47D5-930B-FD80EACA84E0}" type="pres">
      <dgm:prSet presAssocID="{989DEFC7-8961-4A54-8821-B6584334F5F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16BF9BD-374F-4DC8-B34D-CF14F20AB0C9}" type="pres">
      <dgm:prSet presAssocID="{860D59E8-7F40-4550-BF8C-F1BD93AD34B9}" presName="spacer" presStyleCnt="0"/>
      <dgm:spPr/>
    </dgm:pt>
    <dgm:pt modelId="{B7A85AF8-8344-47D2-A24C-28104678B616}" type="pres">
      <dgm:prSet presAssocID="{45F6CBBB-F7CD-4A06-8978-98DF2F817B8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33DED29-6B67-41AB-8AAA-364B5DA4323B}" srcId="{C91A569A-1E4A-4CA6-8AE2-94C05C1C28E6}" destId="{5A0F8039-F2B2-4DF2-ADBB-CBCB960B85A2}" srcOrd="0" destOrd="0" parTransId="{55C5DFE8-4E60-4777-8B5A-20B5868FDB24}" sibTransId="{EA5B55A6-982C-4EC9-9509-DE8E4F0A908C}"/>
    <dgm:cxn modelId="{956DB457-CBE0-45DD-B6F9-640C92A0DE3B}" type="presOf" srcId="{C91A569A-1E4A-4CA6-8AE2-94C05C1C28E6}" destId="{5D15D0CE-B929-4036-A80B-A6AC31AB8410}" srcOrd="0" destOrd="0" presId="urn:microsoft.com/office/officeart/2005/8/layout/vList2"/>
    <dgm:cxn modelId="{25373099-79D4-4DC3-94A0-7B9FC926FA9A}" type="presOf" srcId="{BB3B4FF3-BF5F-45D4-80B6-B25C3118766C}" destId="{66BDB725-0EE6-4DAC-8BC7-2E072F9C675D}" srcOrd="0" destOrd="0" presId="urn:microsoft.com/office/officeart/2005/8/layout/vList2"/>
    <dgm:cxn modelId="{BD1F89A3-1DE4-451B-957F-F8238FDADC2C}" srcId="{C91A569A-1E4A-4CA6-8AE2-94C05C1C28E6}" destId="{989DEFC7-8961-4A54-8821-B6584334F5F3}" srcOrd="2" destOrd="0" parTransId="{19502ABB-1041-4958-A794-3188B887BD35}" sibTransId="{860D59E8-7F40-4550-BF8C-F1BD93AD34B9}"/>
    <dgm:cxn modelId="{72D41CBE-A02B-4A57-A407-03EF4C3700F0}" srcId="{C91A569A-1E4A-4CA6-8AE2-94C05C1C28E6}" destId="{BB3B4FF3-BF5F-45D4-80B6-B25C3118766C}" srcOrd="1" destOrd="0" parTransId="{2F110B9A-C2D5-42EA-B4DC-CC2D2EA267B3}" sibTransId="{DB4A3317-5F8E-482D-A75F-BAB70CFFFB3E}"/>
    <dgm:cxn modelId="{390749C4-6037-4018-B365-E761BB27C86F}" srcId="{C91A569A-1E4A-4CA6-8AE2-94C05C1C28E6}" destId="{45F6CBBB-F7CD-4A06-8978-98DF2F817B8B}" srcOrd="3" destOrd="0" parTransId="{444EE3A7-BD07-438F-9A0C-EED09953D0E9}" sibTransId="{825615CA-4697-4D08-8B32-6666EDB7327C}"/>
    <dgm:cxn modelId="{58A0C4C7-62BA-410D-B0C4-6569EA4B45D2}" type="presOf" srcId="{45F6CBBB-F7CD-4A06-8978-98DF2F817B8B}" destId="{B7A85AF8-8344-47D2-A24C-28104678B616}" srcOrd="0" destOrd="0" presId="urn:microsoft.com/office/officeart/2005/8/layout/vList2"/>
    <dgm:cxn modelId="{7554A9CC-2090-42DC-A008-B26977D01641}" type="presOf" srcId="{5A0F8039-F2B2-4DF2-ADBB-CBCB960B85A2}" destId="{12A4F762-AD6B-4571-B23E-6ECACBDC36DC}" srcOrd="0" destOrd="0" presId="urn:microsoft.com/office/officeart/2005/8/layout/vList2"/>
    <dgm:cxn modelId="{78CE85F9-DA9E-47E1-AF5A-646ACCB2055C}" type="presOf" srcId="{989DEFC7-8961-4A54-8821-B6584334F5F3}" destId="{80166D9F-CCAF-47D5-930B-FD80EACA84E0}" srcOrd="0" destOrd="0" presId="urn:microsoft.com/office/officeart/2005/8/layout/vList2"/>
    <dgm:cxn modelId="{80677DD9-7AD8-42FC-8506-8FFC3B4895C0}" type="presParOf" srcId="{5D15D0CE-B929-4036-A80B-A6AC31AB8410}" destId="{12A4F762-AD6B-4571-B23E-6ECACBDC36DC}" srcOrd="0" destOrd="0" presId="urn:microsoft.com/office/officeart/2005/8/layout/vList2"/>
    <dgm:cxn modelId="{E7103224-F304-4B7C-9065-9C886B4113B0}" type="presParOf" srcId="{5D15D0CE-B929-4036-A80B-A6AC31AB8410}" destId="{0536690A-63E2-4647-B20A-6F7630FADE00}" srcOrd="1" destOrd="0" presId="urn:microsoft.com/office/officeart/2005/8/layout/vList2"/>
    <dgm:cxn modelId="{39D7C443-4217-489B-84BF-8BC0D34C1388}" type="presParOf" srcId="{5D15D0CE-B929-4036-A80B-A6AC31AB8410}" destId="{66BDB725-0EE6-4DAC-8BC7-2E072F9C675D}" srcOrd="2" destOrd="0" presId="urn:microsoft.com/office/officeart/2005/8/layout/vList2"/>
    <dgm:cxn modelId="{B2D2D4E7-B6A9-4D67-8562-5307FEE85AEE}" type="presParOf" srcId="{5D15D0CE-B929-4036-A80B-A6AC31AB8410}" destId="{91C16526-655B-496E-8B08-DFECFDD43049}" srcOrd="3" destOrd="0" presId="urn:microsoft.com/office/officeart/2005/8/layout/vList2"/>
    <dgm:cxn modelId="{28FDB62E-FB71-4C4E-92D9-4BD6EE1D0CD7}" type="presParOf" srcId="{5D15D0CE-B929-4036-A80B-A6AC31AB8410}" destId="{80166D9F-CCAF-47D5-930B-FD80EACA84E0}" srcOrd="4" destOrd="0" presId="urn:microsoft.com/office/officeart/2005/8/layout/vList2"/>
    <dgm:cxn modelId="{87CF05B5-DFC8-488A-939B-3ED8FF879EFD}" type="presParOf" srcId="{5D15D0CE-B929-4036-A80B-A6AC31AB8410}" destId="{D16BF9BD-374F-4DC8-B34D-CF14F20AB0C9}" srcOrd="5" destOrd="0" presId="urn:microsoft.com/office/officeart/2005/8/layout/vList2"/>
    <dgm:cxn modelId="{E7647A49-F9CA-4A10-83D6-48162C8AD264}" type="presParOf" srcId="{5D15D0CE-B929-4036-A80B-A6AC31AB8410}" destId="{B7A85AF8-8344-47D2-A24C-28104678B61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EABE77-52A1-4BAC-BD7A-F39CAA2C5F7E}" type="doc">
      <dgm:prSet loTypeId="urn:microsoft.com/office/officeart/2005/8/layout/vList4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972414EE-3B6C-478E-BE21-77D9D8F9B4A8}">
      <dgm:prSet/>
      <dgm:spPr/>
      <dgm:t>
        <a:bodyPr/>
        <a:lstStyle/>
        <a:p>
          <a:pPr algn="just" rtl="0"/>
          <a:r>
            <a:rPr lang="ru-RU" b="0" dirty="0">
              <a:latin typeface="Times New Roman" panose="02020603050405020304" pitchFamily="18" charset="0"/>
              <a:cs typeface="Times New Roman" panose="02020603050405020304" pitchFamily="18" charset="0"/>
            </a:rPr>
            <a:t>полное освобождение от платы за снос зеленых насаждений при производстве работ по созданию или реконструкции объектов образования, культуры, физической культуры и спорта, отдыха                   и туризма, молодёжной политики по концессионным соглашениям, соглашениям о муниципально-частном партнёрстве</a:t>
          </a:r>
        </a:p>
      </dgm:t>
    </dgm:pt>
    <dgm:pt modelId="{5398108C-6D54-433B-B3FD-D1F6673BEADE}" type="sibTrans" cxnId="{EE989117-BCAD-45D5-B462-EC68CC8427A8}">
      <dgm:prSet/>
      <dgm:spPr/>
      <dgm:t>
        <a:bodyPr/>
        <a:lstStyle/>
        <a:p>
          <a:endParaRPr lang="ru-RU"/>
        </a:p>
      </dgm:t>
    </dgm:pt>
    <dgm:pt modelId="{D2BB7C94-A639-45DC-B375-C9E3D6587865}" type="parTrans" cxnId="{EE989117-BCAD-45D5-B462-EC68CC8427A8}">
      <dgm:prSet/>
      <dgm:spPr/>
      <dgm:t>
        <a:bodyPr/>
        <a:lstStyle/>
        <a:p>
          <a:endParaRPr lang="ru-RU"/>
        </a:p>
      </dgm:t>
    </dgm:pt>
    <dgm:pt modelId="{092C600B-7041-409C-9BBF-314578CB4BA8}">
      <dgm:prSet/>
      <dgm:spPr/>
      <dgm:t>
        <a:bodyPr/>
        <a:lstStyle/>
        <a:p>
          <a:pPr algn="just" rtl="0"/>
          <a:r>
            <a:rPr lang="ru-RU" b="0" dirty="0">
              <a:latin typeface="Times New Roman" panose="02020603050405020304" pitchFamily="18" charset="0"/>
              <a:cs typeface="Times New Roman" panose="02020603050405020304" pitchFamily="18" charset="0"/>
            </a:rPr>
            <a:t>понижающие коэффициенты для расчета платы за снос зеленых насаждений по сферам реализации инвестиционных проектов </a:t>
          </a:r>
        </a:p>
      </dgm:t>
    </dgm:pt>
    <dgm:pt modelId="{A5E1C56D-50D7-4AF0-84CA-0DF6C30C38FB}" type="sibTrans" cxnId="{09EB14BE-A63E-4F1E-AAAB-A3070B820985}">
      <dgm:prSet/>
      <dgm:spPr/>
      <dgm:t>
        <a:bodyPr/>
        <a:lstStyle/>
        <a:p>
          <a:endParaRPr lang="ru-RU"/>
        </a:p>
      </dgm:t>
    </dgm:pt>
    <dgm:pt modelId="{7C123120-8944-4CF8-853D-E432AA4310BF}" type="parTrans" cxnId="{09EB14BE-A63E-4F1E-AAAB-A3070B820985}">
      <dgm:prSet/>
      <dgm:spPr/>
      <dgm:t>
        <a:bodyPr/>
        <a:lstStyle/>
        <a:p>
          <a:endParaRPr lang="ru-RU"/>
        </a:p>
      </dgm:t>
    </dgm:pt>
    <dgm:pt modelId="{CB961277-9A22-4593-8CF5-BB6C8643055C}">
      <dgm:prSet/>
      <dgm:spPr/>
      <dgm:t>
        <a:bodyPr/>
        <a:lstStyle/>
        <a:p>
          <a:pPr algn="l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понижающие коэффициенты для субъектов МСП</a:t>
          </a:r>
        </a:p>
      </dgm:t>
    </dgm:pt>
    <dgm:pt modelId="{275CDE17-C7C5-4614-BC0A-03253DDD9416}" type="sibTrans" cxnId="{62933FA6-2AA6-4A12-8B05-B395E0C389BC}">
      <dgm:prSet/>
      <dgm:spPr/>
      <dgm:t>
        <a:bodyPr/>
        <a:lstStyle/>
        <a:p>
          <a:endParaRPr lang="ru-RU"/>
        </a:p>
      </dgm:t>
    </dgm:pt>
    <dgm:pt modelId="{63751573-509A-4A2A-BE2D-46847827224A}" type="parTrans" cxnId="{62933FA6-2AA6-4A12-8B05-B395E0C389BC}">
      <dgm:prSet/>
      <dgm:spPr/>
      <dgm:t>
        <a:bodyPr/>
        <a:lstStyle/>
        <a:p>
          <a:endParaRPr lang="ru-RU"/>
        </a:p>
      </dgm:t>
    </dgm:pt>
    <dgm:pt modelId="{D0235CB8-106F-4E45-B2EA-7F0629057D38}">
      <dgm:prSet/>
      <dgm:spPr/>
      <dgm:t>
        <a:bodyPr/>
        <a:lstStyle/>
        <a:p>
          <a:pPr algn="just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понижающие коэффициенты для расчета арендной платы                          за муниципальные земельные участки при реализации проектов на основании концессионных соглашений и соглашений МЧП</a:t>
          </a:r>
        </a:p>
      </dgm:t>
    </dgm:pt>
    <dgm:pt modelId="{B6CFA38E-6950-4833-AA07-AE257C806D29}" type="sibTrans" cxnId="{89EFC7EA-7D57-4029-AED2-27BED9F3FA6F}">
      <dgm:prSet/>
      <dgm:spPr/>
      <dgm:t>
        <a:bodyPr/>
        <a:lstStyle/>
        <a:p>
          <a:endParaRPr lang="ru-RU"/>
        </a:p>
      </dgm:t>
    </dgm:pt>
    <dgm:pt modelId="{389C5EF6-6E0D-403C-B417-880702F2539C}" type="parTrans" cxnId="{89EFC7EA-7D57-4029-AED2-27BED9F3FA6F}">
      <dgm:prSet/>
      <dgm:spPr/>
      <dgm:t>
        <a:bodyPr/>
        <a:lstStyle/>
        <a:p>
          <a:endParaRPr lang="ru-RU"/>
        </a:p>
      </dgm:t>
    </dgm:pt>
    <dgm:pt modelId="{CBE52E19-7CC7-4A88-BC99-56ADF54A047B}" type="pres">
      <dgm:prSet presAssocID="{60EABE77-52A1-4BAC-BD7A-F39CAA2C5F7E}" presName="linear" presStyleCnt="0">
        <dgm:presLayoutVars>
          <dgm:dir/>
          <dgm:resizeHandles val="exact"/>
        </dgm:presLayoutVars>
      </dgm:prSet>
      <dgm:spPr/>
    </dgm:pt>
    <dgm:pt modelId="{3A816E90-1BC6-4C6C-9D6B-AF8BF0694C3D}" type="pres">
      <dgm:prSet presAssocID="{D0235CB8-106F-4E45-B2EA-7F0629057D38}" presName="comp" presStyleCnt="0"/>
      <dgm:spPr/>
    </dgm:pt>
    <dgm:pt modelId="{2B6E7304-9A4E-4717-A3E7-9B33FC9DFF29}" type="pres">
      <dgm:prSet presAssocID="{D0235CB8-106F-4E45-B2EA-7F0629057D38}" presName="box" presStyleLbl="node1" presStyleIdx="0" presStyleCnt="4" custLinFactNeighborX="-1351" custLinFactNeighborY="5231"/>
      <dgm:spPr/>
    </dgm:pt>
    <dgm:pt modelId="{7102B665-FDDB-419F-A469-B924F33807E7}" type="pres">
      <dgm:prSet presAssocID="{D0235CB8-106F-4E45-B2EA-7F0629057D38}" presName="img" presStyleLbl="fgImgPlace1" presStyleIdx="0" presStyleCnt="4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7983BA9C-8216-4F9C-A655-14EF1685FB4C}" type="pres">
      <dgm:prSet presAssocID="{D0235CB8-106F-4E45-B2EA-7F0629057D38}" presName="text" presStyleLbl="node1" presStyleIdx="0" presStyleCnt="4">
        <dgm:presLayoutVars>
          <dgm:bulletEnabled val="1"/>
        </dgm:presLayoutVars>
      </dgm:prSet>
      <dgm:spPr/>
    </dgm:pt>
    <dgm:pt modelId="{3BD1A586-0D9F-4BAD-B72F-99A13602D780}" type="pres">
      <dgm:prSet presAssocID="{B6CFA38E-6950-4833-AA07-AE257C806D29}" presName="spacer" presStyleCnt="0"/>
      <dgm:spPr/>
    </dgm:pt>
    <dgm:pt modelId="{14F4D02D-5DAF-466A-99A7-B8CC7FDB7F07}" type="pres">
      <dgm:prSet presAssocID="{CB961277-9A22-4593-8CF5-BB6C8643055C}" presName="comp" presStyleCnt="0"/>
      <dgm:spPr/>
    </dgm:pt>
    <dgm:pt modelId="{1D552280-67DB-4EC7-A079-528662CD6F0F}" type="pres">
      <dgm:prSet presAssocID="{CB961277-9A22-4593-8CF5-BB6C8643055C}" presName="box" presStyleLbl="node1" presStyleIdx="1" presStyleCnt="4" custLinFactNeighborX="1028" custLinFactNeighborY="1754"/>
      <dgm:spPr/>
    </dgm:pt>
    <dgm:pt modelId="{4F33D771-5CE6-4EE3-A546-B15653ABD34C}" type="pres">
      <dgm:prSet presAssocID="{CB961277-9A22-4593-8CF5-BB6C8643055C}" presName="img" presStyleLbl="fgImgPlace1" presStyleIdx="1" presStyleCnt="4" custLinFactNeighborX="948" custLinFactNeighborY="144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</dgm:pt>
    <dgm:pt modelId="{70CE6557-95B3-4CE4-A848-89D70803322C}" type="pres">
      <dgm:prSet presAssocID="{CB961277-9A22-4593-8CF5-BB6C8643055C}" presName="text" presStyleLbl="node1" presStyleIdx="1" presStyleCnt="4">
        <dgm:presLayoutVars>
          <dgm:bulletEnabled val="1"/>
        </dgm:presLayoutVars>
      </dgm:prSet>
      <dgm:spPr/>
    </dgm:pt>
    <dgm:pt modelId="{F84504EB-F3F2-418F-95C3-27BE4853D95F}" type="pres">
      <dgm:prSet presAssocID="{275CDE17-C7C5-4614-BC0A-03253DDD9416}" presName="spacer" presStyleCnt="0"/>
      <dgm:spPr/>
    </dgm:pt>
    <dgm:pt modelId="{99D114B4-C77E-42F9-B170-5843ACDC0532}" type="pres">
      <dgm:prSet presAssocID="{092C600B-7041-409C-9BBF-314578CB4BA8}" presName="comp" presStyleCnt="0"/>
      <dgm:spPr/>
    </dgm:pt>
    <dgm:pt modelId="{FD4F176D-C5C4-41CE-9452-335F6F1DABA7}" type="pres">
      <dgm:prSet presAssocID="{092C600B-7041-409C-9BBF-314578CB4BA8}" presName="box" presStyleLbl="node1" presStyleIdx="2" presStyleCnt="4"/>
      <dgm:spPr/>
    </dgm:pt>
    <dgm:pt modelId="{3E3F2387-8D82-4DFA-93C4-1FE518A95AC5}" type="pres">
      <dgm:prSet presAssocID="{092C600B-7041-409C-9BBF-314578CB4BA8}" presName="img" presStyleLbl="fgImgPlace1" presStyleIdx="2" presStyleCnt="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</dgm:pt>
    <dgm:pt modelId="{8EC29EA2-A29D-4050-9DF4-E404294DE1B8}" type="pres">
      <dgm:prSet presAssocID="{092C600B-7041-409C-9BBF-314578CB4BA8}" presName="text" presStyleLbl="node1" presStyleIdx="2" presStyleCnt="4">
        <dgm:presLayoutVars>
          <dgm:bulletEnabled val="1"/>
        </dgm:presLayoutVars>
      </dgm:prSet>
      <dgm:spPr/>
    </dgm:pt>
    <dgm:pt modelId="{ED3E7D9C-5BFD-4609-BA56-B1BAC06D13F0}" type="pres">
      <dgm:prSet presAssocID="{A5E1C56D-50D7-4AF0-84CA-0DF6C30C38FB}" presName="spacer" presStyleCnt="0"/>
      <dgm:spPr/>
    </dgm:pt>
    <dgm:pt modelId="{EDC4F271-9DD4-41E7-AE86-816445B75482}" type="pres">
      <dgm:prSet presAssocID="{972414EE-3B6C-478E-BE21-77D9D8F9B4A8}" presName="comp" presStyleCnt="0"/>
      <dgm:spPr/>
    </dgm:pt>
    <dgm:pt modelId="{35A8AE15-F076-4279-B1AB-1D04B47634F0}" type="pres">
      <dgm:prSet presAssocID="{972414EE-3B6C-478E-BE21-77D9D8F9B4A8}" presName="box" presStyleLbl="node1" presStyleIdx="3" presStyleCnt="4"/>
      <dgm:spPr/>
    </dgm:pt>
    <dgm:pt modelId="{346E6875-E76B-439D-8010-476239CF1F05}" type="pres">
      <dgm:prSet presAssocID="{972414EE-3B6C-478E-BE21-77D9D8F9B4A8}" presName="img" presStyleLbl="fgImgPlace1" presStyleIdx="3" presStyleCnt="4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</dgm:spPr>
    </dgm:pt>
    <dgm:pt modelId="{23E15B20-EECD-48BF-AD2B-2967E08CC076}" type="pres">
      <dgm:prSet presAssocID="{972414EE-3B6C-478E-BE21-77D9D8F9B4A8}" presName="text" presStyleLbl="node1" presStyleIdx="3" presStyleCnt="4">
        <dgm:presLayoutVars>
          <dgm:bulletEnabled val="1"/>
        </dgm:presLayoutVars>
      </dgm:prSet>
      <dgm:spPr/>
    </dgm:pt>
  </dgm:ptLst>
  <dgm:cxnLst>
    <dgm:cxn modelId="{4FC94F07-FD70-44F8-BF4E-90565D854ADD}" type="presOf" srcId="{092C600B-7041-409C-9BBF-314578CB4BA8}" destId="{FD4F176D-C5C4-41CE-9452-335F6F1DABA7}" srcOrd="0" destOrd="0" presId="urn:microsoft.com/office/officeart/2005/8/layout/vList4"/>
    <dgm:cxn modelId="{EE989117-BCAD-45D5-B462-EC68CC8427A8}" srcId="{60EABE77-52A1-4BAC-BD7A-F39CAA2C5F7E}" destId="{972414EE-3B6C-478E-BE21-77D9D8F9B4A8}" srcOrd="3" destOrd="0" parTransId="{D2BB7C94-A639-45DC-B375-C9E3D6587865}" sibTransId="{5398108C-6D54-433B-B3FD-D1F6673BEADE}"/>
    <dgm:cxn modelId="{8D206C1B-2B30-4F3A-9590-F8FAD37AAAFA}" type="presOf" srcId="{D0235CB8-106F-4E45-B2EA-7F0629057D38}" destId="{7983BA9C-8216-4F9C-A655-14EF1685FB4C}" srcOrd="1" destOrd="0" presId="urn:microsoft.com/office/officeart/2005/8/layout/vList4"/>
    <dgm:cxn modelId="{D81FC73B-3A67-4D4D-AB8A-AA7179D6FFBA}" type="presOf" srcId="{D0235CB8-106F-4E45-B2EA-7F0629057D38}" destId="{2B6E7304-9A4E-4717-A3E7-9B33FC9DFF29}" srcOrd="0" destOrd="0" presId="urn:microsoft.com/office/officeart/2005/8/layout/vList4"/>
    <dgm:cxn modelId="{B792E54A-E595-491D-BD18-7E4946500380}" type="presOf" srcId="{972414EE-3B6C-478E-BE21-77D9D8F9B4A8}" destId="{23E15B20-EECD-48BF-AD2B-2967E08CC076}" srcOrd="1" destOrd="0" presId="urn:microsoft.com/office/officeart/2005/8/layout/vList4"/>
    <dgm:cxn modelId="{D71E3E4E-9A85-4795-B772-B9762FE59900}" type="presOf" srcId="{CB961277-9A22-4593-8CF5-BB6C8643055C}" destId="{1D552280-67DB-4EC7-A079-528662CD6F0F}" srcOrd="0" destOrd="0" presId="urn:microsoft.com/office/officeart/2005/8/layout/vList4"/>
    <dgm:cxn modelId="{37D13889-82CC-4095-B332-4DF6B32105CA}" type="presOf" srcId="{60EABE77-52A1-4BAC-BD7A-F39CAA2C5F7E}" destId="{CBE52E19-7CC7-4A88-BC99-56ADF54A047B}" srcOrd="0" destOrd="0" presId="urn:microsoft.com/office/officeart/2005/8/layout/vList4"/>
    <dgm:cxn modelId="{BF58F0A5-A7C5-418E-8E13-31A594E0B7E6}" type="presOf" srcId="{092C600B-7041-409C-9BBF-314578CB4BA8}" destId="{8EC29EA2-A29D-4050-9DF4-E404294DE1B8}" srcOrd="1" destOrd="0" presId="urn:microsoft.com/office/officeart/2005/8/layout/vList4"/>
    <dgm:cxn modelId="{62933FA6-2AA6-4A12-8B05-B395E0C389BC}" srcId="{60EABE77-52A1-4BAC-BD7A-F39CAA2C5F7E}" destId="{CB961277-9A22-4593-8CF5-BB6C8643055C}" srcOrd="1" destOrd="0" parTransId="{63751573-509A-4A2A-BE2D-46847827224A}" sibTransId="{275CDE17-C7C5-4614-BC0A-03253DDD9416}"/>
    <dgm:cxn modelId="{D00B91B3-A02C-4D6B-B26F-F8B5B24EFBD1}" type="presOf" srcId="{972414EE-3B6C-478E-BE21-77D9D8F9B4A8}" destId="{35A8AE15-F076-4279-B1AB-1D04B47634F0}" srcOrd="0" destOrd="0" presId="urn:microsoft.com/office/officeart/2005/8/layout/vList4"/>
    <dgm:cxn modelId="{09EB14BE-A63E-4F1E-AAAB-A3070B820985}" srcId="{60EABE77-52A1-4BAC-BD7A-F39CAA2C5F7E}" destId="{092C600B-7041-409C-9BBF-314578CB4BA8}" srcOrd="2" destOrd="0" parTransId="{7C123120-8944-4CF8-853D-E432AA4310BF}" sibTransId="{A5E1C56D-50D7-4AF0-84CA-0DF6C30C38FB}"/>
    <dgm:cxn modelId="{3F2563E9-0250-4383-BADE-43BDC021834F}" type="presOf" srcId="{CB961277-9A22-4593-8CF5-BB6C8643055C}" destId="{70CE6557-95B3-4CE4-A848-89D70803322C}" srcOrd="1" destOrd="0" presId="urn:microsoft.com/office/officeart/2005/8/layout/vList4"/>
    <dgm:cxn modelId="{89EFC7EA-7D57-4029-AED2-27BED9F3FA6F}" srcId="{60EABE77-52A1-4BAC-BD7A-F39CAA2C5F7E}" destId="{D0235CB8-106F-4E45-B2EA-7F0629057D38}" srcOrd="0" destOrd="0" parTransId="{389C5EF6-6E0D-403C-B417-880702F2539C}" sibTransId="{B6CFA38E-6950-4833-AA07-AE257C806D29}"/>
    <dgm:cxn modelId="{25C08BBA-60CA-4380-B31A-8293B49E0585}" type="presParOf" srcId="{CBE52E19-7CC7-4A88-BC99-56ADF54A047B}" destId="{3A816E90-1BC6-4C6C-9D6B-AF8BF0694C3D}" srcOrd="0" destOrd="0" presId="urn:microsoft.com/office/officeart/2005/8/layout/vList4"/>
    <dgm:cxn modelId="{7A0FAB50-8EE3-478C-8FB8-4436EDE5A9D4}" type="presParOf" srcId="{3A816E90-1BC6-4C6C-9D6B-AF8BF0694C3D}" destId="{2B6E7304-9A4E-4717-A3E7-9B33FC9DFF29}" srcOrd="0" destOrd="0" presId="urn:microsoft.com/office/officeart/2005/8/layout/vList4"/>
    <dgm:cxn modelId="{9313040E-4DF6-4DFC-81A7-63B3987C8ABE}" type="presParOf" srcId="{3A816E90-1BC6-4C6C-9D6B-AF8BF0694C3D}" destId="{7102B665-FDDB-419F-A469-B924F33807E7}" srcOrd="1" destOrd="0" presId="urn:microsoft.com/office/officeart/2005/8/layout/vList4"/>
    <dgm:cxn modelId="{09C62922-7F38-44BE-979D-51EB150650C4}" type="presParOf" srcId="{3A816E90-1BC6-4C6C-9D6B-AF8BF0694C3D}" destId="{7983BA9C-8216-4F9C-A655-14EF1685FB4C}" srcOrd="2" destOrd="0" presId="urn:microsoft.com/office/officeart/2005/8/layout/vList4"/>
    <dgm:cxn modelId="{3F9F46A5-A652-4FDD-B221-BF0E136226E8}" type="presParOf" srcId="{CBE52E19-7CC7-4A88-BC99-56ADF54A047B}" destId="{3BD1A586-0D9F-4BAD-B72F-99A13602D780}" srcOrd="1" destOrd="0" presId="urn:microsoft.com/office/officeart/2005/8/layout/vList4"/>
    <dgm:cxn modelId="{4FA56AC5-9C82-4738-9DFA-41F6BD40921C}" type="presParOf" srcId="{CBE52E19-7CC7-4A88-BC99-56ADF54A047B}" destId="{14F4D02D-5DAF-466A-99A7-B8CC7FDB7F07}" srcOrd="2" destOrd="0" presId="urn:microsoft.com/office/officeart/2005/8/layout/vList4"/>
    <dgm:cxn modelId="{17C972AF-E56E-4EB9-9D59-8B1FA989172E}" type="presParOf" srcId="{14F4D02D-5DAF-466A-99A7-B8CC7FDB7F07}" destId="{1D552280-67DB-4EC7-A079-528662CD6F0F}" srcOrd="0" destOrd="0" presId="urn:microsoft.com/office/officeart/2005/8/layout/vList4"/>
    <dgm:cxn modelId="{781444AF-ACAF-4A48-B9F4-FBB3B398AD0C}" type="presParOf" srcId="{14F4D02D-5DAF-466A-99A7-B8CC7FDB7F07}" destId="{4F33D771-5CE6-4EE3-A546-B15653ABD34C}" srcOrd="1" destOrd="0" presId="urn:microsoft.com/office/officeart/2005/8/layout/vList4"/>
    <dgm:cxn modelId="{836498CD-AB87-4153-9F57-628AB371B16A}" type="presParOf" srcId="{14F4D02D-5DAF-466A-99A7-B8CC7FDB7F07}" destId="{70CE6557-95B3-4CE4-A848-89D70803322C}" srcOrd="2" destOrd="0" presId="urn:microsoft.com/office/officeart/2005/8/layout/vList4"/>
    <dgm:cxn modelId="{98F5E1BA-ADE5-4E5E-94B4-700CEC47F770}" type="presParOf" srcId="{CBE52E19-7CC7-4A88-BC99-56ADF54A047B}" destId="{F84504EB-F3F2-418F-95C3-27BE4853D95F}" srcOrd="3" destOrd="0" presId="urn:microsoft.com/office/officeart/2005/8/layout/vList4"/>
    <dgm:cxn modelId="{A76D243E-F32B-4DAD-A69A-F9A222A0C99F}" type="presParOf" srcId="{CBE52E19-7CC7-4A88-BC99-56ADF54A047B}" destId="{99D114B4-C77E-42F9-B170-5843ACDC0532}" srcOrd="4" destOrd="0" presId="urn:microsoft.com/office/officeart/2005/8/layout/vList4"/>
    <dgm:cxn modelId="{F7A0B218-BCC9-4C15-B3D1-24EA920D430D}" type="presParOf" srcId="{99D114B4-C77E-42F9-B170-5843ACDC0532}" destId="{FD4F176D-C5C4-41CE-9452-335F6F1DABA7}" srcOrd="0" destOrd="0" presId="urn:microsoft.com/office/officeart/2005/8/layout/vList4"/>
    <dgm:cxn modelId="{4303C676-0738-46D5-83A0-3E4C7357E111}" type="presParOf" srcId="{99D114B4-C77E-42F9-B170-5843ACDC0532}" destId="{3E3F2387-8D82-4DFA-93C4-1FE518A95AC5}" srcOrd="1" destOrd="0" presId="urn:microsoft.com/office/officeart/2005/8/layout/vList4"/>
    <dgm:cxn modelId="{17839C31-20C8-4AF8-A4E9-73C93E2ECCC3}" type="presParOf" srcId="{99D114B4-C77E-42F9-B170-5843ACDC0532}" destId="{8EC29EA2-A29D-4050-9DF4-E404294DE1B8}" srcOrd="2" destOrd="0" presId="urn:microsoft.com/office/officeart/2005/8/layout/vList4"/>
    <dgm:cxn modelId="{D4F2E6A5-3EDF-4993-95E6-121593215526}" type="presParOf" srcId="{CBE52E19-7CC7-4A88-BC99-56ADF54A047B}" destId="{ED3E7D9C-5BFD-4609-BA56-B1BAC06D13F0}" srcOrd="5" destOrd="0" presId="urn:microsoft.com/office/officeart/2005/8/layout/vList4"/>
    <dgm:cxn modelId="{E411B7B6-824C-4057-ABB3-EBBEE88482C8}" type="presParOf" srcId="{CBE52E19-7CC7-4A88-BC99-56ADF54A047B}" destId="{EDC4F271-9DD4-41E7-AE86-816445B75482}" srcOrd="6" destOrd="0" presId="urn:microsoft.com/office/officeart/2005/8/layout/vList4"/>
    <dgm:cxn modelId="{02F106BD-9835-45DA-9FDD-827F398B9F2C}" type="presParOf" srcId="{EDC4F271-9DD4-41E7-AE86-816445B75482}" destId="{35A8AE15-F076-4279-B1AB-1D04B47634F0}" srcOrd="0" destOrd="0" presId="urn:microsoft.com/office/officeart/2005/8/layout/vList4"/>
    <dgm:cxn modelId="{4C0D7BAC-7193-469B-85AD-AA30E91D3FF1}" type="presParOf" srcId="{EDC4F271-9DD4-41E7-AE86-816445B75482}" destId="{346E6875-E76B-439D-8010-476239CF1F05}" srcOrd="1" destOrd="0" presId="urn:microsoft.com/office/officeart/2005/8/layout/vList4"/>
    <dgm:cxn modelId="{679C5631-0161-4DA9-91C6-5E06C34CFA8F}" type="presParOf" srcId="{EDC4F271-9DD4-41E7-AE86-816445B75482}" destId="{23E15B20-EECD-48BF-AD2B-2967E08CC07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E7304-9A4E-4717-A3E7-9B33FC9DFF29}">
      <dsp:nvSpPr>
        <dsp:cNvPr id="0" name=""/>
        <dsp:cNvSpPr/>
      </dsp:nvSpPr>
      <dsp:spPr>
        <a:xfrm>
          <a:off x="0" y="0"/>
          <a:ext cx="7992888" cy="1288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сфере образования: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5 общеобразовательных организаций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 универсальной </a:t>
          </a:r>
          <a:r>
            <a:rPr lang="ru-RU" sz="15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безбарьерной</a:t>
          </a: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средой                                                                                    мощностью 6550 мест                                                                                                  объём инвестиций 11, 4 млрд. руб.</a:t>
          </a:r>
        </a:p>
      </dsp:txBody>
      <dsp:txXfrm>
        <a:off x="1727446" y="0"/>
        <a:ext cx="6265441" cy="1288690"/>
      </dsp:txXfrm>
    </dsp:sp>
    <dsp:sp modelId="{7102B665-FDDB-419F-A469-B924F33807E7}">
      <dsp:nvSpPr>
        <dsp:cNvPr id="0" name=""/>
        <dsp:cNvSpPr/>
      </dsp:nvSpPr>
      <dsp:spPr>
        <a:xfrm>
          <a:off x="128869" y="128869"/>
          <a:ext cx="1598577" cy="10309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D552280-67DB-4EC7-A079-528662CD6F0F}">
      <dsp:nvSpPr>
        <dsp:cNvPr id="0" name=""/>
        <dsp:cNvSpPr/>
      </dsp:nvSpPr>
      <dsp:spPr>
        <a:xfrm>
          <a:off x="0" y="1405677"/>
          <a:ext cx="7992888" cy="1288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сфере спорта: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(4 ФОКа, 2 крытые ледовые арены) 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объем инвестиций более 1,5 млрд. руб. </a:t>
          </a:r>
        </a:p>
      </dsp:txBody>
      <dsp:txXfrm>
        <a:off x="1727446" y="1405677"/>
        <a:ext cx="6265441" cy="1288690"/>
      </dsp:txXfrm>
    </dsp:sp>
    <dsp:sp modelId="{4F33D771-5CE6-4EE3-A546-B15653ABD34C}">
      <dsp:nvSpPr>
        <dsp:cNvPr id="0" name=""/>
        <dsp:cNvSpPr/>
      </dsp:nvSpPr>
      <dsp:spPr>
        <a:xfrm>
          <a:off x="144023" y="1561335"/>
          <a:ext cx="1598577" cy="10309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D4F176D-C5C4-41CE-9452-335F6F1DABA7}">
      <dsp:nvSpPr>
        <dsp:cNvPr id="0" name=""/>
        <dsp:cNvSpPr/>
      </dsp:nvSpPr>
      <dsp:spPr>
        <a:xfrm>
          <a:off x="0" y="2835118"/>
          <a:ext cx="7992888" cy="1288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сфере отдыха граждан:                                                  </a:t>
          </a: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городского парка на площади более 5 га                                              объем инвестиций в проект порядка 400 млн. руб.                                                                (на этапе разработки конкурсной документации) </a:t>
          </a:r>
        </a:p>
      </dsp:txBody>
      <dsp:txXfrm>
        <a:off x="1727446" y="2835118"/>
        <a:ext cx="6265441" cy="1288690"/>
      </dsp:txXfrm>
    </dsp:sp>
    <dsp:sp modelId="{3E3F2387-8D82-4DFA-93C4-1FE518A95AC5}">
      <dsp:nvSpPr>
        <dsp:cNvPr id="0" name=""/>
        <dsp:cNvSpPr/>
      </dsp:nvSpPr>
      <dsp:spPr>
        <a:xfrm>
          <a:off x="128869" y="2963987"/>
          <a:ext cx="1598577" cy="10309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5A8AE15-F076-4279-B1AB-1D04B47634F0}">
      <dsp:nvSpPr>
        <dsp:cNvPr id="0" name=""/>
        <dsp:cNvSpPr/>
      </dsp:nvSpPr>
      <dsp:spPr>
        <a:xfrm>
          <a:off x="0" y="4252677"/>
          <a:ext cx="7992888" cy="1288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 сфере транспортной инфраструктуры:</a:t>
          </a:r>
        </a:p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автодороги «пр. Комсомольский»                                     стоимость проекта почти 460 млн. руб.                                                             завершена работа над финансовой моделью проекта                                          (срок концессии 6 лет) </a:t>
          </a:r>
          <a:endParaRPr lang="ru-RU" sz="15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727446" y="4252677"/>
        <a:ext cx="6265441" cy="1288690"/>
      </dsp:txXfrm>
    </dsp:sp>
    <dsp:sp modelId="{346E6875-E76B-439D-8010-476239CF1F05}">
      <dsp:nvSpPr>
        <dsp:cNvPr id="0" name=""/>
        <dsp:cNvSpPr/>
      </dsp:nvSpPr>
      <dsp:spPr>
        <a:xfrm>
          <a:off x="128869" y="4381546"/>
          <a:ext cx="1598577" cy="10309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4783EA-5BF0-44ED-A57E-3C0F0F041C9C}">
      <dsp:nvSpPr>
        <dsp:cNvPr id="0" name=""/>
        <dsp:cNvSpPr/>
      </dsp:nvSpPr>
      <dsp:spPr>
        <a:xfrm>
          <a:off x="-6443570" y="-1038128"/>
          <a:ext cx="7656321" cy="7656321"/>
        </a:xfrm>
        <a:prstGeom prst="blockArc">
          <a:avLst>
            <a:gd name="adj1" fmla="val 18900000"/>
            <a:gd name="adj2" fmla="val 2700000"/>
            <a:gd name="adj3" fmla="val 282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5F1C4-5AB4-4B36-8A2C-F62FAF0D39AF}">
      <dsp:nvSpPr>
        <dsp:cNvPr id="0" name=""/>
        <dsp:cNvSpPr/>
      </dsp:nvSpPr>
      <dsp:spPr>
        <a:xfrm>
          <a:off x="501197" y="355425"/>
          <a:ext cx="7494007" cy="71130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4600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определен уполномоченный орган в сфере МЧП - управление инвестиций, развития предпринимательства и туризма Администрации города</a:t>
          </a:r>
        </a:p>
      </dsp:txBody>
      <dsp:txXfrm>
        <a:off x="501197" y="355425"/>
        <a:ext cx="7494007" cy="711306"/>
      </dsp:txXfrm>
    </dsp:sp>
    <dsp:sp modelId="{177FC937-2934-4EFC-8778-74D3F4038B17}">
      <dsp:nvSpPr>
        <dsp:cNvPr id="0" name=""/>
        <dsp:cNvSpPr/>
      </dsp:nvSpPr>
      <dsp:spPr>
        <a:xfrm>
          <a:off x="78942" y="266512"/>
          <a:ext cx="889133" cy="889133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369D5F2-5DFB-441C-8126-38EB1A12D088}">
      <dsp:nvSpPr>
        <dsp:cNvPr id="0" name=""/>
        <dsp:cNvSpPr/>
      </dsp:nvSpPr>
      <dsp:spPr>
        <a:xfrm>
          <a:off x="1033210" y="1422044"/>
          <a:ext cx="6939684" cy="71130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4600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работа с инвесторов основана на принципе «одного окна»</a:t>
          </a:r>
        </a:p>
      </dsp:txBody>
      <dsp:txXfrm>
        <a:off x="1033210" y="1422044"/>
        <a:ext cx="6939684" cy="711306"/>
      </dsp:txXfrm>
    </dsp:sp>
    <dsp:sp modelId="{1CCA8438-ECBD-4579-8AAD-AEC325B5302B}">
      <dsp:nvSpPr>
        <dsp:cNvPr id="0" name=""/>
        <dsp:cNvSpPr/>
      </dsp:nvSpPr>
      <dsp:spPr>
        <a:xfrm>
          <a:off x="588643" y="1333130"/>
          <a:ext cx="889133" cy="889133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22493D8-4230-4906-9A3B-17C9B2D7E21A}">
      <dsp:nvSpPr>
        <dsp:cNvPr id="0" name=""/>
        <dsp:cNvSpPr/>
      </dsp:nvSpPr>
      <dsp:spPr>
        <a:xfrm>
          <a:off x="1189647" y="2488662"/>
          <a:ext cx="6783247" cy="71130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4600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проектный офис  осуществляет </a:t>
          </a: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сопровождение и контроль за реализацией всех инвестиционных проектов 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89647" y="2488662"/>
        <a:ext cx="6783247" cy="711306"/>
      </dsp:txXfrm>
    </dsp:sp>
    <dsp:sp modelId="{1D6F2EC9-A1D2-4A34-92EB-A11D971D3A6C}">
      <dsp:nvSpPr>
        <dsp:cNvPr id="0" name=""/>
        <dsp:cNvSpPr/>
      </dsp:nvSpPr>
      <dsp:spPr>
        <a:xfrm>
          <a:off x="745080" y="2399749"/>
          <a:ext cx="889133" cy="889133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00EA9D4B-9563-4BA5-B4A6-439F5735BB65}">
      <dsp:nvSpPr>
        <dsp:cNvPr id="0" name=""/>
        <dsp:cNvSpPr/>
      </dsp:nvSpPr>
      <dsp:spPr>
        <a:xfrm>
          <a:off x="1033210" y="3555281"/>
          <a:ext cx="6939684" cy="71130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4600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функционируют рабочие группы, комиссии в состав которых входят также депутаты Думы города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033210" y="3555281"/>
        <a:ext cx="6939684" cy="711306"/>
      </dsp:txXfrm>
    </dsp:sp>
    <dsp:sp modelId="{5431C10C-98A4-4920-B13A-6B280684075F}">
      <dsp:nvSpPr>
        <dsp:cNvPr id="0" name=""/>
        <dsp:cNvSpPr/>
      </dsp:nvSpPr>
      <dsp:spPr>
        <a:xfrm>
          <a:off x="588643" y="3466367"/>
          <a:ext cx="889133" cy="889133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FB960041-44AD-414C-8BCC-18DE39C6DA36}">
      <dsp:nvSpPr>
        <dsp:cNvPr id="0" name=""/>
        <dsp:cNvSpPr/>
      </dsp:nvSpPr>
      <dsp:spPr>
        <a:xfrm>
          <a:off x="608953" y="4612403"/>
          <a:ext cx="7449386" cy="71130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64600" tIns="40640" rIns="40640" bIns="4064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Инвестиционный совет  при Главе города ежеквартально рассматривает информацию о ходе реализации концессионных соглашений ежеквартально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8953" y="4612403"/>
        <a:ext cx="7449386" cy="711306"/>
      </dsp:txXfrm>
    </dsp:sp>
    <dsp:sp modelId="{D11BF519-DFAE-4C0F-B747-59375F51A288}">
      <dsp:nvSpPr>
        <dsp:cNvPr id="0" name=""/>
        <dsp:cNvSpPr/>
      </dsp:nvSpPr>
      <dsp:spPr>
        <a:xfrm>
          <a:off x="78942" y="4532986"/>
          <a:ext cx="889133" cy="889133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4F762-AD6B-4571-B23E-6ECACBDC36DC}">
      <dsp:nvSpPr>
        <dsp:cNvPr id="0" name=""/>
        <dsp:cNvSpPr/>
      </dsp:nvSpPr>
      <dsp:spPr>
        <a:xfrm>
          <a:off x="0" y="79279"/>
          <a:ext cx="8054724" cy="1414473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Администрации города  от 18.12.2018 № 9812                                                                «О заключении концессионных соглашений и порядке формирования перечня объектов, в отношении которых планируется заключение концессионных соглашений и о признании утратившими силу некоторых муниципальных правовых актов»</a:t>
          </a:r>
        </a:p>
      </dsp:txBody>
      <dsp:txXfrm>
        <a:off x="69049" y="148328"/>
        <a:ext cx="7916626" cy="1276375"/>
      </dsp:txXfrm>
    </dsp:sp>
    <dsp:sp modelId="{66BDB725-0EE6-4DAC-8BC7-2E072F9C675D}">
      <dsp:nvSpPr>
        <dsp:cNvPr id="0" name=""/>
        <dsp:cNvSpPr/>
      </dsp:nvSpPr>
      <dsp:spPr>
        <a:xfrm>
          <a:off x="0" y="1539832"/>
          <a:ext cx="8054724" cy="10857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1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Распоряжение Администрации города от 27.12.2018 № 2404                                                   «О создании комиссии по рассмотрению возможности (невозможности) заключения концессионного соглашения»</a:t>
          </a:r>
        </a:p>
      </dsp:txBody>
      <dsp:txXfrm>
        <a:off x="53002" y="1592834"/>
        <a:ext cx="7948720" cy="979756"/>
      </dsp:txXfrm>
    </dsp:sp>
    <dsp:sp modelId="{80166D9F-CCAF-47D5-930B-FD80EACA84E0}">
      <dsp:nvSpPr>
        <dsp:cNvPr id="0" name=""/>
        <dsp:cNvSpPr/>
      </dsp:nvSpPr>
      <dsp:spPr>
        <a:xfrm>
          <a:off x="0" y="2671672"/>
          <a:ext cx="8054724" cy="10857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2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Распоряжение Администрации города от 18.11.2019   № 2434                                                        «Об инвестиционном совете при Главе города Сургута»</a:t>
          </a:r>
        </a:p>
      </dsp:txBody>
      <dsp:txXfrm>
        <a:off x="53002" y="2724674"/>
        <a:ext cx="7948720" cy="979756"/>
      </dsp:txXfrm>
    </dsp:sp>
    <dsp:sp modelId="{B7A85AF8-8344-47D2-A24C-28104678B616}">
      <dsp:nvSpPr>
        <dsp:cNvPr id="0" name=""/>
        <dsp:cNvSpPr/>
      </dsp:nvSpPr>
      <dsp:spPr>
        <a:xfrm>
          <a:off x="0" y="3803512"/>
          <a:ext cx="8054724" cy="1085760"/>
        </a:xfrm>
        <a:prstGeom prst="roundRect">
          <a:avLst/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Постановление Администрации города от 20.09.2016 </a:t>
          </a: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 7009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«Об </a:t>
          </a:r>
          <a:r>
            <a:rPr lang="ru-RU" sz="1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утверждении регламента сопровождения инвестиционных проектов в Администрации города по принципу «одного окна»»</a:t>
          </a:r>
        </a:p>
      </dsp:txBody>
      <dsp:txXfrm>
        <a:off x="53002" y="3856514"/>
        <a:ext cx="7948720" cy="9797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6E7304-9A4E-4717-A3E7-9B33FC9DFF29}">
      <dsp:nvSpPr>
        <dsp:cNvPr id="0" name=""/>
        <dsp:cNvSpPr/>
      </dsp:nvSpPr>
      <dsp:spPr>
        <a:xfrm>
          <a:off x="0" y="67411"/>
          <a:ext cx="7992888" cy="1288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понижающие коэффициенты для расчета арендной платы                          за муниципальные земельные участки при реализации проектов на основании концессионных соглашений и соглашений МЧП</a:t>
          </a:r>
        </a:p>
      </dsp:txBody>
      <dsp:txXfrm>
        <a:off x="1727446" y="67411"/>
        <a:ext cx="6265441" cy="1288690"/>
      </dsp:txXfrm>
    </dsp:sp>
    <dsp:sp modelId="{7102B665-FDDB-419F-A469-B924F33807E7}">
      <dsp:nvSpPr>
        <dsp:cNvPr id="0" name=""/>
        <dsp:cNvSpPr/>
      </dsp:nvSpPr>
      <dsp:spPr>
        <a:xfrm>
          <a:off x="128869" y="128869"/>
          <a:ext cx="1598577" cy="10309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D552280-67DB-4EC7-A079-528662CD6F0F}">
      <dsp:nvSpPr>
        <dsp:cNvPr id="0" name=""/>
        <dsp:cNvSpPr/>
      </dsp:nvSpPr>
      <dsp:spPr>
        <a:xfrm>
          <a:off x="0" y="1440162"/>
          <a:ext cx="7992888" cy="1288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понижающие коэффициенты для субъектов МСП</a:t>
          </a:r>
        </a:p>
      </dsp:txBody>
      <dsp:txXfrm>
        <a:off x="1727446" y="1440162"/>
        <a:ext cx="6265441" cy="1288690"/>
      </dsp:txXfrm>
    </dsp:sp>
    <dsp:sp modelId="{4F33D771-5CE6-4EE3-A546-B15653ABD34C}">
      <dsp:nvSpPr>
        <dsp:cNvPr id="0" name=""/>
        <dsp:cNvSpPr/>
      </dsp:nvSpPr>
      <dsp:spPr>
        <a:xfrm>
          <a:off x="144023" y="1561335"/>
          <a:ext cx="1598577" cy="10309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D4F176D-C5C4-41CE-9452-335F6F1DABA7}">
      <dsp:nvSpPr>
        <dsp:cNvPr id="0" name=""/>
        <dsp:cNvSpPr/>
      </dsp:nvSpPr>
      <dsp:spPr>
        <a:xfrm>
          <a:off x="0" y="2835118"/>
          <a:ext cx="7992888" cy="1288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понижающие коэффициенты для расчета платы за снос зеленых насаждений по сферам реализации инвестиционных проектов </a:t>
          </a:r>
        </a:p>
      </dsp:txBody>
      <dsp:txXfrm>
        <a:off x="1727446" y="2835118"/>
        <a:ext cx="6265441" cy="1288690"/>
      </dsp:txXfrm>
    </dsp:sp>
    <dsp:sp modelId="{3E3F2387-8D82-4DFA-93C4-1FE518A95AC5}">
      <dsp:nvSpPr>
        <dsp:cNvPr id="0" name=""/>
        <dsp:cNvSpPr/>
      </dsp:nvSpPr>
      <dsp:spPr>
        <a:xfrm>
          <a:off x="128869" y="2963987"/>
          <a:ext cx="1598577" cy="10309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5A8AE15-F076-4279-B1AB-1D04B47634F0}">
      <dsp:nvSpPr>
        <dsp:cNvPr id="0" name=""/>
        <dsp:cNvSpPr/>
      </dsp:nvSpPr>
      <dsp:spPr>
        <a:xfrm>
          <a:off x="0" y="4252677"/>
          <a:ext cx="7992888" cy="12886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4000"/>
                <a:alpha val="100000"/>
                <a:satMod val="105000"/>
                <a:lumMod val="1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just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полное освобождение от платы за снос зеленых насаждений при производстве работ по созданию или реконструкции объектов образования, культуры, физической культуры и спорта, отдыха                   и туризма, молодёжной политики по концессионным соглашениям, соглашениям о муниципально-частном партнёрстве</a:t>
          </a:r>
        </a:p>
      </dsp:txBody>
      <dsp:txXfrm>
        <a:off x="1727446" y="4252677"/>
        <a:ext cx="6265441" cy="1288690"/>
      </dsp:txXfrm>
    </dsp:sp>
    <dsp:sp modelId="{346E6875-E76B-439D-8010-476239CF1F05}">
      <dsp:nvSpPr>
        <dsp:cNvPr id="0" name=""/>
        <dsp:cNvSpPr/>
      </dsp:nvSpPr>
      <dsp:spPr>
        <a:xfrm>
          <a:off x="128869" y="4381546"/>
          <a:ext cx="1598577" cy="103095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" b="-2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86529-F65C-4586-AE45-779F708EBA32}" type="datetimeFigureOut">
              <a:rPr lang="ru-RU" smtClean="0"/>
              <a:t>28.09.2021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F427A-E217-49F5-A5BC-EB68B5ED53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758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85CB8-6FD7-4A9C-B1D7-0AD3277B165E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BA9FB3-918A-4420-9604-2E300264278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5765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069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27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847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56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60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77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48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70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63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8823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9240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9E269-FF79-4329-B66E-AD5449AA967F}" type="datetimeFigureOut">
              <a:rPr lang="ru-RU" smtClean="0"/>
              <a:pPr/>
              <a:t>28.09.2021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57EA740-2C49-4D84-9F16-CABAEC6584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756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  <p:sldLayoutId id="2147484348" r:id="rId2"/>
    <p:sldLayoutId id="2147484349" r:id="rId3"/>
    <p:sldLayoutId id="2147484350" r:id="rId4"/>
    <p:sldLayoutId id="2147484351" r:id="rId5"/>
    <p:sldLayoutId id="2147484352" r:id="rId6"/>
    <p:sldLayoutId id="2147484353" r:id="rId7"/>
    <p:sldLayoutId id="2147484354" r:id="rId8"/>
    <p:sldLayoutId id="2147484355" r:id="rId9"/>
    <p:sldLayoutId id="2147484356" r:id="rId10"/>
    <p:sldLayoutId id="214748435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 /><Relationship Id="rId7" Type="http://schemas.microsoft.com/office/2007/relationships/diagramDrawing" Target="../diagrams/drawing2.xml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Relationship Id="rId6" Type="http://schemas.openxmlformats.org/officeDocument/2006/relationships/diagramColors" Target="../diagrams/colors2.xml" /><Relationship Id="rId5" Type="http://schemas.openxmlformats.org/officeDocument/2006/relationships/diagramQuickStyle" Target="../diagrams/quickStyle2.xml" /><Relationship Id="rId4" Type="http://schemas.openxmlformats.org/officeDocument/2006/relationships/diagramLayout" Target="../diagrams/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7" Type="http://schemas.openxmlformats.org/officeDocument/2006/relationships/image" Target="../media/image3.png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 /><Relationship Id="rId7" Type="http://schemas.microsoft.com/office/2007/relationships/diagramDrawing" Target="../diagrams/drawing4.xml" /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Relationship Id="rId6" Type="http://schemas.openxmlformats.org/officeDocument/2006/relationships/diagramColors" Target="../diagrams/colors4.xml" /><Relationship Id="rId5" Type="http://schemas.openxmlformats.org/officeDocument/2006/relationships/diagramQuickStyle" Target="../diagrams/quickStyle4.xml" /><Relationship Id="rId4" Type="http://schemas.openxmlformats.org/officeDocument/2006/relationships/diagramLayout" Target="../diagrams/layout4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8134672" cy="4032447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заключения концессионных соглашений 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 образованием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городской округ Сургут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5517232"/>
            <a:ext cx="3384376" cy="1440160"/>
          </a:xfrm>
        </p:spPr>
        <p:txBody>
          <a:bodyPr>
            <a:normAutofit/>
          </a:bodyPr>
          <a:lstStyle/>
          <a:p>
            <a:pPr lvl="0" algn="r">
              <a:defRPr/>
            </a:pPr>
            <a:endParaRPr lang="ru-RU" sz="2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80356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832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06" y="-4563"/>
            <a:ext cx="757831" cy="91328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85112" y="13022"/>
            <a:ext cx="83782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000" dirty="0">
                <a:latin typeface="+mj-lt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ЗАКЛЮЧЕНИЯ</a:t>
            </a:r>
          </a:p>
          <a:p>
            <a:pPr lvl="0"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КОНЦЕССИОННЫХ СОГЛАШЕНИЙ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36099014"/>
              </p:ext>
            </p:extLst>
          </p:nvPr>
        </p:nvGraphicFramePr>
        <p:xfrm>
          <a:off x="683568" y="836712"/>
          <a:ext cx="799288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131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6" y="14567"/>
            <a:ext cx="780554" cy="94066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092664" y="192512"/>
            <a:ext cx="75963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УПРАВЛЕНИЯ ПРОЕКТАМИ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08321107"/>
              </p:ext>
            </p:extLst>
          </p:nvPr>
        </p:nvGraphicFramePr>
        <p:xfrm>
          <a:off x="611560" y="764704"/>
          <a:ext cx="806489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9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5748" y="0"/>
            <a:ext cx="8378252" cy="2060848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регулирование                                     на муниципальном уровне порядка подготовки, заключения, исполнения и прекращения концессионных соглашений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355693"/>
              </p:ext>
            </p:extLst>
          </p:nvPr>
        </p:nvGraphicFramePr>
        <p:xfrm>
          <a:off x="765748" y="1556792"/>
          <a:ext cx="80547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06" y="0"/>
            <a:ext cx="780554" cy="94066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06" y="-4563"/>
            <a:ext cx="780554" cy="94066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85112" y="13022"/>
            <a:ext cx="83782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МЕР </a:t>
            </a:r>
          </a:p>
          <a:p>
            <a:pPr lvl="0"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МУНИЦИПАЛЬНОЙ ПОДДЕРЖКИ ИНВЕСТОРОВ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801972619"/>
              </p:ext>
            </p:extLst>
          </p:nvPr>
        </p:nvGraphicFramePr>
        <p:xfrm>
          <a:off x="683568" y="836712"/>
          <a:ext cx="799288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2371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3304" y="3046313"/>
            <a:ext cx="7502503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ru-RU" sz="44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806" y="-4563"/>
            <a:ext cx="780554" cy="940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70186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Другая 7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A5A5A5"/>
      </a:accent5>
      <a:accent6>
        <a:srgbClr val="A5A5A5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1065</TotalTime>
  <Words>382</Words>
  <Application>Microsoft Office PowerPoint</Application>
  <PresentationFormat>Экран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Gallery</vt:lpstr>
      <vt:lpstr>Практика заключения концессионных соглашений  муниципальным образованием  городской округ Сургут  </vt:lpstr>
      <vt:lpstr>Презентация PowerPoint</vt:lpstr>
      <vt:lpstr>Презентация PowerPoint</vt:lpstr>
      <vt:lpstr>Нормативно-правовое регулирование                                     на муниципальном уровне порядка подготовки, заключения, исполнения и прекращения концессионных соглашений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Бражник Елена Владимировна</dc:creator>
  <cp:lastModifiedBy>Неизвестный пользователь</cp:lastModifiedBy>
  <cp:revision>86</cp:revision>
  <cp:lastPrinted>2021-01-29T04:10:23Z</cp:lastPrinted>
  <dcterms:created xsi:type="dcterms:W3CDTF">2019-01-17T04:06:54Z</dcterms:created>
  <dcterms:modified xsi:type="dcterms:W3CDTF">2021-09-28T11:11:22Z</dcterms:modified>
</cp:coreProperties>
</file>