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1"/>
    <p:sldMasterId id="2147483710" r:id="rId2"/>
  </p:sldMasterIdLst>
  <p:notesMasterIdLst>
    <p:notesMasterId r:id="rId9"/>
  </p:notesMasterIdLst>
  <p:sldIdLst>
    <p:sldId id="317" r:id="rId3"/>
    <p:sldId id="322" r:id="rId4"/>
    <p:sldId id="2231" r:id="rId5"/>
    <p:sldId id="327" r:id="rId6"/>
    <p:sldId id="2230" r:id="rId7"/>
    <p:sldId id="2220" r:id="rId8"/>
  </p:sldIdLst>
  <p:sldSz cx="24387175" cy="13716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Gilroy" pitchFamily="2" charset="0"/>
      <p:regular r:id="rId14"/>
    </p:embeddedFont>
    <p:embeddedFont>
      <p:font typeface="Gilroy Bold" pitchFamily="2" charset="0"/>
      <p:bold r:id="rId15"/>
    </p:embeddedFont>
    <p:embeddedFont>
      <p:font typeface="Montserrat" pitchFamily="2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70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39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109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77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847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218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586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956" algn="l" defTabSz="18287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C44"/>
    <a:srgbClr val="19393B"/>
    <a:srgbClr val="EDF0F5"/>
    <a:srgbClr val="F4F7FE"/>
    <a:srgbClr val="00A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3" autoAdjust="0"/>
    <p:restoredTop sz="94660" autoAdjust="0"/>
  </p:normalViewPr>
  <p:slideViewPr>
    <p:cSldViewPr>
      <p:cViewPr varScale="1">
        <p:scale>
          <a:sx n="54" d="100"/>
          <a:sy n="54" d="100"/>
        </p:scale>
        <p:origin x="1216" y="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6" d="100"/>
          <a:sy n="126" d="100"/>
        </p:scale>
        <p:origin x="3952" y="64"/>
      </p:cViewPr>
      <p:guideLst/>
    </p:cSldViewPr>
  </p:notesViewPr>
  <p:gridSpacing cx="384048" cy="38404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roy" panose="00000500000000000000" pitchFamily="2" charset="-52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roy" panose="00000500000000000000" pitchFamily="2" charset="-52"/>
              </a:defRPr>
            </a:lvl1pPr>
          </a:lstStyle>
          <a:p>
            <a:fld id="{54B45AB5-8375-42EB-9131-F4E6203CF3D9}" type="datetimeFigureOut">
              <a:rPr lang="en-US" smtClean="0"/>
              <a:pPr/>
              <a:t>9/29/21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roy" panose="00000500000000000000" pitchFamily="2" charset="-5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roy" panose="00000500000000000000" pitchFamily="2" charset="-52"/>
              </a:defRPr>
            </a:lvl1pPr>
          </a:lstStyle>
          <a:p>
            <a:fld id="{6333C5A6-5E36-4A9B-BEDD-142AE395EE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2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39" rtl="0" eaLnBrk="1" latinLnBrk="0" hangingPunct="1">
      <a:defRPr sz="2400" kern="1200">
        <a:solidFill>
          <a:schemeClr val="tx1"/>
        </a:solidFill>
        <a:latin typeface="Gilroy" panose="00000500000000000000" pitchFamily="2" charset="-52"/>
        <a:ea typeface="+mn-ea"/>
        <a:cs typeface="+mn-cs"/>
      </a:defRPr>
    </a:lvl1pPr>
    <a:lvl2pPr marL="914370" algn="l" defTabSz="1828739" rtl="0" eaLnBrk="1" latinLnBrk="0" hangingPunct="1">
      <a:defRPr sz="2400" kern="1200">
        <a:solidFill>
          <a:schemeClr val="tx1"/>
        </a:solidFill>
        <a:latin typeface="Gilroy" panose="00000500000000000000" pitchFamily="2" charset="-52"/>
        <a:ea typeface="+mn-ea"/>
        <a:cs typeface="+mn-cs"/>
      </a:defRPr>
    </a:lvl2pPr>
    <a:lvl3pPr marL="1828739" algn="l" defTabSz="1828739" rtl="0" eaLnBrk="1" latinLnBrk="0" hangingPunct="1">
      <a:defRPr sz="2400" kern="1200">
        <a:solidFill>
          <a:schemeClr val="tx1"/>
        </a:solidFill>
        <a:latin typeface="Gilroy" panose="00000500000000000000" pitchFamily="2" charset="-52"/>
        <a:ea typeface="+mn-ea"/>
        <a:cs typeface="+mn-cs"/>
      </a:defRPr>
    </a:lvl3pPr>
    <a:lvl4pPr marL="2743109" algn="l" defTabSz="1828739" rtl="0" eaLnBrk="1" latinLnBrk="0" hangingPunct="1">
      <a:defRPr sz="2400" kern="1200">
        <a:solidFill>
          <a:schemeClr val="tx1"/>
        </a:solidFill>
        <a:latin typeface="Gilroy" panose="00000500000000000000" pitchFamily="2" charset="-52"/>
        <a:ea typeface="+mn-ea"/>
        <a:cs typeface="+mn-cs"/>
      </a:defRPr>
    </a:lvl4pPr>
    <a:lvl5pPr marL="3657477" algn="l" defTabSz="1828739" rtl="0" eaLnBrk="1" latinLnBrk="0" hangingPunct="1">
      <a:defRPr sz="2400" kern="1200">
        <a:solidFill>
          <a:schemeClr val="tx1"/>
        </a:solidFill>
        <a:latin typeface="Gilroy" panose="00000500000000000000" pitchFamily="2" charset="-52"/>
        <a:ea typeface="+mn-ea"/>
        <a:cs typeface="+mn-cs"/>
      </a:defRPr>
    </a:lvl5pPr>
    <a:lvl6pPr marL="4571847" algn="l" defTabSz="18287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218" algn="l" defTabSz="18287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586" algn="l" defTabSz="18287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956" algn="l" defTabSz="18287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7a66f47d1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ilroy" panose="00000500000000000000" pitchFamily="50" charset="0"/>
            </a:endParaRPr>
          </a:p>
        </p:txBody>
      </p:sp>
      <p:sp>
        <p:nvSpPr>
          <p:cNvPr id="105" name="Google Shape;105;g97a66f47d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7230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89f2becb9_1_2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ilroy" panose="00000500000000000000" pitchFamily="50" charset="0"/>
            </a:endParaRPr>
          </a:p>
        </p:txBody>
      </p:sp>
      <p:sp>
        <p:nvSpPr>
          <p:cNvPr id="127" name="Google Shape;127;g989f2becb9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943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3C5A6-5E36-4A9B-BEDD-142AE395EE4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3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-start">
    <p:bg>
      <p:bgPr>
        <a:solidFill>
          <a:srgbClr val="ED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F0DE70B3-F0B1-6A4B-9C39-36B0132E58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3587" y="3017520"/>
            <a:ext cx="12600000" cy="4007104"/>
          </a:xfrm>
        </p:spPr>
        <p:txBody>
          <a:bodyPr lIns="0" tIns="0" rIns="0" bIns="0" anchor="b">
            <a:normAutofit/>
          </a:bodyPr>
          <a:lstStyle>
            <a:lvl1pPr algn="l">
              <a:defRPr sz="9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разделителя длинный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415280A-AAA9-F449-B21C-16AE0CED5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3587" y="7378622"/>
            <a:ext cx="12600000" cy="321384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4000">
                <a:solidFill>
                  <a:srgbClr val="F52C44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Подзаголовок разделителя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C8D710-3B15-D646-BD07-CA52BDD89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934D54-B89F-E144-91E7-A97F3C33DC84}"/>
              </a:ext>
            </a:extLst>
          </p:cNvPr>
          <p:cNvCxnSpPr/>
          <p:nvPr userDrawn="1"/>
        </p:nvCxnSpPr>
        <p:spPr>
          <a:xfrm>
            <a:off x="1393587" y="12420000"/>
            <a:ext cx="23473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7A193F1-7C44-3F4F-81CC-E6F5B88392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87" y="12861826"/>
            <a:ext cx="273815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7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">
    <p:bg>
      <p:bgPr>
        <a:solidFill>
          <a:srgbClr val="ED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F0DE70B3-F0B1-6A4B-9C39-36B0132E58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3587" y="2537520"/>
            <a:ext cx="12600000" cy="4320480"/>
          </a:xfrm>
        </p:spPr>
        <p:txBody>
          <a:bodyPr lIns="0" tIns="0" rIns="0" bIns="0" anchor="b">
            <a:normAutofit/>
          </a:bodyPr>
          <a:lstStyle>
            <a:lvl1pPr algn="l">
              <a:defRPr sz="9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 </a:t>
            </a:r>
            <a:br>
              <a:rPr lang="ru-RU" dirty="0"/>
            </a:br>
            <a:r>
              <a:rPr lang="ru-RU" dirty="0"/>
              <a:t>длинный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415280A-AAA9-F449-B21C-16AE0CED5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3587" y="7181078"/>
            <a:ext cx="12600000" cy="34113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40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Подзаголовок раздела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045B00-2927-44C3-8E26-DDE042BC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964" y="11898560"/>
            <a:ext cx="3503088" cy="5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1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раздел и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5013C9D9-B41B-4417-B38E-5A00A125CA89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393587" y="1097360"/>
            <a:ext cx="21600000" cy="7035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241EA6-EED5-441F-AA34-126FD9D37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FB7936-92F7-4203-85C1-C3EA34FA6AAE}"/>
              </a:ext>
            </a:extLst>
          </p:cNvPr>
          <p:cNvCxnSpPr>
            <a:cxnSpLocks/>
          </p:cNvCxnSpPr>
          <p:nvPr userDrawn="1"/>
        </p:nvCxnSpPr>
        <p:spPr>
          <a:xfrm>
            <a:off x="1393587" y="12420000"/>
            <a:ext cx="229935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AF454AA-3909-4E94-AF41-C1B73DC27B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EE7BA-27B7-4087-978D-5B982474A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800956"/>
            <a:ext cx="21600000" cy="2178103"/>
          </a:xfrm>
        </p:spPr>
        <p:txBody>
          <a:bodyPr anchor="t"/>
          <a:lstStyle/>
          <a:p>
            <a:r>
              <a:rPr lang="ru-RU" dirty="0"/>
              <a:t>Заголовок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BD469-A73F-4EB2-A160-1FCD10926D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3824" y="4337049"/>
            <a:ext cx="6877461" cy="75786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08131D-EC84-4E45-A5E5-B2FF0FD532A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754857" y="4336386"/>
            <a:ext cx="6877461" cy="75786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8BD7BF9-3C18-4F4C-B134-96EDE68A867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115890" y="4336386"/>
            <a:ext cx="6877461" cy="75786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469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раздел и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583CB1-7D89-4692-90A8-396DF087D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5C7CDD-3FC2-47D4-88DF-68F1E26129A5}"/>
              </a:ext>
            </a:extLst>
          </p:cNvPr>
          <p:cNvCxnSpPr>
            <a:cxnSpLocks/>
          </p:cNvCxnSpPr>
          <p:nvPr userDrawn="1"/>
        </p:nvCxnSpPr>
        <p:spPr>
          <a:xfrm>
            <a:off x="1393587" y="12420000"/>
            <a:ext cx="229935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CCE8C4D-D0A2-4479-92E9-8D3BF8CD3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92A49BF-2A12-4575-AF81-5172F093F074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393587" y="1097360"/>
            <a:ext cx="21600000" cy="7035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77A34E7-32E2-45CA-A5D7-5B58E5C65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800956"/>
            <a:ext cx="21600000" cy="2178103"/>
          </a:xfrm>
        </p:spPr>
        <p:txBody>
          <a:bodyPr anchor="t"/>
          <a:lstStyle/>
          <a:p>
            <a:r>
              <a:rPr lang="ru-RU" dirty="0"/>
              <a:t>Заголовок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DA0DA-22B3-4F9A-AE2D-85E890836C5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4351155"/>
            <a:ext cx="10439400" cy="756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9240D2-3378-4D74-AF33-B0ED220E579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554187" y="4342688"/>
            <a:ext cx="10439400" cy="756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1350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раздел и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A08325-9AE8-4F3E-8F7D-805E1C14C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86F427-B88D-4227-8791-4C418E281B1E}"/>
              </a:ext>
            </a:extLst>
          </p:cNvPr>
          <p:cNvCxnSpPr>
            <a:cxnSpLocks/>
          </p:cNvCxnSpPr>
          <p:nvPr userDrawn="1"/>
        </p:nvCxnSpPr>
        <p:spPr>
          <a:xfrm>
            <a:off x="1393587" y="12420000"/>
            <a:ext cx="229935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F6C80-0096-42FA-A923-F292075CF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4C201E43-E376-4255-92A8-0B78E4F65046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393587" y="1097360"/>
            <a:ext cx="21600000" cy="7035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765670-CA4B-4A53-A4D1-B3C387D71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800956"/>
            <a:ext cx="21600000" cy="2178103"/>
          </a:xfrm>
        </p:spPr>
        <p:txBody>
          <a:bodyPr anchor="t"/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C245BE-6805-4795-9D0D-2F45A388CE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4351155"/>
            <a:ext cx="10439400" cy="756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2148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раздел и изображ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8412DD2-D268-B348-8319-81653F4DD5F3}"/>
              </a:ext>
            </a:extLst>
          </p:cNvPr>
          <p:cNvGrpSpPr/>
          <p:nvPr userDrawn="1"/>
        </p:nvGrpSpPr>
        <p:grpSpPr>
          <a:xfrm>
            <a:off x="10273347" y="3017520"/>
            <a:ext cx="15259691" cy="9174550"/>
            <a:chOff x="10000384" y="3405236"/>
            <a:chExt cx="16684798" cy="10031364"/>
          </a:xfrm>
        </p:grpSpPr>
        <p:pic>
          <p:nvPicPr>
            <p:cNvPr id="17" name="macBook.png" descr="macBook.png">
              <a:extLst>
                <a:ext uri="{FF2B5EF4-FFF2-40B4-BE49-F238E27FC236}">
                  <a16:creationId xmlns:a16="http://schemas.microsoft.com/office/drawing/2014/main" id="{1BA2F47C-A1B0-1840-B075-E45EA1C8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3203" y="3405236"/>
              <a:ext cx="16621979" cy="10031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Снимок.png" descr="Снимок.png">
              <a:extLst>
                <a:ext uri="{FF2B5EF4-FFF2-40B4-BE49-F238E27FC236}">
                  <a16:creationId xmlns:a16="http://schemas.microsoft.com/office/drawing/2014/main" id="{3096B416-1A80-5046-9428-7A715DAB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332892" y="4360619"/>
              <a:ext cx="12082601" cy="745522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pasted-image-3.tiff" descr="pasted-image-3.tiff">
              <a:extLst>
                <a:ext uri="{FF2B5EF4-FFF2-40B4-BE49-F238E27FC236}">
                  <a16:creationId xmlns:a16="http://schemas.microsoft.com/office/drawing/2014/main" id="{C278B649-0456-7B48-A3D7-6F9F31B1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0384" y="6004583"/>
              <a:ext cx="3621232" cy="736228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Изображение" descr="Изображение">
              <a:extLst>
                <a:ext uri="{FF2B5EF4-FFF2-40B4-BE49-F238E27FC236}">
                  <a16:creationId xmlns:a16="http://schemas.microsoft.com/office/drawing/2014/main" id="{1570376B-176A-C54E-872A-C3E54D9E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73220" y="6593096"/>
              <a:ext cx="3322020" cy="589658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D06F18-4D0C-4249-A28F-F6E70EA91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5CE1A-A6AD-4601-B077-5FF8A7C4A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78C70D4E-3847-4912-BA36-80E7464F7ED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393587" y="1097360"/>
            <a:ext cx="21600000" cy="7035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E184D1D-794E-4A7F-BAB6-93661FCFC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800956"/>
            <a:ext cx="21600000" cy="2178103"/>
          </a:xfrm>
        </p:spPr>
        <p:txBody>
          <a:bodyPr anchor="t"/>
          <a:lstStyle/>
          <a:p>
            <a:r>
              <a:rPr lang="ru-RU" dirty="0"/>
              <a:t>Заголовок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1772A2E-817D-4056-AD02-49E2D0384A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4351155"/>
            <a:ext cx="7199124" cy="756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715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раздел и изображ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8412DD2-D268-B348-8319-81653F4DD5F3}"/>
              </a:ext>
            </a:extLst>
          </p:cNvPr>
          <p:cNvGrpSpPr/>
          <p:nvPr userDrawn="1"/>
        </p:nvGrpSpPr>
        <p:grpSpPr>
          <a:xfrm>
            <a:off x="8881219" y="3257600"/>
            <a:ext cx="15202238" cy="9267795"/>
            <a:chOff x="10063203" y="3405236"/>
            <a:chExt cx="16621979" cy="10031364"/>
          </a:xfrm>
        </p:grpSpPr>
        <p:pic>
          <p:nvPicPr>
            <p:cNvPr id="17" name="macBook.png" descr="macBook.png">
              <a:extLst>
                <a:ext uri="{FF2B5EF4-FFF2-40B4-BE49-F238E27FC236}">
                  <a16:creationId xmlns:a16="http://schemas.microsoft.com/office/drawing/2014/main" id="{1BA2F47C-A1B0-1840-B075-E45EA1C8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3203" y="3405236"/>
              <a:ext cx="16621979" cy="10031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Снимок.png" descr="Снимок.png">
              <a:extLst>
                <a:ext uri="{FF2B5EF4-FFF2-40B4-BE49-F238E27FC236}">
                  <a16:creationId xmlns:a16="http://schemas.microsoft.com/office/drawing/2014/main" id="{3096B416-1A80-5046-9428-7A715DAB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332892" y="4360619"/>
              <a:ext cx="12082601" cy="745522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855317-6106-4BD6-AD57-A520D8B44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29017-8E10-42C8-B47C-0A9C4AD6B0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B4CEF688-CCD0-4072-A9D6-DB11024BB8A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393587" y="1097360"/>
            <a:ext cx="21600000" cy="7035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86F283-48C6-466C-BAB9-CFF26E7AD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800956"/>
            <a:ext cx="21600000" cy="2178103"/>
          </a:xfrm>
        </p:spPr>
        <p:txBody>
          <a:bodyPr anchor="t"/>
          <a:lstStyle/>
          <a:p>
            <a:r>
              <a:rPr lang="ru-RU" dirty="0"/>
              <a:t>Заголовок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880981-7012-4F05-BE6A-85F0F3EC8F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4351155"/>
            <a:ext cx="7199124" cy="756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7592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раздел и изображени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8DD823-1781-4E61-A37C-6FED6B080D58}"/>
              </a:ext>
            </a:extLst>
          </p:cNvPr>
          <p:cNvGrpSpPr/>
          <p:nvPr userDrawn="1"/>
        </p:nvGrpSpPr>
        <p:grpSpPr>
          <a:xfrm>
            <a:off x="13639612" y="3247400"/>
            <a:ext cx="7194935" cy="11519096"/>
            <a:chOff x="13852332" y="3247400"/>
            <a:chExt cx="7194935" cy="11519096"/>
          </a:xfrm>
        </p:grpSpPr>
        <p:pic>
          <p:nvPicPr>
            <p:cNvPr id="22" name="pasted-image-3.tiff" descr="pasted-image-3.tiff">
              <a:extLst>
                <a:ext uri="{FF2B5EF4-FFF2-40B4-BE49-F238E27FC236}">
                  <a16:creationId xmlns:a16="http://schemas.microsoft.com/office/drawing/2014/main" id="{9C633B28-B815-2845-98D9-DCED703C23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852332" y="3247400"/>
              <a:ext cx="7194935" cy="115190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Изображение" descr="Изображение">
              <a:extLst>
                <a:ext uri="{FF2B5EF4-FFF2-40B4-BE49-F238E27FC236}">
                  <a16:creationId xmlns:a16="http://schemas.microsoft.com/office/drawing/2014/main" id="{EFF3A010-228E-394E-8B32-B7E4036E52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195738" y="4416701"/>
              <a:ext cx="6600437" cy="1024803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976DB82-32A5-4FFE-82F4-57943079A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FF4BA-5FAD-4373-AC4C-5397D9CC1C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749BD0C2-E5AE-4DBA-BA8C-D8BD94F42AC4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393587" y="1097360"/>
            <a:ext cx="21600000" cy="70359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372BE5-9CE4-4A7E-8880-0DCA54B46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800956"/>
            <a:ext cx="21600000" cy="2178103"/>
          </a:xfrm>
        </p:spPr>
        <p:txBody>
          <a:bodyPr anchor="t"/>
          <a:lstStyle/>
          <a:p>
            <a:r>
              <a:rPr lang="ru-RU" dirty="0"/>
              <a:t>Заголовок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9D171F8-B7B6-4336-B22A-0D420F3F8C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4351155"/>
            <a:ext cx="7199124" cy="756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8440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241EA6-EED5-441F-AA34-126FD9D37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FB7936-92F7-4203-85C1-C3EA34FA6AAE}"/>
              </a:ext>
            </a:extLst>
          </p:cNvPr>
          <p:cNvCxnSpPr>
            <a:cxnSpLocks/>
          </p:cNvCxnSpPr>
          <p:nvPr userDrawn="1"/>
        </p:nvCxnSpPr>
        <p:spPr>
          <a:xfrm>
            <a:off x="1393587" y="12420000"/>
            <a:ext cx="229935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AF454AA-3909-4E94-AF41-C1B73DC27B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EE7BA-27B7-4087-978D-5B982474A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097360"/>
            <a:ext cx="21600000" cy="2160000"/>
          </a:xfrm>
        </p:spPr>
        <p:txBody>
          <a:bodyPr anchor="t"/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FB44579-B3DD-4EF4-BC2A-B25B5A99D28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3824" y="3618307"/>
            <a:ext cx="6877461" cy="828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2E6FEBD-588E-4201-9489-0390527EB42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754857" y="3617644"/>
            <a:ext cx="6877461" cy="828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A05E76B-98F0-4C90-A6EA-24C04E18521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115890" y="3617644"/>
            <a:ext cx="6877461" cy="828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33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583CB1-7D89-4692-90A8-396DF087D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5C7CDD-3FC2-47D4-88DF-68F1E26129A5}"/>
              </a:ext>
            </a:extLst>
          </p:cNvPr>
          <p:cNvCxnSpPr>
            <a:cxnSpLocks/>
          </p:cNvCxnSpPr>
          <p:nvPr userDrawn="1"/>
        </p:nvCxnSpPr>
        <p:spPr>
          <a:xfrm>
            <a:off x="1393587" y="12420000"/>
            <a:ext cx="229935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CCE8C4D-D0A2-4479-92E9-8D3BF8CD3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77A34E7-32E2-45CA-A5D7-5B58E5C65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097361"/>
            <a:ext cx="21600000" cy="2160000"/>
          </a:xfrm>
        </p:spPr>
        <p:txBody>
          <a:bodyPr anchor="t"/>
          <a:lstStyle/>
          <a:p>
            <a:r>
              <a:rPr lang="ru-RU" dirty="0"/>
              <a:t>Заголовок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D5AB48-9649-4BE6-BD67-9024ABE969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3597371"/>
            <a:ext cx="10439400" cy="828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1BF594-9AC4-4D34-A463-C474060459E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554187" y="3588904"/>
            <a:ext cx="10439400" cy="828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26941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A08325-9AE8-4F3E-8F7D-805E1C14C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86F427-B88D-4227-8791-4C418E281B1E}"/>
              </a:ext>
            </a:extLst>
          </p:cNvPr>
          <p:cNvCxnSpPr>
            <a:cxnSpLocks/>
          </p:cNvCxnSpPr>
          <p:nvPr userDrawn="1"/>
        </p:nvCxnSpPr>
        <p:spPr>
          <a:xfrm>
            <a:off x="1393587" y="12420000"/>
            <a:ext cx="229935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F6C80-0096-42FA-A923-F292075CF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099EF5-8FDB-4C52-9780-BCDAEBB89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99AFC0-038D-4DAB-B530-CB203BEBA8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3580678"/>
            <a:ext cx="10439400" cy="833047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464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6D45E-FE57-46E8-92B2-7526F2BBD4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3587" y="3032444"/>
            <a:ext cx="10358561" cy="8200420"/>
          </a:xfrm>
        </p:spPr>
        <p:txBody>
          <a:bodyPr lIns="0" tIns="0" rIns="0" bIns="0"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01</a:t>
            </a:r>
            <a:br>
              <a:rPr lang="en-US" dirty="0"/>
            </a:b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02</a:t>
            </a:r>
            <a:br>
              <a:rPr lang="en-US" dirty="0"/>
            </a:b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6F1F5A-E13D-8C44-B9D6-0049F4771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713233"/>
            <a:ext cx="21600000" cy="1881062"/>
          </a:xfrm>
        </p:spPr>
        <p:txBody>
          <a:bodyPr lIns="0" tIns="0" rIns="0" bIns="0" anchor="ctr" anchorCtr="0">
            <a:normAutofit/>
          </a:bodyPr>
          <a:lstStyle>
            <a:lvl1pPr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A632F3-4A54-194D-8933-BDE88D8C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336E73-3A27-3F4F-92D9-1BA26F6E8223}"/>
              </a:ext>
            </a:extLst>
          </p:cNvPr>
          <p:cNvCxnSpPr/>
          <p:nvPr userDrawn="1"/>
        </p:nvCxnSpPr>
        <p:spPr>
          <a:xfrm>
            <a:off x="1393587" y="12420000"/>
            <a:ext cx="23473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DF98672-E444-9D4D-9C12-25AF75CA6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87" y="12861826"/>
            <a:ext cx="273815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26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ptop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8412DD2-D268-B348-8319-81653F4DD5F3}"/>
              </a:ext>
            </a:extLst>
          </p:cNvPr>
          <p:cNvGrpSpPr/>
          <p:nvPr userDrawn="1"/>
        </p:nvGrpSpPr>
        <p:grpSpPr>
          <a:xfrm>
            <a:off x="10273347" y="3017520"/>
            <a:ext cx="15259691" cy="9174550"/>
            <a:chOff x="10000384" y="3405236"/>
            <a:chExt cx="16684798" cy="10031364"/>
          </a:xfrm>
        </p:grpSpPr>
        <p:pic>
          <p:nvPicPr>
            <p:cNvPr id="17" name="macBook.png" descr="macBook.png">
              <a:extLst>
                <a:ext uri="{FF2B5EF4-FFF2-40B4-BE49-F238E27FC236}">
                  <a16:creationId xmlns:a16="http://schemas.microsoft.com/office/drawing/2014/main" id="{1BA2F47C-A1B0-1840-B075-E45EA1C8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3203" y="3405236"/>
              <a:ext cx="16621979" cy="10031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Снимок.png" descr="Снимок.png">
              <a:extLst>
                <a:ext uri="{FF2B5EF4-FFF2-40B4-BE49-F238E27FC236}">
                  <a16:creationId xmlns:a16="http://schemas.microsoft.com/office/drawing/2014/main" id="{3096B416-1A80-5046-9428-7A715DAB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332892" y="4360619"/>
              <a:ext cx="12082601" cy="745522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pasted-image-3.tiff" descr="pasted-image-3.tiff">
              <a:extLst>
                <a:ext uri="{FF2B5EF4-FFF2-40B4-BE49-F238E27FC236}">
                  <a16:creationId xmlns:a16="http://schemas.microsoft.com/office/drawing/2014/main" id="{C278B649-0456-7B48-A3D7-6F9F31B1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0384" y="6004583"/>
              <a:ext cx="3621232" cy="736228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Изображение" descr="Изображение">
              <a:extLst>
                <a:ext uri="{FF2B5EF4-FFF2-40B4-BE49-F238E27FC236}">
                  <a16:creationId xmlns:a16="http://schemas.microsoft.com/office/drawing/2014/main" id="{1570376B-176A-C54E-872A-C3E54D9E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73220" y="6593096"/>
              <a:ext cx="3322020" cy="589658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D06F18-4D0C-4249-A28F-F6E70EA91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5CE1A-A6AD-4601-B077-5FF8A7C4A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F4A66-CC15-4426-8CBE-9D753779D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EC6B6D-9AB8-434F-A7AC-7B087CADEF6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3689648"/>
            <a:ext cx="7199124" cy="82215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15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ptop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8412DD2-D268-B348-8319-81653F4DD5F3}"/>
              </a:ext>
            </a:extLst>
          </p:cNvPr>
          <p:cNvGrpSpPr/>
          <p:nvPr userDrawn="1"/>
        </p:nvGrpSpPr>
        <p:grpSpPr>
          <a:xfrm>
            <a:off x="8737203" y="3257600"/>
            <a:ext cx="15202238" cy="9267795"/>
            <a:chOff x="10063203" y="3405236"/>
            <a:chExt cx="16621979" cy="10031364"/>
          </a:xfrm>
        </p:grpSpPr>
        <p:pic>
          <p:nvPicPr>
            <p:cNvPr id="17" name="macBook.png" descr="macBook.png">
              <a:extLst>
                <a:ext uri="{FF2B5EF4-FFF2-40B4-BE49-F238E27FC236}">
                  <a16:creationId xmlns:a16="http://schemas.microsoft.com/office/drawing/2014/main" id="{1BA2F47C-A1B0-1840-B075-E45EA1C8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3203" y="3405236"/>
              <a:ext cx="16621979" cy="10031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Снимок.png" descr="Снимок.png">
              <a:extLst>
                <a:ext uri="{FF2B5EF4-FFF2-40B4-BE49-F238E27FC236}">
                  <a16:creationId xmlns:a16="http://schemas.microsoft.com/office/drawing/2014/main" id="{3096B416-1A80-5046-9428-7A715DAB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332892" y="4360619"/>
              <a:ext cx="12082601" cy="745522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855317-6106-4BD6-AD57-A520D8B44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29017-8E10-42C8-B47C-0A9C4AD6B0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90FDF-FF7D-431B-A01F-F600473EA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D57135-AB2E-453A-81F7-10B4BE22BF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3689648"/>
            <a:ext cx="7199124" cy="82215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7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ptop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sted-image-3.tiff" descr="pasted-image-3.tiff">
            <a:extLst>
              <a:ext uri="{FF2B5EF4-FFF2-40B4-BE49-F238E27FC236}">
                <a16:creationId xmlns:a16="http://schemas.microsoft.com/office/drawing/2014/main" id="{9C633B28-B815-2845-98D9-DCED703C23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52332" y="3247400"/>
            <a:ext cx="7194935" cy="11519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Изображение" descr="Изображение">
            <a:extLst>
              <a:ext uri="{FF2B5EF4-FFF2-40B4-BE49-F238E27FC236}">
                <a16:creationId xmlns:a16="http://schemas.microsoft.com/office/drawing/2014/main" id="{EFF3A010-228E-394E-8B32-B7E4036E52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95738" y="4416701"/>
            <a:ext cx="6600437" cy="1024803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976DB82-32A5-4FFE-82F4-57943079A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834547" y="12618640"/>
            <a:ext cx="2159040" cy="680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FF4BA-5FAD-4373-AC4C-5397D9CC1C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743079"/>
            <a:ext cx="2738156" cy="43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9D6F3-1836-41EF-BE53-85E9F4C25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1265CE-3EC4-4B80-8D19-2BC90848CA0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3689648"/>
            <a:ext cx="7199124" cy="82215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724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яя обложка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DC9F4C9-BDD1-4C7C-9B5B-D8A5D78A92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3587" y="12743079"/>
            <a:ext cx="2754000" cy="432000"/>
          </a:xfrm>
          <a:prstGeom prst="rect">
            <a:avLst/>
          </a:prstGeom>
        </p:spPr>
      </p:pic>
      <p:sp>
        <p:nvSpPr>
          <p:cNvPr id="20" name="Title 15">
            <a:extLst>
              <a:ext uri="{FF2B5EF4-FFF2-40B4-BE49-F238E27FC236}">
                <a16:creationId xmlns:a16="http://schemas.microsoft.com/office/drawing/2014/main" id="{9F1C0190-9658-4A34-8882-50C18015B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1097359"/>
            <a:ext cx="21600000" cy="21602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29EF62-4CE7-4500-9D3C-E65E0BFBDC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4063" y="3580678"/>
            <a:ext cx="10439400" cy="833047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25730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6D45E-FE57-46E8-92B2-7526F2BBD4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3587" y="3032444"/>
            <a:ext cx="10358561" cy="8200420"/>
          </a:xfrm>
        </p:spPr>
        <p:txBody>
          <a:bodyPr lIns="0" tIns="0" rIns="0" bIns="0"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01</a:t>
            </a:r>
            <a:br>
              <a:rPr lang="en-US" dirty="0"/>
            </a:b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02</a:t>
            </a:r>
            <a:br>
              <a:rPr lang="en-US" dirty="0"/>
            </a:b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6F1F5A-E13D-8C44-B9D6-0049F4771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713233"/>
            <a:ext cx="21600000" cy="1881062"/>
          </a:xfrm>
        </p:spPr>
        <p:txBody>
          <a:bodyPr lIns="0" tIns="0" rIns="0" bIns="0" anchor="ctr" anchorCtr="0">
            <a:normAutofit/>
          </a:bodyPr>
          <a:lstStyle>
            <a:lvl1pPr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A632F3-4A54-194D-8933-BDE88D8C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336E73-3A27-3F4F-92D9-1BA26F6E8223}"/>
              </a:ext>
            </a:extLst>
          </p:cNvPr>
          <p:cNvCxnSpPr/>
          <p:nvPr userDrawn="1"/>
        </p:nvCxnSpPr>
        <p:spPr>
          <a:xfrm>
            <a:off x="1393587" y="12420000"/>
            <a:ext cx="23473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DF98672-E444-9D4D-9C12-25AF75CA6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87" y="12861826"/>
            <a:ext cx="273815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34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15442579-2D02-4EF2-A5E7-E40754E94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9/29/21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24C63F-B24E-4DC4-8FA7-DE675DB1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Тематика или раздел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670457-D67B-434A-BA3A-889DCB8A5A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8844" y="2249424"/>
            <a:ext cx="13827526" cy="4775200"/>
          </a:xfrm>
        </p:spPr>
        <p:txBody>
          <a:bodyPr lIns="0" tIns="0" rIns="0" bIns="0" anchor="b">
            <a:normAutofit/>
          </a:bodyPr>
          <a:lstStyle>
            <a:lvl1pPr algn="l">
              <a:defRPr sz="9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две строки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7570340-5155-424E-886F-3B0FC93927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38844" y="7626096"/>
            <a:ext cx="13827526" cy="321384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4000">
                <a:solidFill>
                  <a:srgbClr val="F52C44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Подзаголовок разделителя</a:t>
            </a:r>
            <a:endParaRPr lang="en-US" dirty="0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D86C8D99-92BC-4AD6-B6FE-A6B0F3C72F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35172" y="1481328"/>
            <a:ext cx="7659097" cy="9948672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1AD18F7-99A7-4227-AEEE-653761D42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23">
            <a:extLst>
              <a:ext uri="{FF2B5EF4-FFF2-40B4-BE49-F238E27FC236}">
                <a16:creationId xmlns:a16="http://schemas.microsoft.com/office/drawing/2014/main" id="{320F5EF7-B4BB-4184-9844-01FA70C4A037}"/>
              </a:ext>
            </a:extLst>
          </p:cNvPr>
          <p:cNvCxnSpPr/>
          <p:nvPr userDrawn="1"/>
        </p:nvCxnSpPr>
        <p:spPr>
          <a:xfrm>
            <a:off x="1393587" y="12420000"/>
            <a:ext cx="23473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4">
            <a:extLst>
              <a:ext uri="{FF2B5EF4-FFF2-40B4-BE49-F238E27FC236}">
                <a16:creationId xmlns:a16="http://schemas.microsoft.com/office/drawing/2014/main" id="{1DBDA26B-6D51-495F-A6EC-7E8A21E3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87" y="12861826"/>
            <a:ext cx="273815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ptop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8412DD2-D268-B348-8319-81653F4DD5F3}"/>
              </a:ext>
            </a:extLst>
          </p:cNvPr>
          <p:cNvGrpSpPr/>
          <p:nvPr userDrawn="1"/>
        </p:nvGrpSpPr>
        <p:grpSpPr>
          <a:xfrm>
            <a:off x="10273347" y="3017520"/>
            <a:ext cx="15259691" cy="9174550"/>
            <a:chOff x="10000384" y="3405236"/>
            <a:chExt cx="16684798" cy="10031364"/>
          </a:xfrm>
        </p:grpSpPr>
        <p:pic>
          <p:nvPicPr>
            <p:cNvPr id="17" name="macBook.png" descr="macBook.png">
              <a:extLst>
                <a:ext uri="{FF2B5EF4-FFF2-40B4-BE49-F238E27FC236}">
                  <a16:creationId xmlns:a16="http://schemas.microsoft.com/office/drawing/2014/main" id="{1BA2F47C-A1B0-1840-B075-E45EA1C8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3203" y="3405236"/>
              <a:ext cx="16621979" cy="10031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Снимок.png" descr="Снимок.png">
              <a:extLst>
                <a:ext uri="{FF2B5EF4-FFF2-40B4-BE49-F238E27FC236}">
                  <a16:creationId xmlns:a16="http://schemas.microsoft.com/office/drawing/2014/main" id="{3096B416-1A80-5046-9428-7A715DAB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30" t="1032" r="4630"/>
            <a:stretch>
              <a:fillRect/>
            </a:stretch>
          </p:blipFill>
          <p:spPr>
            <a:xfrm>
              <a:off x="12332892" y="4360619"/>
              <a:ext cx="12082601" cy="745522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pasted-image-3.tiff" descr="pasted-image-3.tiff">
              <a:extLst>
                <a:ext uri="{FF2B5EF4-FFF2-40B4-BE49-F238E27FC236}">
                  <a16:creationId xmlns:a16="http://schemas.microsoft.com/office/drawing/2014/main" id="{C278B649-0456-7B48-A3D7-6F9F31B1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0384" y="6004583"/>
              <a:ext cx="3621232" cy="736228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Изображение" descr="Изображение">
              <a:extLst>
                <a:ext uri="{FF2B5EF4-FFF2-40B4-BE49-F238E27FC236}">
                  <a16:creationId xmlns:a16="http://schemas.microsoft.com/office/drawing/2014/main" id="{1570376B-176A-C54E-872A-C3E54D9E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173220" y="6593096"/>
              <a:ext cx="3322020" cy="589658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5719994-AD9D-F54B-AA39-917F8CCF99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3587" y="2952000"/>
            <a:ext cx="7200938" cy="9288000"/>
          </a:xfrm>
        </p:spPr>
        <p:txBody>
          <a:bodyPr lIns="0" tIns="0" rIns="0" bIns="0" anchor="ctr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 sz="2800" b="0"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9B7E1F6-113A-C748-A650-037124F3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713233"/>
            <a:ext cx="21600000" cy="1881062"/>
          </a:xfrm>
        </p:spPr>
        <p:txBody>
          <a:bodyPr lIns="0" tIns="0" rIns="0" bIns="0" anchor="ctr" anchorCtr="0">
            <a:normAutofit/>
          </a:bodyPr>
          <a:lstStyle>
            <a:lvl1pPr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2F36154-4C43-304E-A24A-EA8F7199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FC1A78-4D26-084A-B0BF-3E0635D515E4}"/>
              </a:ext>
            </a:extLst>
          </p:cNvPr>
          <p:cNvCxnSpPr/>
          <p:nvPr userDrawn="1"/>
        </p:nvCxnSpPr>
        <p:spPr>
          <a:xfrm>
            <a:off x="1393587" y="12420000"/>
            <a:ext cx="23473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C7C00EF-22CD-1B49-95CE-9B07E83034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87" y="12861826"/>
            <a:ext cx="273815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9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ptop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8412DD2-D268-B348-8319-81653F4DD5F3}"/>
              </a:ext>
            </a:extLst>
          </p:cNvPr>
          <p:cNvGrpSpPr/>
          <p:nvPr userDrawn="1"/>
        </p:nvGrpSpPr>
        <p:grpSpPr>
          <a:xfrm>
            <a:off x="8737155" y="3017520"/>
            <a:ext cx="15202238" cy="9174550"/>
            <a:chOff x="10063203" y="3405236"/>
            <a:chExt cx="16621979" cy="10031364"/>
          </a:xfrm>
        </p:grpSpPr>
        <p:pic>
          <p:nvPicPr>
            <p:cNvPr id="17" name="macBook.png" descr="macBook.png">
              <a:extLst>
                <a:ext uri="{FF2B5EF4-FFF2-40B4-BE49-F238E27FC236}">
                  <a16:creationId xmlns:a16="http://schemas.microsoft.com/office/drawing/2014/main" id="{1BA2F47C-A1B0-1840-B075-E45EA1C8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3203" y="3405236"/>
              <a:ext cx="16621979" cy="10031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Снимок.png" descr="Снимок.png">
              <a:extLst>
                <a:ext uri="{FF2B5EF4-FFF2-40B4-BE49-F238E27FC236}">
                  <a16:creationId xmlns:a16="http://schemas.microsoft.com/office/drawing/2014/main" id="{3096B416-1A80-5046-9428-7A715DAB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30" t="1032" r="4630"/>
            <a:stretch>
              <a:fillRect/>
            </a:stretch>
          </p:blipFill>
          <p:spPr>
            <a:xfrm>
              <a:off x="12332892" y="4360619"/>
              <a:ext cx="12082601" cy="745522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5719994-AD9D-F54B-AA39-917F8CCF99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3587" y="2952000"/>
            <a:ext cx="7200938" cy="9288000"/>
          </a:xfrm>
        </p:spPr>
        <p:txBody>
          <a:bodyPr lIns="0" tIns="0" rIns="0" bIns="0" anchor="ctr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 sz="2800" b="0"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9B7E1F6-113A-C748-A650-037124F3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713233"/>
            <a:ext cx="21600000" cy="1881062"/>
          </a:xfrm>
        </p:spPr>
        <p:txBody>
          <a:bodyPr lIns="0" tIns="0" rIns="0" bIns="0" anchor="ctr" anchorCtr="0">
            <a:normAutofit/>
          </a:bodyPr>
          <a:lstStyle>
            <a:lvl1pPr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2F36154-4C43-304E-A24A-EA8F7199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FC1A78-4D26-084A-B0BF-3E0635D515E4}"/>
              </a:ext>
            </a:extLst>
          </p:cNvPr>
          <p:cNvCxnSpPr/>
          <p:nvPr userDrawn="1"/>
        </p:nvCxnSpPr>
        <p:spPr>
          <a:xfrm>
            <a:off x="1393587" y="12420000"/>
            <a:ext cx="234735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C7C00EF-22CD-1B49-95CE-9B07E83034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87" y="12861826"/>
            <a:ext cx="273815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6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ptop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sted-image-3.tiff" descr="pasted-image-3.tiff">
            <a:extLst>
              <a:ext uri="{FF2B5EF4-FFF2-40B4-BE49-F238E27FC236}">
                <a16:creationId xmlns:a16="http://schemas.microsoft.com/office/drawing/2014/main" id="{9C633B28-B815-2845-98D9-DCED703C23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1252"/>
          <a:stretch>
            <a:fillRect/>
          </a:stretch>
        </p:blipFill>
        <p:spPr>
          <a:xfrm>
            <a:off x="13852332" y="2304123"/>
            <a:ext cx="7194935" cy="11519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Изображение" descr="Изображение">
            <a:extLst>
              <a:ext uri="{FF2B5EF4-FFF2-40B4-BE49-F238E27FC236}">
                <a16:creationId xmlns:a16="http://schemas.microsoft.com/office/drawing/2014/main" id="{EFF3A010-228E-394E-8B32-B7E4036E5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12527"/>
          <a:stretch>
            <a:fillRect/>
          </a:stretch>
        </p:blipFill>
        <p:spPr>
          <a:xfrm>
            <a:off x="14195738" y="3473424"/>
            <a:ext cx="6600437" cy="1024803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76F96D6-3424-AC4F-B9BA-8EC561FE25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3587" y="2952000"/>
            <a:ext cx="7200938" cy="9288000"/>
          </a:xfrm>
        </p:spPr>
        <p:txBody>
          <a:bodyPr lIns="0" tIns="0" rIns="0" bIns="0" anchor="ctr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 sz="2800" b="0"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7B9D4C0-CB1D-8140-BE9B-5AABF666A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713233"/>
            <a:ext cx="21600000" cy="1881062"/>
          </a:xfrm>
        </p:spPr>
        <p:txBody>
          <a:bodyPr lIns="0" tIns="0" rIns="0" bIns="0" anchor="ctr" anchorCtr="0">
            <a:normAutofit/>
          </a:bodyPr>
          <a:lstStyle>
            <a:lvl1pPr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1E753E3-CC73-6249-BC9B-F3ED06DFF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DA4149-15EA-F94F-A061-8E81D5A95C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87" y="12861826"/>
            <a:ext cx="273815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3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_cover_al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A73E-5724-0346-BFCB-4D5AFC639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587" y="713233"/>
            <a:ext cx="21600000" cy="1881062"/>
          </a:xfrm>
        </p:spPr>
        <p:txBody>
          <a:bodyPr lIns="0" tIns="0" rIns="0" bIns="0" anchor="ctr" anchorCtr="0">
            <a:normAutofit/>
          </a:bodyPr>
          <a:lstStyle>
            <a:lvl1pPr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167D913-ACD3-2E4E-86E3-CF7F3465B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  <a:latin typeface="Gilroy" panose="00000500000000000000" pitchFamily="2" charset="-52"/>
              </a:defRPr>
            </a:lvl1pPr>
          </a:lstStyle>
          <a:p>
            <a:fld id="{6D9BC986-775D-4574-8B9E-910EBB6D9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9E04D-357B-E445-A9D3-7000537EA4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45" y="12861826"/>
            <a:ext cx="2730240" cy="43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E5F5B0-3DC4-124F-A010-2F9FC1F948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3587" y="3032444"/>
            <a:ext cx="10358561" cy="8200420"/>
          </a:xfrm>
        </p:spPr>
        <p:txBody>
          <a:bodyPr lIns="0" tIns="0" rIns="0" bIns="0"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01</a:t>
            </a:r>
            <a:br>
              <a:rPr lang="en-US" dirty="0"/>
            </a:b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02</a:t>
            </a:r>
            <a:br>
              <a:rPr lang="en-US" dirty="0"/>
            </a:br>
            <a:r>
              <a:rPr lang="ru-RU" dirty="0"/>
              <a:t>А ещё тщательные исследования конкурентов ограничены исключительно образом мышления. Явные признаки победы институционализации в равной степени предоставлены сами себе.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3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11425491" y="0"/>
            <a:ext cx="1296168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3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Gilroy" panose="00000500000000000000" pitchFamily="50" charset="0"/>
                <a:ea typeface="Gilroy" panose="00000500000000000000" pitchFamily="2" charset="-52"/>
                <a:cs typeface="Gilroy" panose="00000500000000000000" pitchFamily="2" charset="-52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1393587" y="11836889"/>
            <a:ext cx="384097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  <a:latin typeface="Gilroy" panose="00000500000000000000" pitchFamily="50" charset="0"/>
                <a:ea typeface="Gilroy" panose="00000500000000000000" pitchFamily="50" charset="0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 dirty="0"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3587" y="1152000"/>
            <a:ext cx="3503088" cy="5526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" y="3591303"/>
            <a:ext cx="12961683" cy="65333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40000" tIns="1260000" rIns="1440000" bIns="1260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solidFill>
                  <a:schemeClr val="dk1"/>
                </a:solidFill>
                <a:latin typeface="Gilroy Bold" panose="000008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0" y="9087627"/>
            <a:ext cx="12961683" cy="1826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40000" tIns="0" rIns="1440000" bIns="1260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1"/>
                </a:solidFill>
                <a:latin typeface="Gilroy" panose="00000500000000000000" pitchFamily="50" charset="0"/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8078251" y="15614319"/>
            <a:ext cx="823067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44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3_columns">
  <p:cSld name="Content_3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393587" y="3032444"/>
            <a:ext cx="21599999" cy="84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F52C44"/>
                </a:solidFill>
                <a:latin typeface="Gilroy" panose="00000500000000000000" pitchFamily="50" charset="0"/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393587" y="713233"/>
            <a:ext cx="21599999" cy="188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Montserrat"/>
              <a:buNone/>
              <a:defRPr sz="8000" b="1">
                <a:solidFill>
                  <a:schemeClr val="dk1"/>
                </a:solidFill>
                <a:latin typeface="Gilroy Bold" panose="000008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1393587" y="4320000"/>
            <a:ext cx="6145568" cy="7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  <a:defRPr sz="2800" b="0">
                <a:solidFill>
                  <a:schemeClr val="dk1"/>
                </a:solidFill>
                <a:latin typeface="Gilroy" panose="00000500000000000000" pitchFamily="50" charset="0"/>
              </a:defRPr>
            </a:lvl1pPr>
            <a:lvl2pPr marL="914400" lvl="1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800"/>
              <a:buChar char="•"/>
              <a:defRPr>
                <a:solidFill>
                  <a:srgbClr val="FF0000"/>
                </a:solidFill>
              </a:defRPr>
            </a:lvl2pPr>
            <a:lvl3pPr marL="1371600" lvl="2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>
                <a:solidFill>
                  <a:srgbClr val="FF0000"/>
                </a:solidFill>
              </a:defRPr>
            </a:lvl3pPr>
            <a:lvl4pPr marL="18288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FF0000"/>
                </a:solidFill>
              </a:defRPr>
            </a:lvl4pPr>
            <a:lvl5pPr marL="2286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FF00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>
          <a:xfrm>
            <a:off x="8352608" y="4320000"/>
            <a:ext cx="6913762" cy="7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Pts val="2800"/>
              <a:buFont typeface="Noto Sans Symbols"/>
              <a:buNone/>
              <a:defRPr sz="2800" b="0">
                <a:solidFill>
                  <a:schemeClr val="dk1"/>
                </a:solidFill>
                <a:latin typeface="Gilroy" panose="00000500000000000000" pitchFamily="50" charset="0"/>
              </a:defRPr>
            </a:lvl1pPr>
            <a:lvl2pPr marL="914400" lvl="1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800"/>
              <a:buChar char="•"/>
              <a:defRPr>
                <a:solidFill>
                  <a:srgbClr val="FF0000"/>
                </a:solidFill>
              </a:defRPr>
            </a:lvl2pPr>
            <a:lvl3pPr marL="1371600" lvl="2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>
                <a:solidFill>
                  <a:srgbClr val="FF0000"/>
                </a:solidFill>
              </a:defRPr>
            </a:lvl3pPr>
            <a:lvl4pPr marL="18288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FF0000"/>
                </a:solidFill>
              </a:defRPr>
            </a:lvl4pPr>
            <a:lvl5pPr marL="2286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FF00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4"/>
          </p:nvPr>
        </p:nvSpPr>
        <p:spPr>
          <a:xfrm>
            <a:off x="16079823" y="4320000"/>
            <a:ext cx="6913764" cy="7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AD21"/>
              </a:buClr>
              <a:buSzPts val="2800"/>
              <a:buFont typeface="Noto Sans Symbols"/>
              <a:buNone/>
              <a:defRPr sz="2800" b="0">
                <a:solidFill>
                  <a:schemeClr val="dk1"/>
                </a:solidFill>
                <a:latin typeface="Gilroy" panose="00000500000000000000" pitchFamily="50" charset="0"/>
              </a:defRPr>
            </a:lvl1pPr>
            <a:lvl2pPr marL="914400" lvl="1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800"/>
              <a:buChar char="•"/>
              <a:defRPr>
                <a:solidFill>
                  <a:srgbClr val="FF0000"/>
                </a:solidFill>
              </a:defRPr>
            </a:lvl2pPr>
            <a:lvl3pPr marL="1371600" lvl="2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>
                <a:solidFill>
                  <a:srgbClr val="FF0000"/>
                </a:solidFill>
              </a:defRPr>
            </a:lvl3pPr>
            <a:lvl4pPr marL="18288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FF0000"/>
                </a:solidFill>
              </a:defRPr>
            </a:lvl4pPr>
            <a:lvl5pPr marL="2286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FF00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17506473" y="12712701"/>
            <a:ext cx="548711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Gilroy" panose="00000500000000000000" pitchFamily="50" charset="0"/>
                <a:ea typeface="Gilroy" panose="00000500000000000000" pitchFamily="50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8" name="Google Shape;28;p3"/>
          <p:cNvCxnSpPr/>
          <p:nvPr/>
        </p:nvCxnSpPr>
        <p:spPr>
          <a:xfrm>
            <a:off x="1393587" y="12420000"/>
            <a:ext cx="2347358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3587" y="12861826"/>
            <a:ext cx="2738156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56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5E63DB-8546-44C8-BE8F-C7B7A76BA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3964" y="1839982"/>
            <a:ext cx="3598823" cy="72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2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28</a:t>
            </a:r>
            <a:r>
              <a:rPr lang="ru-RU" dirty="0"/>
              <a:t>.12.2019</a:t>
            </a:r>
            <a:endParaRPr lang="en-US" dirty="0"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B3E48D-C891-084A-B042-EC32378906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964" y="11898560"/>
            <a:ext cx="3503088" cy="552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B681DF-396B-4AE1-B3F5-21BC50AF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964" y="2542624"/>
            <a:ext cx="12240160" cy="5760640"/>
          </a:xfrm>
        </p:spPr>
        <p:txBody>
          <a:bodyPr lIns="0" tIns="0" rIns="0" bIns="0" anchor="t"/>
          <a:lstStyle>
            <a:lvl1pPr>
              <a:defRPr sz="1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14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3587" y="730251"/>
            <a:ext cx="216000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3587" y="3651250"/>
            <a:ext cx="216000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3587" y="15614318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Gilroy" panose="00000500000000000000" pitchFamily="2" charset="-52"/>
              </a:defRPr>
            </a:lvl1pPr>
          </a:lstStyle>
          <a:p>
            <a:fld id="{C764DE79-268F-4C1A-8933-263129D2AF90}" type="datetimeFigureOut">
              <a:rPr lang="en-US" smtClean="0"/>
              <a:pPr/>
              <a:t>9/29/21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1" y="15614318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Gilroy" panose="00000500000000000000" pitchFamily="2" charset="-52"/>
              </a:defRPr>
            </a:lvl1pPr>
          </a:lstStyle>
          <a:p>
            <a:r>
              <a:rPr lang="ru-RU" dirty="0"/>
              <a:t>Тематика или раздел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1" r:id="rId3"/>
    <p:sldLayoutId id="2147483703" r:id="rId4"/>
    <p:sldLayoutId id="2147483702" r:id="rId5"/>
    <p:sldLayoutId id="2147483706" r:id="rId6"/>
    <p:sldLayoutId id="2147483708" r:id="rId7"/>
    <p:sldLayoutId id="2147483709" r:id="rId8"/>
  </p:sldLayoutIdLst>
  <p:hf hdr="0" ft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tx1"/>
          </a:solidFill>
          <a:latin typeface="Gilroy" panose="00000500000000000000" pitchFamily="2" charset="-52"/>
          <a:ea typeface="+mj-ea"/>
          <a:cs typeface="+mj-cs"/>
        </a:defRPr>
      </a:lvl1pPr>
    </p:titleStyle>
    <p:bodyStyle>
      <a:lvl1pPr marL="914400" indent="-914400" algn="l" defTabSz="1828800" rtl="0" eaLnBrk="1" latinLnBrk="0" hangingPunct="1">
        <a:lnSpc>
          <a:spcPct val="90000"/>
        </a:lnSpc>
        <a:spcBef>
          <a:spcPts val="2000"/>
        </a:spcBef>
        <a:buClr>
          <a:schemeClr val="accent3"/>
        </a:buClr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Gilroy" panose="00000500000000000000" pitchFamily="2" charset="-52"/>
          <a:ea typeface="Gilroy" panose="00000500000000000000" pitchFamily="2" charset="-52"/>
          <a:cs typeface="Gilroy" panose="00000500000000000000" pitchFamily="2" charset="-52"/>
        </a:defRPr>
      </a:lvl1pPr>
      <a:lvl2pPr marL="1828800" indent="-9144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Gilroy" panose="00000500000000000000" pitchFamily="2" charset="-52"/>
          <a:ea typeface="Gilroy" panose="00000500000000000000" pitchFamily="2" charset="-52"/>
          <a:cs typeface="Gilroy" panose="00000500000000000000" pitchFamily="2" charset="-52"/>
        </a:defRPr>
      </a:lvl2pPr>
      <a:lvl3pPr marL="2571750" indent="-742950" algn="l" defTabSz="18288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Gilroy" panose="00000500000000000000" pitchFamily="2" charset="-52"/>
          <a:ea typeface="Gilroy" panose="00000500000000000000" pitchFamily="2" charset="-52"/>
          <a:cs typeface="Gilroy" panose="00000500000000000000" pitchFamily="2" charset="-52"/>
        </a:defRPr>
      </a:lvl3pPr>
      <a:lvl4pPr marL="3486150" indent="-742950" algn="l" defTabSz="18288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Gilroy" panose="00000500000000000000" pitchFamily="2" charset="-52"/>
          <a:ea typeface="Gilroy" panose="00000500000000000000" pitchFamily="2" charset="-52"/>
          <a:cs typeface="Gilroy" panose="00000500000000000000" pitchFamily="2" charset="-52"/>
        </a:defRPr>
      </a:lvl4pPr>
      <a:lvl5pPr marL="4400550" indent="-742950" algn="l" defTabSz="18288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Gilroy" panose="00000500000000000000" pitchFamily="2" charset="-52"/>
          <a:ea typeface="Gilroy" panose="00000500000000000000" pitchFamily="2" charset="-52"/>
          <a:cs typeface="Gilroy" panose="00000500000000000000" pitchFamily="2" charset="-52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19" userDrawn="1">
          <p15:clr>
            <a:srgbClr val="F26B43"/>
          </p15:clr>
        </p15:guide>
        <p15:guide id="2" pos="15124" userDrawn="1">
          <p15:clr>
            <a:srgbClr val="F26B43"/>
          </p15:clr>
        </p15:guide>
        <p15:guide id="3" pos="14882" userDrawn="1">
          <p15:clr>
            <a:srgbClr val="F26B43"/>
          </p15:clr>
        </p15:guide>
        <p15:guide id="4" pos="14640" userDrawn="1">
          <p15:clr>
            <a:srgbClr val="F26B43"/>
          </p15:clr>
        </p15:guide>
        <p15:guide id="5" pos="14402" userDrawn="1">
          <p15:clr>
            <a:srgbClr val="F26B43"/>
          </p15:clr>
        </p15:guide>
        <p15:guide id="6" pos="14164" userDrawn="1">
          <p15:clr>
            <a:srgbClr val="F26B43"/>
          </p15:clr>
        </p15:guide>
        <p15:guide id="7" pos="13918" userDrawn="1">
          <p15:clr>
            <a:srgbClr val="F26B43"/>
          </p15:clr>
        </p15:guide>
        <p15:guide id="8" pos="13680" userDrawn="1">
          <p15:clr>
            <a:srgbClr val="F26B43"/>
          </p15:clr>
        </p15:guide>
        <p15:guide id="9" pos="13442" userDrawn="1">
          <p15:clr>
            <a:srgbClr val="F26B43"/>
          </p15:clr>
        </p15:guide>
        <p15:guide id="10" pos="13202" userDrawn="1">
          <p15:clr>
            <a:srgbClr val="F26B43"/>
          </p15:clr>
        </p15:guide>
        <p15:guide id="11" pos="12960" userDrawn="1">
          <p15:clr>
            <a:srgbClr val="F26B43"/>
          </p15:clr>
        </p15:guide>
        <p15:guide id="12" pos="12722" userDrawn="1">
          <p15:clr>
            <a:srgbClr val="F26B43"/>
          </p15:clr>
        </p15:guide>
        <p15:guide id="13" pos="12482" userDrawn="1">
          <p15:clr>
            <a:srgbClr val="F26B43"/>
          </p15:clr>
        </p15:guide>
        <p15:guide id="14" pos="12240" userDrawn="1">
          <p15:clr>
            <a:srgbClr val="F26B43"/>
          </p15:clr>
        </p15:guide>
        <p15:guide id="15" pos="12002" userDrawn="1">
          <p15:clr>
            <a:srgbClr val="F26B43"/>
          </p15:clr>
        </p15:guide>
        <p15:guide id="16" pos="11760" userDrawn="1">
          <p15:clr>
            <a:srgbClr val="F26B43"/>
          </p15:clr>
        </p15:guide>
        <p15:guide id="17" pos="11519" userDrawn="1">
          <p15:clr>
            <a:srgbClr val="F26B43"/>
          </p15:clr>
        </p15:guide>
        <p15:guide id="18" pos="11279" userDrawn="1">
          <p15:clr>
            <a:srgbClr val="F26B43"/>
          </p15:clr>
        </p15:guide>
        <p15:guide id="19" pos="11041" userDrawn="1">
          <p15:clr>
            <a:srgbClr val="F26B43"/>
          </p15:clr>
        </p15:guide>
        <p15:guide id="20" pos="10801" userDrawn="1">
          <p15:clr>
            <a:srgbClr val="F26B43"/>
          </p15:clr>
        </p15:guide>
        <p15:guide id="21" pos="10561" userDrawn="1">
          <p15:clr>
            <a:srgbClr val="F26B43"/>
          </p15:clr>
        </p15:guide>
        <p15:guide id="22" pos="10319" userDrawn="1">
          <p15:clr>
            <a:srgbClr val="F26B43"/>
          </p15:clr>
        </p15:guide>
        <p15:guide id="23" pos="10081" userDrawn="1">
          <p15:clr>
            <a:srgbClr val="F26B43"/>
          </p15:clr>
        </p15:guide>
        <p15:guide id="24" pos="9841" userDrawn="1">
          <p15:clr>
            <a:srgbClr val="F26B43"/>
          </p15:clr>
        </p15:guide>
        <p15:guide id="25" pos="9601" userDrawn="1">
          <p15:clr>
            <a:srgbClr val="F26B43"/>
          </p15:clr>
        </p15:guide>
        <p15:guide id="26" pos="9357" userDrawn="1">
          <p15:clr>
            <a:srgbClr val="F26B43"/>
          </p15:clr>
        </p15:guide>
        <p15:guide id="27" pos="7681" userDrawn="1">
          <p15:clr>
            <a:srgbClr val="F26B43"/>
          </p15:clr>
        </p15:guide>
        <p15:guide id="28" pos="7917" userDrawn="1">
          <p15:clr>
            <a:srgbClr val="F26B43"/>
          </p15:clr>
        </p15:guide>
        <p15:guide id="29" pos="8883" userDrawn="1">
          <p15:clr>
            <a:srgbClr val="F26B43"/>
          </p15:clr>
        </p15:guide>
        <p15:guide id="30" pos="8161" userDrawn="1">
          <p15:clr>
            <a:srgbClr val="F26B43"/>
          </p15:clr>
        </p15:guide>
        <p15:guide id="31" pos="8403" userDrawn="1">
          <p15:clr>
            <a:srgbClr val="F26B43"/>
          </p15:clr>
        </p15:guide>
        <p15:guide id="32" pos="8641" userDrawn="1">
          <p15:clr>
            <a:srgbClr val="F26B43"/>
          </p15:clr>
        </p15:guide>
        <p15:guide id="33" pos="7441" userDrawn="1">
          <p15:clr>
            <a:srgbClr val="F26B43"/>
          </p15:clr>
        </p15:guide>
        <p15:guide id="34" pos="6957" userDrawn="1">
          <p15:clr>
            <a:srgbClr val="F26B43"/>
          </p15:clr>
        </p15:guide>
        <p15:guide id="35" pos="7197" userDrawn="1">
          <p15:clr>
            <a:srgbClr val="F26B43"/>
          </p15:clr>
        </p15:guide>
        <p15:guide id="36" pos="6721" userDrawn="1">
          <p15:clr>
            <a:srgbClr val="F26B43"/>
          </p15:clr>
        </p15:guide>
        <p15:guide id="37" pos="6479" userDrawn="1">
          <p15:clr>
            <a:srgbClr val="F26B43"/>
          </p15:clr>
        </p15:guide>
        <p15:guide id="38" pos="6241" userDrawn="1">
          <p15:clr>
            <a:srgbClr val="F26B43"/>
          </p15:clr>
        </p15:guide>
        <p15:guide id="39" pos="5999" userDrawn="1">
          <p15:clr>
            <a:srgbClr val="F26B43"/>
          </p15:clr>
        </p15:guide>
        <p15:guide id="40" pos="5757" userDrawn="1">
          <p15:clr>
            <a:srgbClr val="F26B43"/>
          </p15:clr>
        </p15:guide>
        <p15:guide id="41" pos="5519" userDrawn="1">
          <p15:clr>
            <a:srgbClr val="F26B43"/>
          </p15:clr>
        </p15:guide>
        <p15:guide id="42" pos="5281" userDrawn="1">
          <p15:clr>
            <a:srgbClr val="F26B43"/>
          </p15:clr>
        </p15:guide>
        <p15:guide id="43" pos="5041" userDrawn="1">
          <p15:clr>
            <a:srgbClr val="F26B43"/>
          </p15:clr>
        </p15:guide>
        <p15:guide id="44" pos="4799" userDrawn="1">
          <p15:clr>
            <a:srgbClr val="F26B43"/>
          </p15:clr>
        </p15:guide>
        <p15:guide id="45" pos="4559" userDrawn="1">
          <p15:clr>
            <a:srgbClr val="F26B43"/>
          </p15:clr>
        </p15:guide>
        <p15:guide id="46" pos="4319" userDrawn="1">
          <p15:clr>
            <a:srgbClr val="F26B43"/>
          </p15:clr>
        </p15:guide>
        <p15:guide id="47" pos="4079" userDrawn="1">
          <p15:clr>
            <a:srgbClr val="F26B43"/>
          </p15:clr>
        </p15:guide>
        <p15:guide id="48" pos="3841" userDrawn="1">
          <p15:clr>
            <a:srgbClr val="F26B43"/>
          </p15:clr>
        </p15:guide>
        <p15:guide id="49" pos="3360" userDrawn="1">
          <p15:clr>
            <a:srgbClr val="F26B43"/>
          </p15:clr>
        </p15:guide>
        <p15:guide id="50" pos="3598" userDrawn="1">
          <p15:clr>
            <a:srgbClr val="F26B43"/>
          </p15:clr>
        </p15:guide>
        <p15:guide id="51" pos="3118" userDrawn="1">
          <p15:clr>
            <a:srgbClr val="F26B43"/>
          </p15:clr>
        </p15:guide>
        <p15:guide id="52" pos="2878" userDrawn="1">
          <p15:clr>
            <a:srgbClr val="F26B43"/>
          </p15:clr>
        </p15:guide>
        <p15:guide id="53" pos="2634" userDrawn="1">
          <p15:clr>
            <a:srgbClr val="F26B43"/>
          </p15:clr>
        </p15:guide>
        <p15:guide id="54" pos="2400" userDrawn="1">
          <p15:clr>
            <a:srgbClr val="F26B43"/>
          </p15:clr>
        </p15:guide>
        <p15:guide id="55" pos="2158" userDrawn="1">
          <p15:clr>
            <a:srgbClr val="F26B43"/>
          </p15:clr>
        </p15:guide>
        <p15:guide id="56" pos="1680" userDrawn="1">
          <p15:clr>
            <a:srgbClr val="F26B43"/>
          </p15:clr>
        </p15:guide>
        <p15:guide id="57" pos="1916" userDrawn="1">
          <p15:clr>
            <a:srgbClr val="F26B43"/>
          </p15:clr>
        </p15:guide>
        <p15:guide id="58" pos="1440" userDrawn="1">
          <p15:clr>
            <a:srgbClr val="F26B43"/>
          </p15:clr>
        </p15:guide>
        <p15:guide id="59" pos="1198" userDrawn="1">
          <p15:clr>
            <a:srgbClr val="F26B43"/>
          </p15:clr>
        </p15:guide>
        <p15:guide id="60" pos="958" userDrawn="1">
          <p15:clr>
            <a:srgbClr val="F26B43"/>
          </p15:clr>
        </p15:guide>
        <p15:guide id="61" pos="720" userDrawn="1">
          <p15:clr>
            <a:srgbClr val="F26B43"/>
          </p15:clr>
        </p15:guide>
        <p15:guide id="62" pos="480" userDrawn="1">
          <p15:clr>
            <a:srgbClr val="F26B43"/>
          </p15:clr>
        </p15:guide>
        <p15:guide id="63" pos="238" userDrawn="1">
          <p15:clr>
            <a:srgbClr val="F26B43"/>
          </p15:clr>
        </p15:guide>
        <p15:guide id="64" orient="horz" pos="4320" userDrawn="1">
          <p15:clr>
            <a:srgbClr val="F26B43"/>
          </p15:clr>
        </p15:guide>
        <p15:guide id="65" orient="horz" pos="3838" userDrawn="1">
          <p15:clr>
            <a:srgbClr val="F26B43"/>
          </p15:clr>
        </p15:guide>
        <p15:guide id="66" orient="horz" pos="4080" userDrawn="1">
          <p15:clr>
            <a:srgbClr val="F26B43"/>
          </p15:clr>
        </p15:guide>
        <p15:guide id="67" orient="horz" pos="3596" userDrawn="1">
          <p15:clr>
            <a:srgbClr val="F26B43"/>
          </p15:clr>
        </p15:guide>
        <p15:guide id="68" orient="horz" pos="3358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120" userDrawn="1">
          <p15:clr>
            <a:srgbClr val="F26B43"/>
          </p15:clr>
        </p15:guide>
        <p15:guide id="71" orient="horz" pos="2638" userDrawn="1">
          <p15:clr>
            <a:srgbClr val="F26B43"/>
          </p15:clr>
        </p15:guide>
        <p15:guide id="72" orient="horz" pos="2400" userDrawn="1">
          <p15:clr>
            <a:srgbClr val="F26B43"/>
          </p15:clr>
        </p15:guide>
        <p15:guide id="73" orient="horz" pos="2162" userDrawn="1">
          <p15:clr>
            <a:srgbClr val="F26B43"/>
          </p15:clr>
        </p15:guide>
        <p15:guide id="74" orient="horz" pos="1918" userDrawn="1">
          <p15:clr>
            <a:srgbClr val="F26B43"/>
          </p15:clr>
        </p15:guide>
        <p15:guide id="75" orient="horz" pos="1680" userDrawn="1">
          <p15:clr>
            <a:srgbClr val="F26B43"/>
          </p15:clr>
        </p15:guide>
        <p15:guide id="76" orient="horz" pos="1440" userDrawn="1">
          <p15:clr>
            <a:srgbClr val="F26B43"/>
          </p15:clr>
        </p15:guide>
        <p15:guide id="77" orient="horz" pos="1200" userDrawn="1">
          <p15:clr>
            <a:srgbClr val="F26B43"/>
          </p15:clr>
        </p15:guide>
        <p15:guide id="78" orient="horz" pos="958" userDrawn="1">
          <p15:clr>
            <a:srgbClr val="F26B43"/>
          </p15:clr>
        </p15:guide>
        <p15:guide id="79" orient="horz" pos="480" userDrawn="1">
          <p15:clr>
            <a:srgbClr val="F26B43"/>
          </p15:clr>
        </p15:guide>
        <p15:guide id="80" orient="horz" pos="718" userDrawn="1">
          <p15:clr>
            <a:srgbClr val="F26B43"/>
          </p15:clr>
        </p15:guide>
        <p15:guide id="81" orient="horz" pos="242" userDrawn="1">
          <p15:clr>
            <a:srgbClr val="F26B43"/>
          </p15:clr>
        </p15:guide>
        <p15:guide id="82" orient="horz" pos="4562" userDrawn="1">
          <p15:clr>
            <a:srgbClr val="F26B43"/>
          </p15:clr>
        </p15:guide>
        <p15:guide id="83" orient="horz" pos="4802" userDrawn="1">
          <p15:clr>
            <a:srgbClr val="F26B43"/>
          </p15:clr>
        </p15:guide>
        <p15:guide id="84" orient="horz" pos="5040" userDrawn="1">
          <p15:clr>
            <a:srgbClr val="F26B43"/>
          </p15:clr>
        </p15:guide>
        <p15:guide id="85" orient="horz" pos="5280" userDrawn="1">
          <p15:clr>
            <a:srgbClr val="F26B43"/>
          </p15:clr>
        </p15:guide>
        <p15:guide id="86" orient="horz" pos="5522" userDrawn="1">
          <p15:clr>
            <a:srgbClr val="F26B43"/>
          </p15:clr>
        </p15:guide>
        <p15:guide id="87" orient="horz" pos="5762" userDrawn="1">
          <p15:clr>
            <a:srgbClr val="F26B43"/>
          </p15:clr>
        </p15:guide>
        <p15:guide id="88" orient="horz" pos="6002" userDrawn="1">
          <p15:clr>
            <a:srgbClr val="F26B43"/>
          </p15:clr>
        </p15:guide>
        <p15:guide id="89" orient="horz" pos="6240" userDrawn="1">
          <p15:clr>
            <a:srgbClr val="F26B43"/>
          </p15:clr>
        </p15:guide>
        <p15:guide id="90" orient="horz" pos="6482" userDrawn="1">
          <p15:clr>
            <a:srgbClr val="F26B43"/>
          </p15:clr>
        </p15:guide>
        <p15:guide id="91" orient="horz" pos="6718" userDrawn="1">
          <p15:clr>
            <a:srgbClr val="F26B43"/>
          </p15:clr>
        </p15:guide>
        <p15:guide id="92" orient="horz" pos="7440" userDrawn="1">
          <p15:clr>
            <a:srgbClr val="F26B43"/>
          </p15:clr>
        </p15:guide>
        <p15:guide id="93" orient="horz" pos="7204" userDrawn="1">
          <p15:clr>
            <a:srgbClr val="F26B43"/>
          </p15:clr>
        </p15:guide>
        <p15:guide id="94" orient="horz" pos="6960" userDrawn="1">
          <p15:clr>
            <a:srgbClr val="F26B43"/>
          </p15:clr>
        </p15:guide>
        <p15:guide id="95" orient="horz" pos="7680" userDrawn="1">
          <p15:clr>
            <a:srgbClr val="F26B43"/>
          </p15:clr>
        </p15:guide>
        <p15:guide id="96" orient="horz" pos="8158" userDrawn="1">
          <p15:clr>
            <a:srgbClr val="F26B43"/>
          </p15:clr>
        </p15:guide>
        <p15:guide id="97" orient="horz" pos="7920" userDrawn="1">
          <p15:clr>
            <a:srgbClr val="F26B43"/>
          </p15:clr>
        </p15:guide>
        <p15:guide id="98" orient="horz" pos="84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3587" y="1097359"/>
            <a:ext cx="21600000" cy="216024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3587" y="3617640"/>
            <a:ext cx="21600000" cy="8280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2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hf hdr="0" ft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720000" indent="-360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080000" indent="-360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440000" indent="-360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1800000" indent="-360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19">
          <p15:clr>
            <a:srgbClr val="F26B43"/>
          </p15:clr>
        </p15:guide>
        <p15:guide id="2" pos="15124">
          <p15:clr>
            <a:srgbClr val="F26B43"/>
          </p15:clr>
        </p15:guide>
        <p15:guide id="3" pos="14882">
          <p15:clr>
            <a:srgbClr val="F26B43"/>
          </p15:clr>
        </p15:guide>
        <p15:guide id="4" pos="14640">
          <p15:clr>
            <a:srgbClr val="F26B43"/>
          </p15:clr>
        </p15:guide>
        <p15:guide id="5" pos="14402">
          <p15:clr>
            <a:srgbClr val="F26B43"/>
          </p15:clr>
        </p15:guide>
        <p15:guide id="6" pos="14164">
          <p15:clr>
            <a:srgbClr val="F26B43"/>
          </p15:clr>
        </p15:guide>
        <p15:guide id="7" pos="13918">
          <p15:clr>
            <a:srgbClr val="F26B43"/>
          </p15:clr>
        </p15:guide>
        <p15:guide id="8" pos="13680">
          <p15:clr>
            <a:srgbClr val="F26B43"/>
          </p15:clr>
        </p15:guide>
        <p15:guide id="9" pos="13442">
          <p15:clr>
            <a:srgbClr val="F26B43"/>
          </p15:clr>
        </p15:guide>
        <p15:guide id="10" pos="13202">
          <p15:clr>
            <a:srgbClr val="F26B43"/>
          </p15:clr>
        </p15:guide>
        <p15:guide id="11" pos="12960">
          <p15:clr>
            <a:srgbClr val="F26B43"/>
          </p15:clr>
        </p15:guide>
        <p15:guide id="12" pos="12722">
          <p15:clr>
            <a:srgbClr val="F26B43"/>
          </p15:clr>
        </p15:guide>
        <p15:guide id="13" pos="12482">
          <p15:clr>
            <a:srgbClr val="F26B43"/>
          </p15:clr>
        </p15:guide>
        <p15:guide id="14" pos="12240">
          <p15:clr>
            <a:srgbClr val="F26B43"/>
          </p15:clr>
        </p15:guide>
        <p15:guide id="15" pos="12002">
          <p15:clr>
            <a:srgbClr val="F26B43"/>
          </p15:clr>
        </p15:guide>
        <p15:guide id="16" pos="11760">
          <p15:clr>
            <a:srgbClr val="F26B43"/>
          </p15:clr>
        </p15:guide>
        <p15:guide id="17" pos="11519">
          <p15:clr>
            <a:srgbClr val="F26B43"/>
          </p15:clr>
        </p15:guide>
        <p15:guide id="18" pos="11279">
          <p15:clr>
            <a:srgbClr val="F26B43"/>
          </p15:clr>
        </p15:guide>
        <p15:guide id="19" pos="11041">
          <p15:clr>
            <a:srgbClr val="F26B43"/>
          </p15:clr>
        </p15:guide>
        <p15:guide id="20" pos="10801">
          <p15:clr>
            <a:srgbClr val="F26B43"/>
          </p15:clr>
        </p15:guide>
        <p15:guide id="21" pos="10561">
          <p15:clr>
            <a:srgbClr val="F26B43"/>
          </p15:clr>
        </p15:guide>
        <p15:guide id="22" pos="10319">
          <p15:clr>
            <a:srgbClr val="F26B43"/>
          </p15:clr>
        </p15:guide>
        <p15:guide id="23" pos="10081">
          <p15:clr>
            <a:srgbClr val="F26B43"/>
          </p15:clr>
        </p15:guide>
        <p15:guide id="24" pos="9841">
          <p15:clr>
            <a:srgbClr val="F26B43"/>
          </p15:clr>
        </p15:guide>
        <p15:guide id="25" pos="9601">
          <p15:clr>
            <a:srgbClr val="F26B43"/>
          </p15:clr>
        </p15:guide>
        <p15:guide id="26" pos="9357">
          <p15:clr>
            <a:srgbClr val="F26B43"/>
          </p15:clr>
        </p15:guide>
        <p15:guide id="27" pos="7681">
          <p15:clr>
            <a:srgbClr val="F26B43"/>
          </p15:clr>
        </p15:guide>
        <p15:guide id="28" pos="7917">
          <p15:clr>
            <a:srgbClr val="F26B43"/>
          </p15:clr>
        </p15:guide>
        <p15:guide id="29" pos="8883">
          <p15:clr>
            <a:srgbClr val="F26B43"/>
          </p15:clr>
        </p15:guide>
        <p15:guide id="30" pos="8161">
          <p15:clr>
            <a:srgbClr val="F26B43"/>
          </p15:clr>
        </p15:guide>
        <p15:guide id="31" pos="8403">
          <p15:clr>
            <a:srgbClr val="F26B43"/>
          </p15:clr>
        </p15:guide>
        <p15:guide id="32" pos="8641">
          <p15:clr>
            <a:srgbClr val="F26B43"/>
          </p15:clr>
        </p15:guide>
        <p15:guide id="33" pos="7441">
          <p15:clr>
            <a:srgbClr val="F26B43"/>
          </p15:clr>
        </p15:guide>
        <p15:guide id="34" pos="6957">
          <p15:clr>
            <a:srgbClr val="F26B43"/>
          </p15:clr>
        </p15:guide>
        <p15:guide id="35" pos="7197">
          <p15:clr>
            <a:srgbClr val="F26B43"/>
          </p15:clr>
        </p15:guide>
        <p15:guide id="36" pos="6721">
          <p15:clr>
            <a:srgbClr val="F26B43"/>
          </p15:clr>
        </p15:guide>
        <p15:guide id="37" pos="6479">
          <p15:clr>
            <a:srgbClr val="F26B43"/>
          </p15:clr>
        </p15:guide>
        <p15:guide id="38" pos="6241">
          <p15:clr>
            <a:srgbClr val="F26B43"/>
          </p15:clr>
        </p15:guide>
        <p15:guide id="39" pos="5999">
          <p15:clr>
            <a:srgbClr val="F26B43"/>
          </p15:clr>
        </p15:guide>
        <p15:guide id="40" pos="5757">
          <p15:clr>
            <a:srgbClr val="F26B43"/>
          </p15:clr>
        </p15:guide>
        <p15:guide id="41" pos="5519">
          <p15:clr>
            <a:srgbClr val="F26B43"/>
          </p15:clr>
        </p15:guide>
        <p15:guide id="42" pos="5281">
          <p15:clr>
            <a:srgbClr val="F26B43"/>
          </p15:clr>
        </p15:guide>
        <p15:guide id="43" pos="5041">
          <p15:clr>
            <a:srgbClr val="F26B43"/>
          </p15:clr>
        </p15:guide>
        <p15:guide id="44" pos="4799">
          <p15:clr>
            <a:srgbClr val="F26B43"/>
          </p15:clr>
        </p15:guide>
        <p15:guide id="45" pos="4559">
          <p15:clr>
            <a:srgbClr val="F26B43"/>
          </p15:clr>
        </p15:guide>
        <p15:guide id="46" pos="4319">
          <p15:clr>
            <a:srgbClr val="F26B43"/>
          </p15:clr>
        </p15:guide>
        <p15:guide id="47" pos="4079">
          <p15:clr>
            <a:srgbClr val="F26B43"/>
          </p15:clr>
        </p15:guide>
        <p15:guide id="48" pos="3841">
          <p15:clr>
            <a:srgbClr val="F26B43"/>
          </p15:clr>
        </p15:guide>
        <p15:guide id="49" pos="3360">
          <p15:clr>
            <a:srgbClr val="F26B43"/>
          </p15:clr>
        </p15:guide>
        <p15:guide id="50" pos="3598">
          <p15:clr>
            <a:srgbClr val="F26B43"/>
          </p15:clr>
        </p15:guide>
        <p15:guide id="51" pos="3118">
          <p15:clr>
            <a:srgbClr val="F26B43"/>
          </p15:clr>
        </p15:guide>
        <p15:guide id="52" pos="2878">
          <p15:clr>
            <a:srgbClr val="F26B43"/>
          </p15:clr>
        </p15:guide>
        <p15:guide id="53" pos="2634">
          <p15:clr>
            <a:srgbClr val="F26B43"/>
          </p15:clr>
        </p15:guide>
        <p15:guide id="54" pos="2400">
          <p15:clr>
            <a:srgbClr val="F26B43"/>
          </p15:clr>
        </p15:guide>
        <p15:guide id="55" pos="2158">
          <p15:clr>
            <a:srgbClr val="F26B43"/>
          </p15:clr>
        </p15:guide>
        <p15:guide id="56" pos="1680">
          <p15:clr>
            <a:srgbClr val="F26B43"/>
          </p15:clr>
        </p15:guide>
        <p15:guide id="57" pos="1916">
          <p15:clr>
            <a:srgbClr val="F26B43"/>
          </p15:clr>
        </p15:guide>
        <p15:guide id="58" pos="1440">
          <p15:clr>
            <a:srgbClr val="F26B43"/>
          </p15:clr>
        </p15:guide>
        <p15:guide id="59" pos="1198">
          <p15:clr>
            <a:srgbClr val="F26B43"/>
          </p15:clr>
        </p15:guide>
        <p15:guide id="60" pos="958">
          <p15:clr>
            <a:srgbClr val="F26B43"/>
          </p15:clr>
        </p15:guide>
        <p15:guide id="61" pos="720">
          <p15:clr>
            <a:srgbClr val="F26B43"/>
          </p15:clr>
        </p15:guide>
        <p15:guide id="62" pos="480">
          <p15:clr>
            <a:srgbClr val="F26B43"/>
          </p15:clr>
        </p15:guide>
        <p15:guide id="63" pos="238">
          <p15:clr>
            <a:srgbClr val="F26B43"/>
          </p15:clr>
        </p15:guide>
        <p15:guide id="64" orient="horz" pos="4320">
          <p15:clr>
            <a:srgbClr val="F26B43"/>
          </p15:clr>
        </p15:guide>
        <p15:guide id="65" orient="horz" pos="3838">
          <p15:clr>
            <a:srgbClr val="F26B43"/>
          </p15:clr>
        </p15:guide>
        <p15:guide id="66" orient="horz" pos="4080">
          <p15:clr>
            <a:srgbClr val="F26B43"/>
          </p15:clr>
        </p15:guide>
        <p15:guide id="67" orient="horz" pos="3596">
          <p15:clr>
            <a:srgbClr val="F26B43"/>
          </p15:clr>
        </p15:guide>
        <p15:guide id="68" orient="horz" pos="3358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120">
          <p15:clr>
            <a:srgbClr val="F26B43"/>
          </p15:clr>
        </p15:guide>
        <p15:guide id="71" orient="horz" pos="2638">
          <p15:clr>
            <a:srgbClr val="F26B43"/>
          </p15:clr>
        </p15:guide>
        <p15:guide id="72" orient="horz" pos="2400">
          <p15:clr>
            <a:srgbClr val="F26B43"/>
          </p15:clr>
        </p15:guide>
        <p15:guide id="73" orient="horz" pos="2162">
          <p15:clr>
            <a:srgbClr val="F26B43"/>
          </p15:clr>
        </p15:guide>
        <p15:guide id="74" orient="horz" pos="1918">
          <p15:clr>
            <a:srgbClr val="F26B43"/>
          </p15:clr>
        </p15:guide>
        <p15:guide id="75" orient="horz" pos="1680">
          <p15:clr>
            <a:srgbClr val="F26B43"/>
          </p15:clr>
        </p15:guide>
        <p15:guide id="76" orient="horz" pos="1440">
          <p15:clr>
            <a:srgbClr val="F26B43"/>
          </p15:clr>
        </p15:guide>
        <p15:guide id="77" orient="horz" pos="1200">
          <p15:clr>
            <a:srgbClr val="F26B43"/>
          </p15:clr>
        </p15:guide>
        <p15:guide id="78" orient="horz" pos="958">
          <p15:clr>
            <a:srgbClr val="F26B43"/>
          </p15:clr>
        </p15:guide>
        <p15:guide id="79" orient="horz" pos="480">
          <p15:clr>
            <a:srgbClr val="F26B43"/>
          </p15:clr>
        </p15:guide>
        <p15:guide id="80" orient="horz" pos="718">
          <p15:clr>
            <a:srgbClr val="F26B43"/>
          </p15:clr>
        </p15:guide>
        <p15:guide id="81" orient="horz" pos="242">
          <p15:clr>
            <a:srgbClr val="F26B43"/>
          </p15:clr>
        </p15:guide>
        <p15:guide id="82" orient="horz" pos="4562">
          <p15:clr>
            <a:srgbClr val="F26B43"/>
          </p15:clr>
        </p15:guide>
        <p15:guide id="83" orient="horz" pos="4802">
          <p15:clr>
            <a:srgbClr val="F26B43"/>
          </p15:clr>
        </p15:guide>
        <p15:guide id="84" orient="horz" pos="5040">
          <p15:clr>
            <a:srgbClr val="F26B43"/>
          </p15:clr>
        </p15:guide>
        <p15:guide id="85" orient="horz" pos="5280">
          <p15:clr>
            <a:srgbClr val="F26B43"/>
          </p15:clr>
        </p15:guide>
        <p15:guide id="86" orient="horz" pos="5522">
          <p15:clr>
            <a:srgbClr val="F26B43"/>
          </p15:clr>
        </p15:guide>
        <p15:guide id="87" orient="horz" pos="5762">
          <p15:clr>
            <a:srgbClr val="F26B43"/>
          </p15:clr>
        </p15:guide>
        <p15:guide id="88" orient="horz" pos="6002">
          <p15:clr>
            <a:srgbClr val="F26B43"/>
          </p15:clr>
        </p15:guide>
        <p15:guide id="89" orient="horz" pos="6240">
          <p15:clr>
            <a:srgbClr val="F26B43"/>
          </p15:clr>
        </p15:guide>
        <p15:guide id="90" orient="horz" pos="6482">
          <p15:clr>
            <a:srgbClr val="F26B43"/>
          </p15:clr>
        </p15:guide>
        <p15:guide id="91" orient="horz" pos="6718">
          <p15:clr>
            <a:srgbClr val="F26B43"/>
          </p15:clr>
        </p15:guide>
        <p15:guide id="92" orient="horz" pos="7440">
          <p15:clr>
            <a:srgbClr val="F26B43"/>
          </p15:clr>
        </p15:guide>
        <p15:guide id="93" orient="horz" pos="7204">
          <p15:clr>
            <a:srgbClr val="F26B43"/>
          </p15:clr>
        </p15:guide>
        <p15:guide id="94" orient="horz" pos="6960">
          <p15:clr>
            <a:srgbClr val="F26B43"/>
          </p15:clr>
        </p15:guide>
        <p15:guide id="95" orient="horz" pos="7680">
          <p15:clr>
            <a:srgbClr val="F26B43"/>
          </p15:clr>
        </p15:guide>
        <p15:guide id="96" orient="horz" pos="8158">
          <p15:clr>
            <a:srgbClr val="F26B43"/>
          </p15:clr>
        </p15:guide>
        <p15:guide id="97" orient="horz" pos="7920">
          <p15:clr>
            <a:srgbClr val="F26B43"/>
          </p15:clr>
        </p15:guide>
        <p15:guide id="98" orient="horz" pos="84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tiff"/><Relationship Id="rId18" Type="http://schemas.openxmlformats.org/officeDocument/2006/relationships/image" Target="../media/image37.tiff"/><Relationship Id="rId3" Type="http://schemas.openxmlformats.org/officeDocument/2006/relationships/image" Target="../media/image22.png"/><Relationship Id="rId21" Type="http://schemas.openxmlformats.org/officeDocument/2006/relationships/image" Target="../media/image18.tiff"/><Relationship Id="rId7" Type="http://schemas.openxmlformats.org/officeDocument/2006/relationships/image" Target="../media/image26.png"/><Relationship Id="rId12" Type="http://schemas.openxmlformats.org/officeDocument/2006/relationships/image" Target="../media/image31.tiff"/><Relationship Id="rId17" Type="http://schemas.openxmlformats.org/officeDocument/2006/relationships/image" Target="../media/image36.tiff"/><Relationship Id="rId2" Type="http://schemas.openxmlformats.org/officeDocument/2006/relationships/image" Target="../media/image21.png"/><Relationship Id="rId16" Type="http://schemas.openxmlformats.org/officeDocument/2006/relationships/image" Target="../media/image35.tiff"/><Relationship Id="rId20" Type="http://schemas.openxmlformats.org/officeDocument/2006/relationships/image" Target="../media/image39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30.tiff"/><Relationship Id="rId5" Type="http://schemas.openxmlformats.org/officeDocument/2006/relationships/image" Target="../media/image24.png"/><Relationship Id="rId15" Type="http://schemas.openxmlformats.org/officeDocument/2006/relationships/image" Target="../media/image34.tiff"/><Relationship Id="rId10" Type="http://schemas.openxmlformats.org/officeDocument/2006/relationships/image" Target="../media/image29.tiff"/><Relationship Id="rId19" Type="http://schemas.openxmlformats.org/officeDocument/2006/relationships/image" Target="../media/image38.tiff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tiff"/><Relationship Id="rId22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7325DA-E94A-49FA-B8F2-CFAEFC8DEA8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749" r="2749"/>
          <a:stretch>
            <a:fillRect/>
          </a:stretch>
        </p:blipFill>
        <p:spPr/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898EA4-49C9-F144-BB88-B04532EAE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38" r="3929" b="14004"/>
          <a:stretch/>
        </p:blipFill>
        <p:spPr>
          <a:xfrm>
            <a:off x="825244" y="11716706"/>
            <a:ext cx="1746138" cy="12860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9CE90-2286-E247-8859-A4353B454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425" y="11732626"/>
            <a:ext cx="2639805" cy="113511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0FB38F-AF45-2544-A65C-1805C52785E0}"/>
              </a:ext>
            </a:extLst>
          </p:cNvPr>
          <p:cNvSpPr/>
          <p:nvPr/>
        </p:nvSpPr>
        <p:spPr>
          <a:xfrm>
            <a:off x="1056195" y="1097280"/>
            <a:ext cx="4992624" cy="1152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ilroy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FC2963-6753-C743-9DD9-909BB1522C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67" t="25610" r="13446" b="25759"/>
          <a:stretch/>
        </p:blipFill>
        <p:spPr>
          <a:xfrm>
            <a:off x="1055284" y="713232"/>
            <a:ext cx="2869048" cy="1037739"/>
          </a:xfrm>
          <a:prstGeom prst="rect">
            <a:avLst/>
          </a:prstGeom>
        </p:spPr>
      </p:pic>
      <p:sp>
        <p:nvSpPr>
          <p:cNvPr id="7" name="Google Shape;129;p19">
            <a:extLst>
              <a:ext uri="{FF2B5EF4-FFF2-40B4-BE49-F238E27FC236}">
                <a16:creationId xmlns:a16="http://schemas.microsoft.com/office/drawing/2014/main" id="{266BE7D0-47D4-4F65-B84F-07FBF0898BE7}"/>
              </a:ext>
            </a:extLst>
          </p:cNvPr>
          <p:cNvSpPr txBox="1">
            <a:spLocks/>
          </p:cNvSpPr>
          <p:nvPr/>
        </p:nvSpPr>
        <p:spPr>
          <a:xfrm>
            <a:off x="994124" y="4654155"/>
            <a:ext cx="9644382" cy="39611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 b="1" kern="1200">
                <a:solidFill>
                  <a:schemeClr val="dk1"/>
                </a:solidFill>
                <a:latin typeface="Gilroy Bold" panose="00000800000000000000" pitchFamily="50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ts val="7200"/>
            </a:pPr>
            <a:r>
              <a:rPr lang="ru-RU" dirty="0"/>
              <a:t>Развивай.рф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4BC9DD-DD65-47FC-B7EF-DA1FECD1CA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67" t="25610" r="13446" b="25759"/>
          <a:stretch/>
        </p:blipFill>
        <p:spPr>
          <a:xfrm>
            <a:off x="952749" y="713232"/>
            <a:ext cx="2869048" cy="10377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CFB58-DF58-4B2E-9E1D-C7AF9CA705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67" t="25610" r="13446" b="25759"/>
          <a:stretch/>
        </p:blipFill>
        <p:spPr>
          <a:xfrm>
            <a:off x="825244" y="722649"/>
            <a:ext cx="3904794" cy="14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6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8F4A240-C91A-4E6D-A967-B39F4E99F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828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BC986-775D-4574-8B9E-910EBB6D93B0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pPr marL="0" marR="0" lvl="0" indent="0" algn="r" defTabSz="18287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30ACC9-72FF-4187-B522-1F75B460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931" y="839417"/>
            <a:ext cx="22368096" cy="2178103"/>
          </a:xfrm>
        </p:spPr>
        <p:txBody>
          <a:bodyPr>
            <a:noAutofit/>
          </a:bodyPr>
          <a:lstStyle/>
          <a:p>
            <a:r>
              <a:rPr lang="ru-RU" sz="8000" dirty="0"/>
              <a:t>Развивай.рф — это маркетплейс для бизнеса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701E9D-F1CC-4EF3-B54A-82C619337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5" t="29347" r="10196" b="11837"/>
          <a:stretch/>
        </p:blipFill>
        <p:spPr>
          <a:xfrm>
            <a:off x="17717523" y="8486978"/>
            <a:ext cx="2290893" cy="7914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1F143B-AD90-4ED9-9FAA-4A500C33B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333" y="8424546"/>
            <a:ext cx="1899537" cy="6786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6BA7D8-3172-4318-9A95-29E261E89B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24"/>
          <a:stretch/>
        </p:blipFill>
        <p:spPr>
          <a:xfrm>
            <a:off x="5073956" y="9993908"/>
            <a:ext cx="2290893" cy="804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F0F9FE-0890-44C2-A296-4B34FC096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178" y="9815205"/>
            <a:ext cx="3054718" cy="987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3FD11F-44FF-47D5-BF5C-93B313109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4225" y="9942795"/>
            <a:ext cx="2778514" cy="8948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8293F5-0FF5-47A3-8326-56990206D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1916" y="9958499"/>
            <a:ext cx="2505737" cy="8127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A537A5-8C7F-4ABD-AF36-FF4983CBD3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152" b="16996"/>
          <a:stretch/>
        </p:blipFill>
        <p:spPr>
          <a:xfrm>
            <a:off x="1655675" y="11268535"/>
            <a:ext cx="2505737" cy="8460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7F43C1-B55E-43FA-9CF6-CAC524DC32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966"/>
          <a:stretch/>
        </p:blipFill>
        <p:spPr>
          <a:xfrm>
            <a:off x="11582940" y="11342670"/>
            <a:ext cx="2499799" cy="6239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A53E96-D0BA-6642-8F91-4F0D80EB0C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523" b="19142"/>
          <a:stretch/>
        </p:blipFill>
        <p:spPr>
          <a:xfrm>
            <a:off x="7296681" y="8238512"/>
            <a:ext cx="3195530" cy="11736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94E68D-17DB-AE4A-8CDC-6E5F39703A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227" b="16716"/>
          <a:stretch/>
        </p:blipFill>
        <p:spPr>
          <a:xfrm>
            <a:off x="4109942" y="8243587"/>
            <a:ext cx="2275143" cy="11635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B28D61-7AE3-1148-BC88-1B37E68165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03807" y="8260637"/>
            <a:ext cx="1146408" cy="11294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7E48E3-8085-1249-9750-3EA2CD24E08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291"/>
          <a:stretch/>
        </p:blipFill>
        <p:spPr>
          <a:xfrm>
            <a:off x="13461811" y="8457263"/>
            <a:ext cx="3492933" cy="7361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AB1007-7856-8647-A3A4-8E9B339E50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0864" y="9895209"/>
            <a:ext cx="3356649" cy="8760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35D9A2-754A-9248-B7F0-A82BF1E9C3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07178" y="11426233"/>
            <a:ext cx="3054718" cy="4450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32D23A-C92B-A04B-9866-61B84AE15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44683" y="9901347"/>
            <a:ext cx="2467378" cy="7584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F0C40D-D838-C94B-95D5-FA6517698C3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460" r="8576"/>
          <a:stretch/>
        </p:blipFill>
        <p:spPr>
          <a:xfrm>
            <a:off x="20757763" y="9768969"/>
            <a:ext cx="2078907" cy="10023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9024E4-6204-0F46-8FE5-37A7CB98F2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77513" y="11268535"/>
            <a:ext cx="2078907" cy="7699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93ADB9-B366-A340-B894-3E76245287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944683" y="11433648"/>
            <a:ext cx="2198695" cy="25791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2295BA-D73D-0948-AB94-DF2612C159A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958225" y="11268535"/>
            <a:ext cx="2138094" cy="6239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CC3E9B-B762-2B4E-A763-A2A3663C4C0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5238" r="3929" b="14004"/>
          <a:stretch/>
        </p:blipFill>
        <p:spPr>
          <a:xfrm>
            <a:off x="1290856" y="8122899"/>
            <a:ext cx="1907490" cy="14049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ECC6266-140D-3A40-B0FB-A85B8189F77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803783" y="11352183"/>
            <a:ext cx="2425938" cy="497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116698-D2D1-4475-BC0D-3DF149DD946D}"/>
              </a:ext>
            </a:extLst>
          </p:cNvPr>
          <p:cNvSpPr txBox="1"/>
          <p:nvPr/>
        </p:nvSpPr>
        <p:spPr>
          <a:xfrm>
            <a:off x="1104355" y="4328394"/>
            <a:ext cx="5280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F52C44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7C02AD-B94A-484E-A40E-A279EF106F76}"/>
              </a:ext>
            </a:extLst>
          </p:cNvPr>
          <p:cNvSpPr txBox="1"/>
          <p:nvPr/>
        </p:nvSpPr>
        <p:spPr>
          <a:xfrm>
            <a:off x="1256755" y="5317772"/>
            <a:ext cx="6039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банков и краудлендинговых компаний с общей долей рынка МСП более 70%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C0E19A-E208-4992-8FB0-2EED1148AF97}"/>
              </a:ext>
            </a:extLst>
          </p:cNvPr>
          <p:cNvSpPr txBox="1"/>
          <p:nvPr/>
        </p:nvSpPr>
        <p:spPr>
          <a:xfrm>
            <a:off x="9015576" y="5317772"/>
            <a:ext cx="6039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лизинговых компаний с общей долей рынка автолизинга более 80%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5A4B36-A3EF-4222-B41E-F37E0D777322}"/>
              </a:ext>
            </a:extLst>
          </p:cNvPr>
          <p:cNvSpPr txBox="1"/>
          <p:nvPr/>
        </p:nvSpPr>
        <p:spPr>
          <a:xfrm>
            <a:off x="8940795" y="4328394"/>
            <a:ext cx="5280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F52C44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C64409-6027-4AAA-B24B-2CE0402A06C3}"/>
              </a:ext>
            </a:extLst>
          </p:cNvPr>
          <p:cNvSpPr txBox="1"/>
          <p:nvPr/>
        </p:nvSpPr>
        <p:spPr>
          <a:xfrm>
            <a:off x="16774397" y="5317772"/>
            <a:ext cx="6039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организации развития и инновационные институты в зоне координации ВЭБ.РФ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79BDF9-627B-4166-A0C7-ABECB73126A3}"/>
              </a:ext>
            </a:extLst>
          </p:cNvPr>
          <p:cNvSpPr txBox="1"/>
          <p:nvPr/>
        </p:nvSpPr>
        <p:spPr>
          <a:xfrm>
            <a:off x="16777234" y="4328394"/>
            <a:ext cx="5280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F52C44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6 ОР + 5 ИИР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6CC99F-C609-46CF-AE44-32680D368C7D}"/>
              </a:ext>
            </a:extLst>
          </p:cNvPr>
          <p:cNvSpPr txBox="1"/>
          <p:nvPr/>
        </p:nvSpPr>
        <p:spPr>
          <a:xfrm>
            <a:off x="1393587" y="2031290"/>
            <a:ext cx="21600000" cy="1754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>
                <a:latin typeface="Gilroy" panose="00000500000000000000" pitchFamily="2" charset="-52"/>
              </a:rPr>
              <a:t>Развивай.рф создана при совместном участии ВЭБ.РФ и </a:t>
            </a:r>
            <a:r>
              <a:rPr lang="en-US" dirty="0">
                <a:latin typeface="Gilroy" panose="00000500000000000000" pitchFamily="2" charset="-52"/>
              </a:rPr>
              <a:t>Mail.Ru Group </a:t>
            </a:r>
            <a:r>
              <a:rPr lang="ru-RU" dirty="0">
                <a:latin typeface="Gilroy" panose="00000500000000000000" pitchFamily="2" charset="-52"/>
              </a:rPr>
              <a:t>для взаимодействия организаций развития и финансовых учреждений с клиентом. Онлайн-сервис облегчает поиск кредитов, гарантий и прочих финансовых услуг. </a:t>
            </a:r>
          </a:p>
        </p:txBody>
      </p:sp>
    </p:spTree>
    <p:extLst>
      <p:ext uri="{BB962C8B-B14F-4D97-AF65-F5344CB8AC3E}">
        <p14:creationId xmlns:p14="http://schemas.microsoft.com/office/powerpoint/2010/main" val="193188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8F4A240-C91A-4E6D-A967-B39F4E99F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BC986-775D-4574-8B9E-910EBB6D93B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30ACC9-72FF-4187-B522-1F75B460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7" y="690487"/>
            <a:ext cx="21600000" cy="2178103"/>
          </a:xfrm>
        </p:spPr>
        <p:txBody>
          <a:bodyPr>
            <a:normAutofit/>
          </a:bodyPr>
          <a:lstStyle/>
          <a:p>
            <a:r>
              <a:rPr lang="ru-RU" dirty="0"/>
              <a:t>Структура платформы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100292B-D118-4A48-AC38-B9DF3EBC2D79}"/>
              </a:ext>
            </a:extLst>
          </p:cNvPr>
          <p:cNvGrpSpPr/>
          <p:nvPr/>
        </p:nvGrpSpPr>
        <p:grpSpPr>
          <a:xfrm>
            <a:off x="1349487" y="2389156"/>
            <a:ext cx="21769672" cy="8693372"/>
            <a:chOff x="1452937" y="2532379"/>
            <a:chExt cx="21769672" cy="8693372"/>
          </a:xfrm>
        </p:grpSpPr>
        <p:sp>
          <p:nvSpPr>
            <p:cNvPr id="34" name="Google Shape;131;p19">
              <a:extLst>
                <a:ext uri="{FF2B5EF4-FFF2-40B4-BE49-F238E27FC236}">
                  <a16:creationId xmlns:a16="http://schemas.microsoft.com/office/drawing/2014/main" id="{936048A9-B590-4BE9-B270-44CD7D358B4D}"/>
                </a:ext>
              </a:extLst>
            </p:cNvPr>
            <p:cNvSpPr txBox="1"/>
            <p:nvPr/>
          </p:nvSpPr>
          <p:spPr>
            <a:xfrm>
              <a:off x="14995538" y="2557114"/>
              <a:ext cx="8212200" cy="93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73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10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47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84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218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58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95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ontserrat"/>
                <a:buNone/>
              </a:pPr>
              <a:r>
                <a:rPr lang="ru-RU" sz="3200" b="1" i="0" u="none" strike="noStrike" cap="none" dirty="0">
                  <a:solidFill>
                    <a:schemeClr val="lt1"/>
                  </a:solidFill>
                  <a:latin typeface="Gilroy" panose="00000500000000000000" pitchFamily="2" charset="-52"/>
                  <a:ea typeface="Open Sans"/>
                  <a:cs typeface="Open Sans"/>
                  <a:sym typeface="Open Sans"/>
                </a:rPr>
                <a:t>2. Маркетплейс для бизнеса</a:t>
              </a:r>
              <a:endParaRPr sz="3200" b="1" i="0" u="none" strike="noStrike" cap="none" dirty="0">
                <a:solidFill>
                  <a:schemeClr val="lt1"/>
                </a:solidFill>
                <a:latin typeface="Gilroy" panose="00000500000000000000" pitchFamily="2" charset="-52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" name="Google Shape;132;p19">
              <a:extLst>
                <a:ext uri="{FF2B5EF4-FFF2-40B4-BE49-F238E27FC236}">
                  <a16:creationId xmlns:a16="http://schemas.microsoft.com/office/drawing/2014/main" id="{16EC5030-3544-4125-9864-4E9833AE6067}"/>
                </a:ext>
              </a:extLst>
            </p:cNvPr>
            <p:cNvSpPr txBox="1"/>
            <p:nvPr/>
          </p:nvSpPr>
          <p:spPr>
            <a:xfrm>
              <a:off x="14995538" y="3893815"/>
              <a:ext cx="8212200" cy="142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73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10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47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84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218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58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95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i="0" u="none" strike="noStrike" cap="none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rPr>
                <a:t>Развитие предпринимательства в РФ за счет повышения доступности финансирования и финансового консультирования</a:t>
              </a:r>
              <a:endParaRPr sz="2400" i="0" u="none" strike="noStrike" cap="none" dirty="0">
                <a:solidFill>
                  <a:schemeClr val="dk1"/>
                </a:solidFill>
                <a:latin typeface="Gilroy" panose="00000500000000000000" pitchFamily="50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" name="Google Shape;133;p19">
              <a:extLst>
                <a:ext uri="{FF2B5EF4-FFF2-40B4-BE49-F238E27FC236}">
                  <a16:creationId xmlns:a16="http://schemas.microsoft.com/office/drawing/2014/main" id="{0893445D-C3C8-43B4-B0F5-2B605F967101}"/>
                </a:ext>
              </a:extLst>
            </p:cNvPr>
            <p:cNvSpPr txBox="1"/>
            <p:nvPr/>
          </p:nvSpPr>
          <p:spPr>
            <a:xfrm>
              <a:off x="14995538" y="7668773"/>
              <a:ext cx="8212200" cy="142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73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10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47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84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218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58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95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0" marR="0" lvl="0" indent="-360000" algn="l" rtl="0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400"/>
                <a:buFont typeface="Open Sans"/>
                <a:buChar char="•"/>
              </a:pPr>
              <a:r>
                <a:rPr lang="ru-RU" sz="2400" i="0" u="none" strike="noStrike" cap="none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rPr>
                <a:t>Российские компании (фокус на МСП)</a:t>
              </a:r>
              <a:endParaRPr sz="2400" i="0" u="none" strike="noStrike" cap="none" dirty="0">
                <a:solidFill>
                  <a:schemeClr val="dk1"/>
                </a:solidFill>
                <a:latin typeface="Gilroy" panose="00000500000000000000" pitchFamily="50" charset="0"/>
                <a:ea typeface="Open Sans"/>
                <a:cs typeface="Open Sans"/>
                <a:sym typeface="Open Sans"/>
              </a:endParaRPr>
            </a:p>
            <a:p>
              <a:pPr marL="360000" marR="0" lvl="0" indent="-360000" algn="l" rtl="0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400"/>
                <a:buFont typeface="Open Sans"/>
                <a:buChar char="•"/>
              </a:pPr>
              <a:r>
                <a:rPr lang="ru-RU" sz="2400" i="0" u="none" strike="noStrike" cap="none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rPr>
                <a:t>Простые (массовые) продукты для бизнеса с высоким потенциалом цифровизации</a:t>
              </a:r>
              <a:endParaRPr sz="2400" i="0" u="none" strike="noStrike" cap="none" dirty="0">
                <a:solidFill>
                  <a:schemeClr val="dk1"/>
                </a:solidFill>
                <a:latin typeface="Gilroy" panose="00000500000000000000" pitchFamily="50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" name="Google Shape;134;p19">
              <a:extLst>
                <a:ext uri="{FF2B5EF4-FFF2-40B4-BE49-F238E27FC236}">
                  <a16:creationId xmlns:a16="http://schemas.microsoft.com/office/drawing/2014/main" id="{F8322E0D-77B9-4A16-B963-19FB3ABB5CA7}"/>
                </a:ext>
              </a:extLst>
            </p:cNvPr>
            <p:cNvSpPr txBox="1"/>
            <p:nvPr/>
          </p:nvSpPr>
          <p:spPr>
            <a:xfrm>
              <a:off x="14979198" y="5781287"/>
              <a:ext cx="3732600" cy="142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73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10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47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84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218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58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95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i="0" u="none" strike="noStrike" cap="none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rPr>
                <a:t>(4) Кредитный агрегатор (в т.ч. витрина продуктов ОР)</a:t>
              </a:r>
              <a:endParaRPr sz="2400" i="0" u="none" strike="noStrike" cap="none" dirty="0">
                <a:solidFill>
                  <a:schemeClr val="dk1"/>
                </a:solidFill>
                <a:latin typeface="Gilroy" panose="00000500000000000000" pitchFamily="50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" name="Google Shape;135;p19">
              <a:extLst>
                <a:ext uri="{FF2B5EF4-FFF2-40B4-BE49-F238E27FC236}">
                  <a16:creationId xmlns:a16="http://schemas.microsoft.com/office/drawing/2014/main" id="{E1310603-F59B-4067-83F4-C64A0AB488EA}"/>
                </a:ext>
              </a:extLst>
            </p:cNvPr>
            <p:cNvSpPr txBox="1"/>
            <p:nvPr/>
          </p:nvSpPr>
          <p:spPr>
            <a:xfrm>
              <a:off x="19475120" y="5781297"/>
              <a:ext cx="3732600" cy="142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73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10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47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84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218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58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95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i="0" u="none" strike="noStrike" cap="none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rPr>
                <a:t>(5) Лизинговый агрегатор</a:t>
              </a:r>
              <a:endParaRPr sz="2400" i="0" u="none" strike="noStrike" cap="none" dirty="0">
                <a:solidFill>
                  <a:schemeClr val="dk1"/>
                </a:solidFill>
                <a:latin typeface="Gilroy" panose="00000500000000000000" pitchFamily="50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" name="Google Shape;136;p19">
              <a:extLst>
                <a:ext uri="{FF2B5EF4-FFF2-40B4-BE49-F238E27FC236}">
                  <a16:creationId xmlns:a16="http://schemas.microsoft.com/office/drawing/2014/main" id="{FC007A93-E4D3-46E0-AD55-39624BD8B065}"/>
                </a:ext>
              </a:extLst>
            </p:cNvPr>
            <p:cNvSpPr txBox="1"/>
            <p:nvPr/>
          </p:nvSpPr>
          <p:spPr>
            <a:xfrm>
              <a:off x="15010409" y="9330141"/>
              <a:ext cx="8212200" cy="18956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L="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0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73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109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47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1847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218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058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4956" algn="l" defTabSz="1828739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0" marR="0" lvl="0" indent="-360000" algn="l" rtl="0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400"/>
                <a:buFont typeface="Open Sans"/>
                <a:buChar char="•"/>
              </a:pPr>
              <a:r>
                <a:rPr lang="ru-RU" sz="2400" i="0" u="none" strike="noStrike" cap="none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rPr>
                <a:t>Цифровой канал продаж для коммерческих партнеров (лиды, разработка, подписки, консалтинг)</a:t>
              </a:r>
            </a:p>
            <a:p>
              <a:pPr marL="360000" marR="0" lvl="0" indent="-360000" algn="l" rtl="0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400"/>
                <a:buFont typeface="Open Sans"/>
                <a:buChar char="•"/>
              </a:pPr>
              <a:r>
                <a:rPr lang="ru-RU" sz="2400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rPr>
                <a:t>Реклама</a:t>
              </a:r>
              <a:r>
                <a:rPr lang="ru-RU" sz="2400" i="0" u="none" strike="noStrike" cap="none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rPr>
                <a:t> </a:t>
              </a:r>
              <a:endParaRPr sz="2400" i="0" u="none" strike="noStrike" cap="none" dirty="0">
                <a:solidFill>
                  <a:schemeClr val="dk1"/>
                </a:solidFill>
                <a:latin typeface="Gilroy" panose="00000500000000000000" pitchFamily="50" charset="0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40" name="Google Shape;137;p19">
              <a:extLst>
                <a:ext uri="{FF2B5EF4-FFF2-40B4-BE49-F238E27FC236}">
                  <a16:creationId xmlns:a16="http://schemas.microsoft.com/office/drawing/2014/main" id="{E863B67B-AA04-4651-94C5-779F4097CD20}"/>
                </a:ext>
              </a:extLst>
            </p:cNvPr>
            <p:cNvGrpSpPr/>
            <p:nvPr/>
          </p:nvGrpSpPr>
          <p:grpSpPr>
            <a:xfrm>
              <a:off x="1452937" y="2532379"/>
              <a:ext cx="13029797" cy="8668655"/>
              <a:chOff x="1452937" y="3498828"/>
              <a:chExt cx="13029797" cy="8668655"/>
            </a:xfrm>
          </p:grpSpPr>
          <p:grpSp>
            <p:nvGrpSpPr>
              <p:cNvPr id="45" name="Google Shape;138;p19">
                <a:extLst>
                  <a:ext uri="{FF2B5EF4-FFF2-40B4-BE49-F238E27FC236}">
                    <a16:creationId xmlns:a16="http://schemas.microsoft.com/office/drawing/2014/main" id="{F7AD0659-AE8C-4448-B3DF-0FCDE17610E3}"/>
                  </a:ext>
                </a:extLst>
              </p:cNvPr>
              <p:cNvGrpSpPr/>
              <p:nvPr/>
            </p:nvGrpSpPr>
            <p:grpSpPr>
              <a:xfrm>
                <a:off x="1452937" y="3498828"/>
                <a:ext cx="13029797" cy="8668655"/>
                <a:chOff x="1452937" y="3498828"/>
                <a:chExt cx="13029797" cy="8668655"/>
              </a:xfrm>
            </p:grpSpPr>
            <p:grpSp>
              <p:nvGrpSpPr>
                <p:cNvPr id="47" name="Google Shape;139;p19">
                  <a:extLst>
                    <a:ext uri="{FF2B5EF4-FFF2-40B4-BE49-F238E27FC236}">
                      <a16:creationId xmlns:a16="http://schemas.microsoft.com/office/drawing/2014/main" id="{312147B9-0987-4193-91A9-0DE878BD54FB}"/>
                    </a:ext>
                  </a:extLst>
                </p:cNvPr>
                <p:cNvGrpSpPr/>
                <p:nvPr/>
              </p:nvGrpSpPr>
              <p:grpSpPr>
                <a:xfrm>
                  <a:off x="1452937" y="3498828"/>
                  <a:ext cx="13029797" cy="8220371"/>
                  <a:chOff x="1452924" y="3401568"/>
                  <a:chExt cx="6854181" cy="4763493"/>
                </a:xfrm>
              </p:grpSpPr>
              <p:sp>
                <p:nvSpPr>
                  <p:cNvPr id="50" name="Google Shape;140;p19">
                    <a:extLst>
                      <a:ext uri="{FF2B5EF4-FFF2-40B4-BE49-F238E27FC236}">
                        <a16:creationId xmlns:a16="http://schemas.microsoft.com/office/drawing/2014/main" id="{6F37B9B3-7C7F-4538-8141-AC4E5C5D4C99}"/>
                      </a:ext>
                    </a:extLst>
                  </p:cNvPr>
                  <p:cNvSpPr txBox="1"/>
                  <p:nvPr/>
                </p:nvSpPr>
                <p:spPr>
                  <a:xfrm>
                    <a:off x="3709466" y="3401568"/>
                    <a:ext cx="4320000" cy="5400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-RU" sz="3200" b="1" dirty="0">
                        <a:solidFill>
                          <a:schemeClr val="lt1"/>
                        </a:solidFill>
                        <a:latin typeface="Gilroy" panose="00000500000000000000" pitchFamily="2" charset="-52"/>
                        <a:ea typeface="Open Sans"/>
                        <a:cs typeface="Open Sans"/>
                        <a:sym typeface="Open Sans"/>
                      </a:rPr>
                      <a:t>1. ИТ-инструменты для </a:t>
                    </a:r>
                    <a:r>
                      <a:rPr lang="ru-RU" sz="3200" b="1" i="0" u="none" strike="noStrike" cap="none" dirty="0">
                        <a:solidFill>
                          <a:schemeClr val="lt1"/>
                        </a:solidFill>
                        <a:latin typeface="Gilroy" panose="00000500000000000000" pitchFamily="2" charset="-52"/>
                        <a:ea typeface="Open Sans"/>
                        <a:cs typeface="Open Sans"/>
                        <a:sym typeface="Open Sans"/>
                      </a:rPr>
                      <a:t>ОР</a:t>
                    </a:r>
                    <a:endParaRPr sz="3200" b="1" i="0" u="none" strike="noStrike" cap="none" dirty="0">
                      <a:solidFill>
                        <a:schemeClr val="lt1"/>
                      </a:solidFill>
                      <a:latin typeface="Gilroy" panose="00000500000000000000" pitchFamily="2" charset="-52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51" name="Google Shape;141;p19">
                    <a:extLst>
                      <a:ext uri="{FF2B5EF4-FFF2-40B4-BE49-F238E27FC236}">
                        <a16:creationId xmlns:a16="http://schemas.microsoft.com/office/drawing/2014/main" id="{063234D9-5685-4B31-8896-3939ED53A510}"/>
                      </a:ext>
                    </a:extLst>
                  </p:cNvPr>
                  <p:cNvSpPr txBox="1"/>
                  <p:nvPr/>
                </p:nvSpPr>
                <p:spPr>
                  <a:xfrm>
                    <a:off x="1452924" y="4190476"/>
                    <a:ext cx="1963500" cy="82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-RU" sz="2800" b="1" i="0" u="none" strike="noStrike" cap="none" dirty="0">
                        <a:solidFill>
                          <a:schemeClr val="lt1"/>
                        </a:solidFill>
                        <a:latin typeface="Gilroy" panose="00000500000000000000" pitchFamily="2" charset="-52"/>
                        <a:ea typeface="Open Sans"/>
                        <a:cs typeface="Open Sans"/>
                        <a:sym typeface="Open Sans"/>
                      </a:rPr>
                      <a:t>Цели</a:t>
                    </a:r>
                    <a:endParaRPr sz="2800" b="1" i="0" u="none" strike="noStrike" cap="none" dirty="0">
                      <a:solidFill>
                        <a:schemeClr val="lt1"/>
                      </a:solidFill>
                      <a:latin typeface="Gilroy" panose="00000500000000000000" pitchFamily="2" charset="-52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52" name="Google Shape;142;p19">
                    <a:extLst>
                      <a:ext uri="{FF2B5EF4-FFF2-40B4-BE49-F238E27FC236}">
                        <a16:creationId xmlns:a16="http://schemas.microsoft.com/office/drawing/2014/main" id="{B72866AD-0F79-496E-97D6-05266DA8BDC2}"/>
                      </a:ext>
                    </a:extLst>
                  </p:cNvPr>
                  <p:cNvSpPr txBox="1"/>
                  <p:nvPr/>
                </p:nvSpPr>
                <p:spPr>
                  <a:xfrm>
                    <a:off x="1452924" y="5284219"/>
                    <a:ext cx="1963500" cy="82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-RU" sz="2800" b="1" i="0" u="none" strike="noStrike" cap="none" dirty="0">
                        <a:solidFill>
                          <a:schemeClr val="lt1"/>
                        </a:solidFill>
                        <a:latin typeface="Gilroy" panose="00000500000000000000" pitchFamily="2" charset="-52"/>
                        <a:ea typeface="Open Sans"/>
                        <a:cs typeface="Open Sans"/>
                        <a:sym typeface="Open Sans"/>
                      </a:rPr>
                      <a:t>Продукты</a:t>
                    </a:r>
                    <a:endParaRPr sz="2800" b="1" i="0" u="none" strike="noStrike" cap="none" dirty="0">
                      <a:solidFill>
                        <a:schemeClr val="lt1"/>
                      </a:solidFill>
                      <a:latin typeface="Gilroy" panose="00000500000000000000" pitchFamily="2" charset="-52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53" name="Google Shape;143;p19">
                    <a:extLst>
                      <a:ext uri="{FF2B5EF4-FFF2-40B4-BE49-F238E27FC236}">
                        <a16:creationId xmlns:a16="http://schemas.microsoft.com/office/drawing/2014/main" id="{B14166BB-73F6-47FB-AB0C-E74E9CAB29D0}"/>
                      </a:ext>
                    </a:extLst>
                  </p:cNvPr>
                  <p:cNvSpPr txBox="1"/>
                  <p:nvPr/>
                </p:nvSpPr>
                <p:spPr>
                  <a:xfrm>
                    <a:off x="1452924" y="6377962"/>
                    <a:ext cx="1963500" cy="82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-RU" sz="2800" b="1" i="0" u="none" strike="noStrike" cap="none" dirty="0">
                        <a:solidFill>
                          <a:schemeClr val="lt1"/>
                        </a:solidFill>
                        <a:latin typeface="Gilroy" panose="00000500000000000000" pitchFamily="2" charset="-52"/>
                        <a:ea typeface="Open Sans"/>
                        <a:cs typeface="Open Sans"/>
                        <a:sym typeface="Open Sans"/>
                      </a:rPr>
                      <a:t>Целевая аудитория</a:t>
                    </a:r>
                    <a:endParaRPr sz="2800" b="1" i="0" u="none" strike="noStrike" cap="none" dirty="0">
                      <a:solidFill>
                        <a:schemeClr val="lt1"/>
                      </a:solidFill>
                      <a:latin typeface="Gilroy" panose="00000500000000000000" pitchFamily="2" charset="-52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54" name="Google Shape;144;p19">
                    <a:extLst>
                      <a:ext uri="{FF2B5EF4-FFF2-40B4-BE49-F238E27FC236}">
                        <a16:creationId xmlns:a16="http://schemas.microsoft.com/office/drawing/2014/main" id="{AD026A5C-7E09-4650-B27D-2F0859D7C1F5}"/>
                      </a:ext>
                    </a:extLst>
                  </p:cNvPr>
                  <p:cNvSpPr txBox="1"/>
                  <p:nvPr/>
                </p:nvSpPr>
                <p:spPr>
                  <a:xfrm>
                    <a:off x="3709466" y="4176151"/>
                    <a:ext cx="1963500" cy="82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-RU" sz="2400" i="0" u="none" strike="noStrike" cap="none" dirty="0">
                        <a:solidFill>
                          <a:schemeClr val="dk1"/>
                        </a:solidFill>
                        <a:latin typeface="Gilroy" panose="00000500000000000000" pitchFamily="50" charset="0"/>
                        <a:ea typeface="Open Sans"/>
                        <a:cs typeface="Open Sans"/>
                        <a:sym typeface="Open Sans"/>
                      </a:rPr>
                      <a:t>Координация продаж</a:t>
                    </a:r>
                    <a:endParaRPr sz="2400" i="0" u="none" strike="noStrike" cap="none" dirty="0">
                      <a:solidFill>
                        <a:schemeClr val="dk1"/>
                      </a:solidFill>
                      <a:latin typeface="Gilroy" panose="00000500000000000000" pitchFamily="50" charset="0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55" name="Google Shape;145;p19">
                    <a:extLst>
                      <a:ext uri="{FF2B5EF4-FFF2-40B4-BE49-F238E27FC236}">
                        <a16:creationId xmlns:a16="http://schemas.microsoft.com/office/drawing/2014/main" id="{1DF34653-F93D-421D-897C-5E16069DA558}"/>
                      </a:ext>
                    </a:extLst>
                  </p:cNvPr>
                  <p:cNvSpPr txBox="1"/>
                  <p:nvPr/>
                </p:nvSpPr>
                <p:spPr>
                  <a:xfrm>
                    <a:off x="6065910" y="4176150"/>
                    <a:ext cx="1963500" cy="82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-RU" sz="2400" i="0" u="none" strike="noStrike" cap="none" dirty="0">
                        <a:solidFill>
                          <a:schemeClr val="dk1"/>
                        </a:solidFill>
                        <a:latin typeface="Gilroy" panose="00000500000000000000" pitchFamily="50" charset="0"/>
                        <a:ea typeface="Open Sans"/>
                        <a:cs typeface="Open Sans"/>
                        <a:sym typeface="Open Sans"/>
                      </a:rPr>
                      <a:t>Оптимизация поддерживающих функций</a:t>
                    </a:r>
                    <a:endParaRPr sz="2400" i="0" u="none" strike="noStrike" cap="none" dirty="0">
                      <a:solidFill>
                        <a:schemeClr val="dk1"/>
                      </a:solidFill>
                      <a:latin typeface="Gilroy" panose="00000500000000000000" pitchFamily="50" charset="0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56" name="Google Shape;146;p19">
                    <a:extLst>
                      <a:ext uri="{FF2B5EF4-FFF2-40B4-BE49-F238E27FC236}">
                        <a16:creationId xmlns:a16="http://schemas.microsoft.com/office/drawing/2014/main" id="{306C2065-BFF3-4E9C-830D-028F253B9EF5}"/>
                      </a:ext>
                    </a:extLst>
                  </p:cNvPr>
                  <p:cNvSpPr txBox="1"/>
                  <p:nvPr/>
                </p:nvSpPr>
                <p:spPr>
                  <a:xfrm>
                    <a:off x="3709466" y="6363638"/>
                    <a:ext cx="4320000" cy="824400"/>
                  </a:xfrm>
                  <a:prstGeom prst="rect">
                    <a:avLst/>
                  </a:prstGeom>
                  <a:solidFill>
                    <a:srgbClr val="EDF0F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360000" marR="0" lvl="0" indent="-36000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accent3"/>
                      </a:buClr>
                      <a:buSzPts val="2400"/>
                      <a:buFont typeface="Open Sans"/>
                      <a:buChar char="•"/>
                    </a:pPr>
                    <a:r>
                      <a:rPr lang="ru-RU" sz="2400" dirty="0">
                        <a:solidFill>
                          <a:schemeClr val="dk1"/>
                        </a:solidFill>
                        <a:latin typeface="Gilroy" panose="00000500000000000000" pitchFamily="50" charset="0"/>
                        <a:ea typeface="Open Sans"/>
                        <a:cs typeface="Open Sans"/>
                        <a:sym typeface="Open Sans"/>
                      </a:rPr>
                      <a:t>ВЭБ.РФ как координатор ОР</a:t>
                    </a:r>
                    <a:endParaRPr lang="ru-RU" sz="2400" i="0" u="none" strike="noStrike" cap="none" dirty="0">
                      <a:solidFill>
                        <a:schemeClr val="dk1"/>
                      </a:solidFill>
                      <a:latin typeface="Gilroy" panose="00000500000000000000" pitchFamily="50" charset="0"/>
                      <a:ea typeface="Open Sans"/>
                      <a:cs typeface="Open Sans"/>
                      <a:sym typeface="Open Sans"/>
                    </a:endParaRPr>
                  </a:p>
                  <a:p>
                    <a:pPr marL="360000" marR="0" lvl="0" indent="-36000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accent3"/>
                      </a:buClr>
                      <a:buSzPts val="2400"/>
                      <a:buFont typeface="Open Sans"/>
                      <a:buChar char="•"/>
                    </a:pPr>
                    <a:r>
                      <a:rPr lang="ru-RU" sz="2400" i="0" u="none" strike="noStrike" cap="none" dirty="0">
                        <a:solidFill>
                          <a:schemeClr val="dk1"/>
                        </a:solidFill>
                        <a:latin typeface="Gilroy" panose="00000500000000000000" pitchFamily="50" charset="0"/>
                        <a:ea typeface="Open Sans"/>
                        <a:cs typeface="Open Sans"/>
                        <a:sym typeface="Open Sans"/>
                      </a:rPr>
                      <a:t>Заказчики внутри ОР</a:t>
                    </a:r>
                    <a:endParaRPr sz="2400" dirty="0">
                      <a:latin typeface="Gilroy" panose="00000500000000000000" pitchFamily="50" charset="0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57" name="Google Shape;147;p19">
                    <a:extLst>
                      <a:ext uri="{FF2B5EF4-FFF2-40B4-BE49-F238E27FC236}">
                        <a16:creationId xmlns:a16="http://schemas.microsoft.com/office/drawing/2014/main" id="{8397EE1E-1CB4-4C7A-AD94-CDBAB3D65A4E}"/>
                      </a:ext>
                    </a:extLst>
                  </p:cNvPr>
                  <p:cNvSpPr txBox="1"/>
                  <p:nvPr/>
                </p:nvSpPr>
                <p:spPr>
                  <a:xfrm>
                    <a:off x="3709466" y="5269895"/>
                    <a:ext cx="1963500" cy="375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0" tIns="45700" rIns="0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-RU" sz="2400" i="0" u="none" strike="noStrike" cap="none" dirty="0">
                        <a:solidFill>
                          <a:schemeClr val="dk1"/>
                        </a:solidFill>
                        <a:latin typeface="Gilroy" panose="00000500000000000000" pitchFamily="50" charset="0"/>
                        <a:ea typeface="Open Sans"/>
                        <a:cs typeface="Open Sans"/>
                        <a:sym typeface="Open Sans"/>
                      </a:rPr>
                      <a:t>(1) </a:t>
                    </a:r>
                    <a:r>
                      <a:rPr lang="ru-RU" sz="2400" dirty="0">
                        <a:solidFill>
                          <a:schemeClr val="dk1"/>
                        </a:solidFill>
                        <a:latin typeface="Gilroy" panose="00000500000000000000" pitchFamily="50" charset="0"/>
                        <a:ea typeface="Open Sans"/>
                        <a:cs typeface="Open Sans"/>
                        <a:sym typeface="Open Sans"/>
                      </a:rPr>
                      <a:t>ЛК Клиента</a:t>
                    </a:r>
                    <a:endParaRPr sz="2400" i="0" u="none" strike="noStrike" cap="none" dirty="0">
                      <a:solidFill>
                        <a:schemeClr val="dk1"/>
                      </a:solidFill>
                      <a:latin typeface="Gilroy" panose="00000500000000000000" pitchFamily="50" charset="0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58" name="Google Shape;148;p19">
                    <a:extLst>
                      <a:ext uri="{FF2B5EF4-FFF2-40B4-BE49-F238E27FC236}">
                        <a16:creationId xmlns:a16="http://schemas.microsoft.com/office/drawing/2014/main" id="{F8D9E6AD-81FE-48C6-BFEF-FF7A4727A731}"/>
                      </a:ext>
                    </a:extLst>
                  </p:cNvPr>
                  <p:cNvSpPr txBox="1"/>
                  <p:nvPr/>
                </p:nvSpPr>
                <p:spPr>
                  <a:xfrm>
                    <a:off x="6065910" y="5269891"/>
                    <a:ext cx="1963500" cy="8310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>
                    <a:defPPr>
                      <a:defRPr lang="en-US"/>
                    </a:defPPr>
                    <a:lvl1pPr marL="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914370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82873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743109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5747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4571847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5486218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640058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7314956" algn="l" defTabSz="1828739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-RU" sz="2400" i="0" u="none" strike="noStrike" cap="none" dirty="0">
                        <a:solidFill>
                          <a:schemeClr val="dk1"/>
                        </a:solidFill>
                        <a:latin typeface="Gilroy" panose="00000500000000000000" pitchFamily="50" charset="0"/>
                        <a:ea typeface="Open Sans"/>
                        <a:cs typeface="Open Sans"/>
                        <a:sym typeface="Open Sans"/>
                      </a:rPr>
                      <a:t>(3) Единый профиль контрагентов</a:t>
                    </a:r>
                    <a:endParaRPr sz="2400" i="0" u="none" strike="noStrike" cap="none" dirty="0">
                      <a:solidFill>
                        <a:schemeClr val="dk1"/>
                      </a:solidFill>
                      <a:latin typeface="Gilroy" panose="00000500000000000000" pitchFamily="50" charset="0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cxnSp>
                <p:nvCxnSpPr>
                  <p:cNvPr id="59" name="Google Shape;149;p19">
                    <a:extLst>
                      <a:ext uri="{FF2B5EF4-FFF2-40B4-BE49-F238E27FC236}">
                        <a16:creationId xmlns:a16="http://schemas.microsoft.com/office/drawing/2014/main" id="{B0AE5358-91DC-4DEA-BC5E-9F21F058BA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07105" y="3401568"/>
                    <a:ext cx="0" cy="4763493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rgbClr val="A7AEB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48" name="Google Shape;150;p19">
                  <a:extLst>
                    <a:ext uri="{FF2B5EF4-FFF2-40B4-BE49-F238E27FC236}">
                      <a16:creationId xmlns:a16="http://schemas.microsoft.com/office/drawing/2014/main" id="{21F39227-9B52-429B-B46A-175C86F0DBD8}"/>
                    </a:ext>
                  </a:extLst>
                </p:cNvPr>
                <p:cNvSpPr txBox="1"/>
                <p:nvPr/>
              </p:nvSpPr>
              <p:spPr>
                <a:xfrm>
                  <a:off x="1467796" y="10296591"/>
                  <a:ext cx="3732600" cy="187089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914370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828739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743109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3657477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4571847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5486218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6400586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7314956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800" b="1" i="0" u="none" strike="noStrike" cap="none" dirty="0">
                      <a:solidFill>
                        <a:schemeClr val="lt1"/>
                      </a:solidFill>
                      <a:latin typeface="Gilroy" panose="00000500000000000000" pitchFamily="2" charset="-52"/>
                      <a:ea typeface="Open Sans"/>
                      <a:cs typeface="Open Sans"/>
                      <a:sym typeface="Open Sans"/>
                    </a:rPr>
                    <a:t>Монетизация</a:t>
                  </a:r>
                  <a:endParaRPr sz="2800" b="1" i="0" u="none" strike="noStrike" cap="none" dirty="0">
                    <a:solidFill>
                      <a:schemeClr val="lt1"/>
                    </a:solidFill>
                    <a:latin typeface="Gilroy" panose="00000500000000000000" pitchFamily="2" charset="-52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9" name="Google Shape;151;p19">
                  <a:extLst>
                    <a:ext uri="{FF2B5EF4-FFF2-40B4-BE49-F238E27FC236}">
                      <a16:creationId xmlns:a16="http://schemas.microsoft.com/office/drawing/2014/main" id="{130403D8-9230-4314-87FB-BD1C4F949AF5}"/>
                    </a:ext>
                  </a:extLst>
                </p:cNvPr>
                <p:cNvSpPr txBox="1"/>
                <p:nvPr/>
              </p:nvSpPr>
              <p:spPr>
                <a:xfrm>
                  <a:off x="5757464" y="10271873"/>
                  <a:ext cx="8212200" cy="18956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914370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828739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743109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3657477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4571847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5486218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6400586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7314956" algn="l" defTabSz="1828739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60000" marR="0" lvl="0" indent="-36000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accent3"/>
                    </a:buClr>
                    <a:buSzPts val="2400"/>
                    <a:buFont typeface="Open Sans"/>
                    <a:buChar char="•"/>
                  </a:pPr>
                  <a:r>
                    <a:rPr lang="ru-RU" sz="2400" i="0" u="none" strike="noStrike" cap="none" dirty="0">
                      <a:solidFill>
                        <a:schemeClr val="dk1"/>
                      </a:solidFill>
                      <a:latin typeface="Gilroy" panose="00000500000000000000" pitchFamily="50" charset="0"/>
                      <a:ea typeface="Open Sans"/>
                      <a:cs typeface="Open Sans"/>
                      <a:sym typeface="Open Sans"/>
                    </a:rPr>
                    <a:t>Подписка на ИТ-продукты </a:t>
                  </a:r>
                </a:p>
                <a:p>
                  <a:pPr marL="360000" marR="0" lvl="0" indent="-36000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accent3"/>
                    </a:buClr>
                    <a:buSzPts val="2400"/>
                    <a:buFont typeface="Open Sans"/>
                    <a:buChar char="•"/>
                  </a:pPr>
                  <a:r>
                    <a:rPr lang="ru-RU" sz="2400" dirty="0">
                      <a:solidFill>
                        <a:schemeClr val="dk1"/>
                      </a:solidFill>
                      <a:latin typeface="Gilroy" panose="00000500000000000000" pitchFamily="50" charset="0"/>
                      <a:ea typeface="Open Sans"/>
                      <a:cs typeface="Open Sans"/>
                      <a:sym typeface="Open Sans"/>
                    </a:rPr>
                    <a:t>Заказная разработка</a:t>
                  </a:r>
                  <a:endParaRPr sz="2400" dirty="0">
                    <a:latin typeface="Gilroy" panose="00000500000000000000" pitchFamily="50" charset="0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46" name="Google Shape;152;p19">
                <a:extLst>
                  <a:ext uri="{FF2B5EF4-FFF2-40B4-BE49-F238E27FC236}">
                    <a16:creationId xmlns:a16="http://schemas.microsoft.com/office/drawing/2014/main" id="{4992E735-7C34-4D66-A4F3-CD799DF238FC}"/>
                  </a:ext>
                </a:extLst>
              </p:cNvPr>
              <p:cNvSpPr txBox="1"/>
              <p:nvPr/>
            </p:nvSpPr>
            <p:spPr>
              <a:xfrm>
                <a:off x="5742590" y="7508865"/>
                <a:ext cx="3732600" cy="64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>
                <a:defPPr>
                  <a:defRPr lang="en-US"/>
                </a:defPPr>
                <a:lvl1pPr marL="0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14370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8739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43109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57477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71847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86218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400586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314956" algn="l" defTabSz="1828739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400" i="0" u="none" strike="noStrike" cap="none" dirty="0">
                    <a:solidFill>
                      <a:schemeClr val="dk1"/>
                    </a:solidFill>
                    <a:latin typeface="Gilroy" panose="00000500000000000000" pitchFamily="50" charset="0"/>
                    <a:ea typeface="Open Sans"/>
                    <a:cs typeface="Open Sans"/>
                    <a:sym typeface="Open Sans"/>
                  </a:rPr>
                  <a:t>(2) Единый пайплайн</a:t>
                </a:r>
                <a:endParaRPr sz="2400" i="0" u="none" strike="noStrike" cap="none" dirty="0">
                  <a:solidFill>
                    <a:schemeClr val="dk1"/>
                  </a:solidFill>
                  <a:latin typeface="Gilroy" panose="00000500000000000000" pitchFamily="50" charset="0"/>
                  <a:ea typeface="Open Sans"/>
                  <a:cs typeface="Open Sans"/>
                  <a:sym typeface="Open Sans"/>
                </a:endParaRPr>
              </a:p>
            </p:txBody>
          </p:sp>
        </p:grpSp>
        <p:cxnSp>
          <p:nvCxnSpPr>
            <p:cNvPr id="41" name="Google Shape;153;p19">
              <a:extLst>
                <a:ext uri="{FF2B5EF4-FFF2-40B4-BE49-F238E27FC236}">
                  <a16:creationId xmlns:a16="http://schemas.microsoft.com/office/drawing/2014/main" id="{36A8AEA6-4A44-42AB-8B74-B74E7649EC13}"/>
                </a:ext>
              </a:extLst>
            </p:cNvPr>
            <p:cNvCxnSpPr/>
            <p:nvPr/>
          </p:nvCxnSpPr>
          <p:spPr>
            <a:xfrm rot="10800000">
              <a:off x="7637256" y="5270076"/>
              <a:ext cx="0" cy="52530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</p:cxnSp>
        <p:cxnSp>
          <p:nvCxnSpPr>
            <p:cNvPr id="42" name="Google Shape;154;p19">
              <a:extLst>
                <a:ext uri="{FF2B5EF4-FFF2-40B4-BE49-F238E27FC236}">
                  <a16:creationId xmlns:a16="http://schemas.microsoft.com/office/drawing/2014/main" id="{D454872E-052B-4C60-98BD-502C27B93C52}"/>
                </a:ext>
              </a:extLst>
            </p:cNvPr>
            <p:cNvCxnSpPr/>
            <p:nvPr/>
          </p:nvCxnSpPr>
          <p:spPr>
            <a:xfrm rot="10800000">
              <a:off x="12090731" y="5270076"/>
              <a:ext cx="0" cy="52530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</p:cxnSp>
        <p:cxnSp>
          <p:nvCxnSpPr>
            <p:cNvPr id="43" name="Google Shape;155;p19">
              <a:extLst>
                <a:ext uri="{FF2B5EF4-FFF2-40B4-BE49-F238E27FC236}">
                  <a16:creationId xmlns:a16="http://schemas.microsoft.com/office/drawing/2014/main" id="{35692378-8AED-4E80-A816-3FE33FA71C1D}"/>
                </a:ext>
              </a:extLst>
            </p:cNvPr>
            <p:cNvCxnSpPr/>
            <p:nvPr/>
          </p:nvCxnSpPr>
          <p:spPr>
            <a:xfrm rot="10800000">
              <a:off x="16889768" y="5306046"/>
              <a:ext cx="0" cy="52530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</p:cxnSp>
        <p:cxnSp>
          <p:nvCxnSpPr>
            <p:cNvPr id="44" name="Google Shape;156;p19">
              <a:extLst>
                <a:ext uri="{FF2B5EF4-FFF2-40B4-BE49-F238E27FC236}">
                  <a16:creationId xmlns:a16="http://schemas.microsoft.com/office/drawing/2014/main" id="{2EA8DBD3-E5EE-4CBD-814E-4CD9F4711288}"/>
                </a:ext>
              </a:extLst>
            </p:cNvPr>
            <p:cNvCxnSpPr/>
            <p:nvPr/>
          </p:nvCxnSpPr>
          <p:spPr>
            <a:xfrm rot="10800000">
              <a:off x="21343243" y="5306046"/>
              <a:ext cx="0" cy="52530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</p:cxnSp>
      </p:grpSp>
      <p:cxnSp>
        <p:nvCxnSpPr>
          <p:cNvPr id="33" name="Google Shape;153;p19">
            <a:extLst>
              <a:ext uri="{FF2B5EF4-FFF2-40B4-BE49-F238E27FC236}">
                <a16:creationId xmlns:a16="http://schemas.microsoft.com/office/drawing/2014/main" id="{F0A6D164-EEAB-494C-9223-E134786B9EFB}"/>
              </a:ext>
            </a:extLst>
          </p:cNvPr>
          <p:cNvCxnSpPr/>
          <p:nvPr/>
        </p:nvCxnSpPr>
        <p:spPr>
          <a:xfrm flipH="1" flipV="1">
            <a:off x="7505480" y="5148517"/>
            <a:ext cx="9236568" cy="489547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dash"/>
            <a:miter lim="800000"/>
            <a:headEnd type="stealth" w="med" len="med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19839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8F4A240-C91A-4E6D-A967-B39F4E99F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BC986-775D-4574-8B9E-910EBB6D93B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30ACC9-72FF-4187-B522-1F75B460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7" y="690487"/>
            <a:ext cx="21600000" cy="2178103"/>
          </a:xfrm>
        </p:spPr>
        <p:txBody>
          <a:bodyPr>
            <a:normAutofit/>
          </a:bodyPr>
          <a:lstStyle/>
          <a:p>
            <a:r>
              <a:rPr lang="ru-RU" dirty="0"/>
              <a:t>Функциональность личного кабинета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977B04-B465-BD46-8E06-27EE6ED23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/>
          <a:stretch/>
        </p:blipFill>
        <p:spPr>
          <a:xfrm>
            <a:off x="1824291" y="2249424"/>
            <a:ext cx="13441680" cy="99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3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1314510" y="437801"/>
            <a:ext cx="21600000" cy="1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Montserrat"/>
              <a:buNone/>
            </a:pPr>
            <a:r>
              <a:rPr lang="ru-RU" dirty="0"/>
              <a:t>Ценностное предложение</a:t>
            </a:r>
            <a:endParaRPr dirty="0"/>
          </a:p>
        </p:txBody>
      </p:sp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17506473" y="12712701"/>
            <a:ext cx="54870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DC3D92-CF84-354A-88FB-3E22ADE81021}"/>
              </a:ext>
            </a:extLst>
          </p:cNvPr>
          <p:cNvSpPr txBox="1"/>
          <p:nvPr/>
        </p:nvSpPr>
        <p:spPr>
          <a:xfrm>
            <a:off x="1440000" y="3187386"/>
            <a:ext cx="10753587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ilroy Bold" panose="00000800000000000000" pitchFamily="2" charset="-52"/>
              </a:rPr>
              <a:t>Для клиента </a:t>
            </a:r>
            <a:r>
              <a:rPr lang="en-US" sz="2800" dirty="0">
                <a:latin typeface="Gilroy Bold" panose="00000800000000000000" pitchFamily="2" charset="-52"/>
              </a:rPr>
              <a:t>B2B:</a:t>
            </a:r>
          </a:p>
          <a:p>
            <a:pPr marL="457200" indent="-4572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Наличие большого количества предложений (коммерческих и с гос. поддержкой)</a:t>
            </a:r>
            <a:endParaRPr lang="en-US" sz="2800" dirty="0">
              <a:latin typeface="Gilroy" panose="00000500000000000000" pitchFamily="2" charset="-52"/>
            </a:endParaRPr>
          </a:p>
          <a:p>
            <a:pPr marL="457200" indent="-4572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Профессиональная помощь в подборе оптимального продукта</a:t>
            </a:r>
            <a:endParaRPr lang="en-US" sz="2800" dirty="0">
              <a:latin typeface="Gilroy" panose="00000500000000000000" pitchFamily="2" charset="-52"/>
            </a:endParaRPr>
          </a:p>
          <a:p>
            <a:pPr marL="457200" indent="-4572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Высокая скорость рассмотрения и одобрения сделки</a:t>
            </a:r>
          </a:p>
          <a:p>
            <a:endParaRPr lang="ru-RU" sz="2800" dirty="0">
              <a:latin typeface="Gilroy" panose="00000500000000000000" pitchFamily="2" charset="-52"/>
            </a:endParaRPr>
          </a:p>
          <a:p>
            <a:r>
              <a:rPr lang="ru-RU" sz="2800" dirty="0">
                <a:latin typeface="Gilroy Bold" panose="00000800000000000000" pitchFamily="2" charset="-52"/>
              </a:rPr>
              <a:t>Для коммерческих партнеров</a:t>
            </a:r>
            <a:r>
              <a:rPr lang="en-US" sz="2800" dirty="0">
                <a:latin typeface="Gilroy Bold" panose="00000800000000000000" pitchFamily="2" charset="-52"/>
              </a:rPr>
              <a:t>:</a:t>
            </a:r>
          </a:p>
          <a:p>
            <a:pPr marL="342900" indent="-3429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Единственный</a:t>
            </a:r>
            <a:r>
              <a:rPr lang="en-US" sz="2800" dirty="0">
                <a:latin typeface="Gilroy" panose="00000500000000000000" pitchFamily="2" charset="-52"/>
              </a:rPr>
              <a:t> </a:t>
            </a:r>
            <a:r>
              <a:rPr lang="ru-RU" sz="2800" dirty="0">
                <a:latin typeface="Gilroy" panose="00000500000000000000" pitchFamily="2" charset="-52"/>
              </a:rPr>
              <a:t>в России онлайн-сервис для </a:t>
            </a:r>
            <a:r>
              <a:rPr lang="en-US" sz="2800" dirty="0">
                <a:latin typeface="Gilroy" panose="00000500000000000000" pitchFamily="2" charset="-52"/>
              </a:rPr>
              <a:t>B2B </a:t>
            </a:r>
            <a:r>
              <a:rPr lang="ru-RU" sz="2800" dirty="0">
                <a:latin typeface="Gilroy" panose="00000500000000000000" pitchFamily="2" charset="-52"/>
              </a:rPr>
              <a:t>клиентов</a:t>
            </a:r>
          </a:p>
          <a:p>
            <a:pPr marL="342900" indent="-3429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Снижение стоимости привлечения / помощь в выстраивании качественной воронки продаж</a:t>
            </a:r>
          </a:p>
          <a:p>
            <a:pPr marL="342900" indent="-3429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Рост выручки за счет конверсии</a:t>
            </a:r>
          </a:p>
          <a:p>
            <a:endParaRPr lang="ru-RU" sz="2800" dirty="0">
              <a:latin typeface="Gilroy" panose="00000500000000000000" pitchFamily="2" charset="-52"/>
            </a:endParaRPr>
          </a:p>
          <a:p>
            <a:r>
              <a:rPr lang="ru-RU" sz="2800" dirty="0">
                <a:latin typeface="Gilroy Bold" panose="00000800000000000000" pitchFamily="2" charset="-52"/>
              </a:rPr>
              <a:t>Для организаций развития</a:t>
            </a:r>
            <a:r>
              <a:rPr lang="en-US" sz="2800" dirty="0">
                <a:latin typeface="Gilroy Bold" panose="00000800000000000000" pitchFamily="2" charset="-52"/>
              </a:rPr>
              <a:t>:</a:t>
            </a:r>
          </a:p>
          <a:p>
            <a:pPr marL="342900" indent="-3429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Единая витрина финансовых продуктов и личный кабинет клиента для перевода кредитного процесса в онлайн формат</a:t>
            </a:r>
          </a:p>
          <a:p>
            <a:pPr marL="342900" indent="-3429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Консалтинг по выстраиванию онлайн-канала: помощь в создании конкурентного продукта «под ключ» и продвижение его на </a:t>
            </a:r>
            <a:r>
              <a:rPr lang="en-US" sz="2800" dirty="0">
                <a:latin typeface="Gilroy" panose="00000500000000000000" pitchFamily="2" charset="-52"/>
              </a:rPr>
              <a:t>B2B </a:t>
            </a:r>
            <a:r>
              <a:rPr lang="ru-RU" sz="2800" dirty="0">
                <a:latin typeface="Gilroy" panose="00000500000000000000" pitchFamily="2" charset="-52"/>
              </a:rPr>
              <a:t>рынке</a:t>
            </a:r>
            <a:endParaRPr lang="en-US" sz="2800" dirty="0">
              <a:latin typeface="Gilroy" panose="00000500000000000000" pitchFamily="2" charset="-52"/>
            </a:endParaRPr>
          </a:p>
          <a:p>
            <a:pPr marL="342900" indent="-342900">
              <a:buClr>
                <a:srgbClr val="F52C44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Gilroy" panose="00000500000000000000" pitchFamily="2" charset="-52"/>
              </a:rPr>
              <a:t>Повышение узнаваемости бренда</a:t>
            </a:r>
            <a:endParaRPr lang="en-US" sz="2800" dirty="0">
              <a:latin typeface="Gilroy" panose="00000500000000000000" pitchFamily="2" charset="-52"/>
            </a:endParaRPr>
          </a:p>
        </p:txBody>
      </p:sp>
      <p:sp>
        <p:nvSpPr>
          <p:cNvPr id="9" name="Google Shape;141;p19">
            <a:extLst>
              <a:ext uri="{FF2B5EF4-FFF2-40B4-BE49-F238E27FC236}">
                <a16:creationId xmlns:a16="http://schemas.microsoft.com/office/drawing/2014/main" id="{A3B0A9D9-EBF0-914B-B3B8-7EA4F552D310}"/>
              </a:ext>
            </a:extLst>
          </p:cNvPr>
          <p:cNvSpPr txBox="1"/>
          <p:nvPr/>
        </p:nvSpPr>
        <p:spPr>
          <a:xfrm>
            <a:off x="16418114" y="6328577"/>
            <a:ext cx="2981725" cy="2025859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u="none" strike="noStrike" cap="none" dirty="0">
                <a:solidFill>
                  <a:schemeClr val="lt1"/>
                </a:solidFill>
                <a:latin typeface="Gilroy Bold" panose="00000800000000000000" pitchFamily="2" charset="-52"/>
                <a:ea typeface="Open Sans"/>
                <a:cs typeface="Open Sans"/>
                <a:sym typeface="Open Sans"/>
              </a:rPr>
              <a:t>РАЗВИВАЙ.РФ</a:t>
            </a:r>
            <a:endParaRPr sz="3200" i="0" u="none" strike="noStrike" cap="none" dirty="0">
              <a:solidFill>
                <a:schemeClr val="lt1"/>
              </a:solidFill>
              <a:latin typeface="Gilroy Bold" panose="00000800000000000000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141;p19">
            <a:extLst>
              <a:ext uri="{FF2B5EF4-FFF2-40B4-BE49-F238E27FC236}">
                <a16:creationId xmlns:a16="http://schemas.microsoft.com/office/drawing/2014/main" id="{BCCA9B09-3353-FF46-B900-FE2B561CDB05}"/>
              </a:ext>
            </a:extLst>
          </p:cNvPr>
          <p:cNvSpPr txBox="1"/>
          <p:nvPr/>
        </p:nvSpPr>
        <p:spPr>
          <a:xfrm>
            <a:off x="16418115" y="3537098"/>
            <a:ext cx="2981725" cy="2025858"/>
          </a:xfrm>
          <a:prstGeom prst="rect">
            <a:avLst/>
          </a:prstGeom>
          <a:solidFill>
            <a:srgbClr val="F4F7FE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latin typeface="Gilroy" panose="00000500000000000000" pitchFamily="2" charset="-52"/>
                <a:ea typeface="Open Sans"/>
                <a:cs typeface="Open Sans"/>
                <a:sym typeface="Open Sans"/>
              </a:rPr>
              <a:t>Кредиты</a:t>
            </a:r>
            <a:endParaRPr sz="2400" i="0" u="none" strike="noStrike" cap="none" dirty="0">
              <a:latin typeface="Gilroy" panose="00000500000000000000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141;p19">
            <a:extLst>
              <a:ext uri="{FF2B5EF4-FFF2-40B4-BE49-F238E27FC236}">
                <a16:creationId xmlns:a16="http://schemas.microsoft.com/office/drawing/2014/main" id="{3CC653CE-FCBD-2444-ACCC-F8A3ADB9CB43}"/>
              </a:ext>
            </a:extLst>
          </p:cNvPr>
          <p:cNvSpPr txBox="1"/>
          <p:nvPr/>
        </p:nvSpPr>
        <p:spPr>
          <a:xfrm>
            <a:off x="12604800" y="3537098"/>
            <a:ext cx="2981724" cy="2025858"/>
          </a:xfrm>
          <a:prstGeom prst="rect">
            <a:avLst/>
          </a:prstGeom>
          <a:solidFill>
            <a:srgbClr val="F4F7FE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latin typeface="Gilroy" panose="00000500000000000000" pitchFamily="2" charset="-52"/>
                <a:ea typeface="Open Sans"/>
                <a:cs typeface="Open Sans"/>
                <a:sym typeface="Open Sans"/>
              </a:rPr>
              <a:t>Лизинг</a:t>
            </a:r>
            <a:endParaRPr sz="2400" i="0" u="none" strike="noStrike" cap="none" dirty="0">
              <a:latin typeface="Gilroy" panose="00000500000000000000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41;p19">
            <a:extLst>
              <a:ext uri="{FF2B5EF4-FFF2-40B4-BE49-F238E27FC236}">
                <a16:creationId xmlns:a16="http://schemas.microsoft.com/office/drawing/2014/main" id="{3390BB15-ABFB-D14B-BF9B-3416FC97ED3B}"/>
              </a:ext>
            </a:extLst>
          </p:cNvPr>
          <p:cNvSpPr txBox="1"/>
          <p:nvPr/>
        </p:nvSpPr>
        <p:spPr>
          <a:xfrm>
            <a:off x="20231430" y="6328579"/>
            <a:ext cx="2715502" cy="2025858"/>
          </a:xfrm>
          <a:prstGeom prst="rect">
            <a:avLst/>
          </a:prstGeom>
          <a:solidFill>
            <a:srgbClr val="F4F7FE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latin typeface="Gilroy" panose="00000500000000000000" pitchFamily="2" charset="-52"/>
                <a:ea typeface="Open Sans"/>
                <a:cs typeface="Open Sans"/>
                <a:sym typeface="Open Sans"/>
              </a:rPr>
              <a:t>Факторинг</a:t>
            </a:r>
            <a:endParaRPr sz="2400" i="0" u="none" strike="noStrike" cap="none" dirty="0">
              <a:latin typeface="Gilroy" panose="00000500000000000000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41;p19">
            <a:extLst>
              <a:ext uri="{FF2B5EF4-FFF2-40B4-BE49-F238E27FC236}">
                <a16:creationId xmlns:a16="http://schemas.microsoft.com/office/drawing/2014/main" id="{C6CAB0D7-3093-DC41-964D-BAFE9E19F582}"/>
              </a:ext>
            </a:extLst>
          </p:cNvPr>
          <p:cNvSpPr txBox="1"/>
          <p:nvPr/>
        </p:nvSpPr>
        <p:spPr>
          <a:xfrm>
            <a:off x="12589312" y="6314204"/>
            <a:ext cx="2981724" cy="2025858"/>
          </a:xfrm>
          <a:prstGeom prst="rect">
            <a:avLst/>
          </a:prstGeom>
          <a:solidFill>
            <a:srgbClr val="F4F7FE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latin typeface="Gilroy" panose="00000500000000000000" pitchFamily="2" charset="-52"/>
                <a:ea typeface="Open Sans"/>
                <a:cs typeface="Open Sans"/>
                <a:sym typeface="Open Sans"/>
              </a:rPr>
              <a:t>Продукты краудлендинговых платформ</a:t>
            </a:r>
            <a:endParaRPr sz="2400" i="0" u="none" strike="noStrike" cap="none" dirty="0">
              <a:latin typeface="Gilroy" panose="00000500000000000000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41;p19">
            <a:extLst>
              <a:ext uri="{FF2B5EF4-FFF2-40B4-BE49-F238E27FC236}">
                <a16:creationId xmlns:a16="http://schemas.microsoft.com/office/drawing/2014/main" id="{D7493DBE-DBFF-0E47-B52F-D424D1042B75}"/>
              </a:ext>
            </a:extLst>
          </p:cNvPr>
          <p:cNvSpPr txBox="1"/>
          <p:nvPr/>
        </p:nvSpPr>
        <p:spPr>
          <a:xfrm>
            <a:off x="20231430" y="9214396"/>
            <a:ext cx="2715502" cy="2025858"/>
          </a:xfrm>
          <a:prstGeom prst="rect">
            <a:avLst/>
          </a:prstGeom>
          <a:solidFill>
            <a:srgbClr val="F4F7FE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latin typeface="Gilroy" panose="00000500000000000000" pitchFamily="2" charset="-52"/>
                <a:ea typeface="Open Sans"/>
                <a:cs typeface="Open Sans"/>
                <a:sym typeface="Open Sans"/>
              </a:rPr>
              <a:t>Обучающий контент для МСП</a:t>
            </a:r>
            <a:endParaRPr sz="2400" i="0" u="none" strike="noStrike" cap="none" dirty="0">
              <a:latin typeface="Gilroy" panose="00000500000000000000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41;p19">
            <a:extLst>
              <a:ext uri="{FF2B5EF4-FFF2-40B4-BE49-F238E27FC236}">
                <a16:creationId xmlns:a16="http://schemas.microsoft.com/office/drawing/2014/main" id="{C569D746-8301-364A-BA34-624C234F6FE7}"/>
              </a:ext>
            </a:extLst>
          </p:cNvPr>
          <p:cNvSpPr txBox="1"/>
          <p:nvPr/>
        </p:nvSpPr>
        <p:spPr>
          <a:xfrm>
            <a:off x="16418115" y="9214396"/>
            <a:ext cx="2981725" cy="2025858"/>
          </a:xfrm>
          <a:prstGeom prst="rect">
            <a:avLst/>
          </a:prstGeom>
          <a:solidFill>
            <a:srgbClr val="F4F7FE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latin typeface="Gilroy" panose="00000500000000000000" pitchFamily="2" charset="-52"/>
                <a:ea typeface="Open Sans"/>
                <a:cs typeface="Open Sans"/>
                <a:sym typeface="Open Sans"/>
              </a:rPr>
              <a:t>Банковские гарантии</a:t>
            </a:r>
            <a:endParaRPr sz="2400" i="0" u="none" strike="noStrike" cap="none" dirty="0">
              <a:latin typeface="Gilroy" panose="00000500000000000000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41;p19">
            <a:extLst>
              <a:ext uri="{FF2B5EF4-FFF2-40B4-BE49-F238E27FC236}">
                <a16:creationId xmlns:a16="http://schemas.microsoft.com/office/drawing/2014/main" id="{B53066C5-C40F-0B4B-9CC8-DAF2EC3DC3D2}"/>
              </a:ext>
            </a:extLst>
          </p:cNvPr>
          <p:cNvSpPr txBox="1"/>
          <p:nvPr/>
        </p:nvSpPr>
        <p:spPr>
          <a:xfrm>
            <a:off x="12589312" y="9159893"/>
            <a:ext cx="2981724" cy="2025858"/>
          </a:xfrm>
          <a:prstGeom prst="rect">
            <a:avLst/>
          </a:prstGeom>
          <a:solidFill>
            <a:srgbClr val="F4F7FE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latin typeface="Gilroy" panose="00000500000000000000" pitchFamily="2" charset="-52"/>
                <a:ea typeface="Open Sans"/>
                <a:cs typeface="Open Sans"/>
                <a:sym typeface="Open Sans"/>
              </a:rPr>
              <a:t>Экспортное страхование</a:t>
            </a:r>
            <a:endParaRPr sz="2400" i="0" u="none" strike="noStrike" cap="none" dirty="0">
              <a:latin typeface="Gilroy" panose="00000500000000000000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141;p19">
            <a:extLst>
              <a:ext uri="{FF2B5EF4-FFF2-40B4-BE49-F238E27FC236}">
                <a16:creationId xmlns:a16="http://schemas.microsoft.com/office/drawing/2014/main" id="{F49D4C50-42ED-8442-88F0-572F7AEFFE23}"/>
              </a:ext>
            </a:extLst>
          </p:cNvPr>
          <p:cNvSpPr txBox="1"/>
          <p:nvPr/>
        </p:nvSpPr>
        <p:spPr>
          <a:xfrm>
            <a:off x="20231430" y="3557433"/>
            <a:ext cx="2715502" cy="2025858"/>
          </a:xfrm>
          <a:prstGeom prst="rect">
            <a:avLst/>
          </a:prstGeom>
          <a:solidFill>
            <a:srgbClr val="F4F7FE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0" u="none" strike="noStrike" cap="none" dirty="0">
                <a:latin typeface="Gilroy" panose="00000500000000000000" pitchFamily="2" charset="-52"/>
                <a:ea typeface="Open Sans"/>
                <a:cs typeface="Open Sans"/>
                <a:sym typeface="Open Sans"/>
              </a:rPr>
              <a:t>Продукты с государственной поддержкой</a:t>
            </a:r>
            <a:endParaRPr sz="2400" i="0" u="none" strike="noStrike" cap="none" dirty="0">
              <a:latin typeface="Gilroy" panose="00000500000000000000" pitchFamily="2" charset="-52"/>
              <a:ea typeface="Open Sans"/>
              <a:cs typeface="Open Sans"/>
              <a:sym typeface="Open Sans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CC28EA8A-E8C9-2444-8EFA-C8E38A1B84B8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17908977" y="5562956"/>
            <a:ext cx="1" cy="76562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5B1C75C-54F0-E649-BD1E-57ECE23DEB9B}"/>
              </a:ext>
            </a:extLst>
          </p:cNvPr>
          <p:cNvCxnSpPr>
            <a:cxnSpLocks/>
            <a:stCxn id="9" idx="0"/>
            <a:endCxn id="11" idx="2"/>
          </p:cNvCxnSpPr>
          <p:nvPr/>
        </p:nvCxnSpPr>
        <p:spPr>
          <a:xfrm flipH="1" flipV="1">
            <a:off x="14095662" y="5562956"/>
            <a:ext cx="3813315" cy="76562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F527C8E-C546-5849-9666-42FA73D1868E}"/>
              </a:ext>
            </a:extLst>
          </p:cNvPr>
          <p:cNvCxnSpPr>
            <a:cxnSpLocks/>
            <a:stCxn id="9" idx="0"/>
            <a:endCxn id="17" idx="2"/>
          </p:cNvCxnSpPr>
          <p:nvPr/>
        </p:nvCxnSpPr>
        <p:spPr>
          <a:xfrm flipV="1">
            <a:off x="17908977" y="5583291"/>
            <a:ext cx="3680204" cy="74528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2C166B4-54D2-B842-B96C-555242C8BAAE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19399839" y="7341507"/>
            <a:ext cx="831591" cy="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EB95B80-0FE1-D34A-9283-6D752C298494}"/>
              </a:ext>
            </a:extLst>
          </p:cNvPr>
          <p:cNvCxnSpPr>
            <a:cxnSpLocks/>
            <a:stCxn id="9" idx="1"/>
            <a:endCxn id="13" idx="3"/>
          </p:cNvCxnSpPr>
          <p:nvPr/>
        </p:nvCxnSpPr>
        <p:spPr>
          <a:xfrm flipH="1" flipV="1">
            <a:off x="15571036" y="7327133"/>
            <a:ext cx="847078" cy="1437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AE1D8853-D282-2847-B295-A8F7C560AA1E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flipH="1">
            <a:off x="14080174" y="8354436"/>
            <a:ext cx="3828803" cy="80545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4C2D07B3-454E-BE4F-99F9-2A3F92799B17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17908977" y="8354436"/>
            <a:ext cx="3680204" cy="85996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161F23CD-537C-6040-928C-7C6DA55DC6AF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>
            <a:off x="17908977" y="8354436"/>
            <a:ext cx="1" cy="85996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151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E74B4C2-CE33-4320-BBCC-5993C664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47" y="748504"/>
            <a:ext cx="23259625" cy="1500920"/>
          </a:xfrm>
        </p:spPr>
        <p:txBody>
          <a:bodyPr>
            <a:normAutofit fontScale="90000"/>
          </a:bodyPr>
          <a:lstStyle/>
          <a:p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Текущий профиль клиента на развивай.рф</a:t>
            </a:r>
            <a:endParaRPr lang="ru-RU" dirty="0">
              <a:latin typeface="Gilroy Bold" panose="00000800000000000000" pitchFamily="2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8C4F1-800E-4340-BE4B-F3AB2A97E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BC986-775D-4574-8B9E-910EBB6D93B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9D0B59-7B9D-854F-959C-825F9EB119E2}"/>
              </a:ext>
            </a:extLst>
          </p:cNvPr>
          <p:cNvSpPr txBox="1"/>
          <p:nvPr/>
        </p:nvSpPr>
        <p:spPr>
          <a:xfrm>
            <a:off x="673540" y="3068305"/>
            <a:ext cx="23258232" cy="230832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ru-RU" dirty="0">
                <a:latin typeface="Montserrat"/>
                <a:ea typeface="Montserrat"/>
                <a:cs typeface="Montserrat"/>
                <a:sym typeface="Montserrat"/>
              </a:rPr>
              <a:t>На платформе более </a:t>
            </a:r>
            <a:r>
              <a:rPr lang="ru-RU" b="1" dirty="0">
                <a:solidFill>
                  <a:srgbClr val="F52C44"/>
                </a:solidFill>
                <a:latin typeface="Montserrat"/>
                <a:ea typeface="Montserrat"/>
                <a:cs typeface="Montserrat"/>
                <a:sym typeface="Montserrat"/>
              </a:rPr>
              <a:t>100 000*</a:t>
            </a:r>
            <a:r>
              <a:rPr lang="ru-RU" dirty="0">
                <a:latin typeface="Montserrat"/>
                <a:ea typeface="Montserrat"/>
                <a:cs typeface="Montserrat"/>
                <a:sym typeface="Montserrat"/>
              </a:rPr>
              <a:t> посетителей ежемесячно оформляют более </a:t>
            </a:r>
            <a:r>
              <a:rPr lang="ru-RU" b="1" dirty="0">
                <a:solidFill>
                  <a:srgbClr val="F52C4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-US" b="1" dirty="0">
                <a:solidFill>
                  <a:srgbClr val="F52C4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b="1" dirty="0">
                <a:solidFill>
                  <a:srgbClr val="F52C44"/>
                </a:solidFill>
                <a:latin typeface="Montserrat"/>
                <a:ea typeface="Montserrat"/>
                <a:cs typeface="Montserrat"/>
                <a:sym typeface="Montserrat"/>
              </a:rPr>
              <a:t>500</a:t>
            </a:r>
            <a:r>
              <a:rPr lang="ru-RU" dirty="0">
                <a:solidFill>
                  <a:srgbClr val="F52C4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dirty="0">
                <a:latin typeface="Montserrat"/>
                <a:ea typeface="Montserrat"/>
                <a:cs typeface="Montserrat"/>
                <a:sym typeface="Montserrat"/>
              </a:rPr>
              <a:t>заявок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endParaRPr lang="ru-RU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b="1" dirty="0">
                <a:solidFill>
                  <a:srgbClr val="F52C44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платный трафик можно масштабировать мгновенно (зависит от бюджета)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solidFill>
                  <a:srgbClr val="F52C44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органика составляет до 20%, с перспективой роста в 2022 до 30-40%</a:t>
            </a:r>
          </a:p>
        </p:txBody>
      </p:sp>
      <p:pic>
        <p:nvPicPr>
          <p:cNvPr id="16" name="Google Shape;87;p17">
            <a:extLst>
              <a:ext uri="{FF2B5EF4-FFF2-40B4-BE49-F238E27FC236}">
                <a16:creationId xmlns:a16="http://schemas.microsoft.com/office/drawing/2014/main" id="{34D23BF5-DD6E-D446-B015-4276AF3014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940" t="3955" r="1243" b="10044"/>
          <a:stretch/>
        </p:blipFill>
        <p:spPr>
          <a:xfrm>
            <a:off x="1069012" y="5815368"/>
            <a:ext cx="10356479" cy="646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8;p17">
            <a:extLst>
              <a:ext uri="{FF2B5EF4-FFF2-40B4-BE49-F238E27FC236}">
                <a16:creationId xmlns:a16="http://schemas.microsoft.com/office/drawing/2014/main" id="{0E11E87D-430F-884C-A518-0C44C6FDA0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288" t="4729" r="1296" b="8328"/>
          <a:stretch/>
        </p:blipFill>
        <p:spPr>
          <a:xfrm>
            <a:off x="12193587" y="5814736"/>
            <a:ext cx="11629116" cy="6466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11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11111"/>
      </a:dk1>
      <a:lt1>
        <a:srgbClr val="FFFFFF"/>
      </a:lt1>
      <a:dk2>
        <a:srgbClr val="9FA6A9"/>
      </a:dk2>
      <a:lt2>
        <a:srgbClr val="DFE1E5"/>
      </a:lt2>
      <a:accent1>
        <a:srgbClr val="F5F6F7"/>
      </a:accent1>
      <a:accent2>
        <a:srgbClr val="EDF0F5"/>
      </a:accent2>
      <a:accent3>
        <a:srgbClr val="F52C44"/>
      </a:accent3>
      <a:accent4>
        <a:srgbClr val="2063F0"/>
      </a:accent4>
      <a:accent5>
        <a:srgbClr val="5677FC"/>
      </a:accent5>
      <a:accent6>
        <a:srgbClr val="FF5720"/>
      </a:accent6>
      <a:hlink>
        <a:srgbClr val="FFD740"/>
      </a:hlink>
      <a:folHlink>
        <a:srgbClr val="9B27B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Razvivay">
      <a:dk1>
        <a:srgbClr val="111111"/>
      </a:dk1>
      <a:lt1>
        <a:srgbClr val="FFFFFF"/>
      </a:lt1>
      <a:dk2>
        <a:srgbClr val="9FA6A9"/>
      </a:dk2>
      <a:lt2>
        <a:srgbClr val="DFE1E5"/>
      </a:lt2>
      <a:accent1>
        <a:srgbClr val="F5F6F7"/>
      </a:accent1>
      <a:accent2>
        <a:srgbClr val="EDF0F5"/>
      </a:accent2>
      <a:accent3>
        <a:srgbClr val="F52C44"/>
      </a:accent3>
      <a:accent4>
        <a:srgbClr val="2063F0"/>
      </a:accent4>
      <a:accent5>
        <a:srgbClr val="5677FC"/>
      </a:accent5>
      <a:accent6>
        <a:srgbClr val="FF5720"/>
      </a:accent6>
      <a:hlink>
        <a:srgbClr val="FFD740"/>
      </a:hlink>
      <a:folHlink>
        <a:srgbClr val="9B27B0"/>
      </a:folHlink>
    </a:clrScheme>
    <a:fontScheme name="Gilroy Razvivay">
      <a:majorFont>
        <a:latin typeface="Gilroy Bold"/>
        <a:ea typeface=""/>
        <a:cs typeface=""/>
      </a:majorFont>
      <a:minorFont>
        <a:latin typeface="Gilro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254030-39CA-42B1-AAB9-7362841D1513}" vid="{B8935469-9DC7-4A70-B558-5D3E9BBD031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13080</TotalTime>
  <Words>378</Words>
  <Application>Microsoft Macintosh PowerPoint</Application>
  <PresentationFormat>Произвольный</PresentationFormat>
  <Paragraphs>68</Paragraphs>
  <Slides>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6" baseType="lpstr">
      <vt:lpstr>Noto Sans Symbols</vt:lpstr>
      <vt:lpstr>Gilroy Bold</vt:lpstr>
      <vt:lpstr>Gilroy</vt:lpstr>
      <vt:lpstr>Calibri</vt:lpstr>
      <vt:lpstr>Montserrat</vt:lpstr>
      <vt:lpstr>Wingdings</vt:lpstr>
      <vt:lpstr>Arial</vt:lpstr>
      <vt:lpstr>Open Sans</vt:lpstr>
      <vt:lpstr>Office Theme</vt:lpstr>
      <vt:lpstr>Тема Office</vt:lpstr>
      <vt:lpstr>Презентация PowerPoint</vt:lpstr>
      <vt:lpstr>Развивай.рф — это маркетплейс для бизнеса</vt:lpstr>
      <vt:lpstr>Структура платформы</vt:lpstr>
      <vt:lpstr>Функциональность личного кабинета</vt:lpstr>
      <vt:lpstr>Ценностное предложение</vt:lpstr>
      <vt:lpstr>Текущий профиль клиента на развивай.рф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Kirill</dc:creator>
  <cp:lastModifiedBy>Microsoft Office User</cp:lastModifiedBy>
  <cp:revision>327</cp:revision>
  <cp:lastPrinted>2021-03-15T11:05:50Z</cp:lastPrinted>
  <dcterms:created xsi:type="dcterms:W3CDTF">2018-10-08T15:53:34Z</dcterms:created>
  <dcterms:modified xsi:type="dcterms:W3CDTF">2021-09-29T10:14:14Z</dcterms:modified>
</cp:coreProperties>
</file>