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300" r:id="rId4"/>
    <p:sldId id="301" r:id="rId5"/>
    <p:sldId id="299" r:id="rId6"/>
  </p:sldIdLst>
  <p:sldSz cx="12192000" cy="6858000"/>
  <p:notesSz cx="6797675" cy="9928225"/>
  <p:embeddedFontLst>
    <p:embeddedFont>
      <p:font typeface="Akrobat Bold" panose="00000800000000000000" charset="-52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T Astra Serif" panose="020A0603040505020204" pitchFamily="18" charset="-52"/>
      <p:regular r:id="rId13"/>
      <p:bold r:id="rId14"/>
      <p:italic r:id="rId15"/>
      <p:boldItalic r:id="rId16"/>
    </p:embeddedFont>
    <p:embeddedFont>
      <p:font typeface="Akrobat Black" panose="020B0604020202020204" charset="-52"/>
      <p:bold r:id="rId17"/>
    </p:embeddedFont>
    <p:embeddedFont>
      <p:font typeface="Akrobat" panose="020B0604020202020204" charset="-52"/>
      <p:regular r:id="rId18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454"/>
    <a:srgbClr val="060707"/>
    <a:srgbClr val="F39200"/>
    <a:srgbClr val="EEF2FA"/>
    <a:srgbClr val="FFFFFF"/>
    <a:srgbClr val="E6E6E6"/>
    <a:srgbClr val="033D6D"/>
    <a:srgbClr val="853748"/>
    <a:srgbClr val="C06C84"/>
    <a:srgbClr val="6F5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3200" cy="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krobat" panose="000006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krobat" panose="00000600000000000000" pitchFamily="50" charset="-52"/>
              </a:defRPr>
            </a:lvl1pPr>
          </a:lstStyle>
          <a:p>
            <a:fld id="{A2FD0F66-F247-4069-9CB7-187C18635920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krobat" panose="000006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krobat" panose="00000600000000000000" pitchFamily="50" charset="-52"/>
              </a:defRPr>
            </a:lvl1pPr>
          </a:lstStyle>
          <a:p>
            <a:fld id="{A2D14226-D4B4-47F9-B403-AEE162921C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14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krobat" panose="00000600000000000000" pitchFamily="50" charset="-52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F9DE-7A8B-4D41-B864-9902B30834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8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99C83-559C-4FD0-B363-41A1061911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5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99C83-559C-4FD0-B363-41A1061911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5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570F-8EED-43B9-9A5F-D085A02B00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AC502-E317-4FA1-8010-030A74139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1379BF-11AF-44F0-84DF-0086BC3F8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D4B41C-6E35-47AE-A00B-0C94898C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2F5747-2CCB-4F7A-BF3A-0C47929F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6A27AA-2C6C-4978-9DAD-B97940AC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0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DE613E-575C-4614-8C5C-5902D7D6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A9932E-40E0-4BB0-B826-7F7356877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85D42A-D7B2-4170-A451-9F944FBD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652740-5B62-4D1E-90EF-AD77CE86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ED6AFF-E8D9-426F-93EE-EB3A1F52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4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526667-EBC0-4C55-BE91-12BB1B706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E10834-AD33-4F4C-8A3A-C26653757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205182-2F7B-4323-9444-528FDD51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0DB281-E7BF-4EB2-ADCB-F9947079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89717D-03E3-45F6-A7C3-C3C56304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4FE7D-4E6F-4D8E-BFE2-454D9076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2165FB-1294-4EA4-A23D-DDFB28434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040622-897D-4203-84E2-F357568C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036D2F-FB8B-4448-9D89-CA0DBB85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8DBF4C-FBEF-465A-A074-527497AF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4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77A4F3-C6C9-4738-8471-534DEA62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62DB23-1824-4D4F-84B4-1180FBDAD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3BD574-A199-472B-83CF-0E0B1B6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326477-1D33-4A7C-8C5B-8E1C310F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C94DC8-64FE-4287-94E2-57F70CB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D172F-CF2B-4FA3-A6AC-7C1B6937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1FD30D-D9B6-4DB5-BAC7-E75A3B9AB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D9042C-4DB7-47C2-B77C-02D5238E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92C6EA-0C31-451F-8DC4-B694B5FE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AF5D29-FDA1-48DF-A4F4-4E1196ED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AB2AA3-54B0-43EF-84A7-E5F79293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3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A54A6-B34A-4352-9798-BF80363C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F658FC-9627-4AF3-A2DD-3AE82F31D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57B802-8811-4231-9EAE-61A595D61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17B6006-7E62-43BF-931E-FB8E264C8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77629BC-B9AE-4A3C-9BD4-EDBEA44B1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506F23B-E6BA-4AA0-AA84-D3E402CB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2125D5-D7BD-4E48-8D6A-CF1CD7EB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E2A6ED0-423B-4F4F-9C4C-2F54F085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3BE96-D9C9-4464-ABB1-3419BA05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6446A9-E3B9-4EC4-91A0-5A2A2D19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F1C804-C220-4802-A475-A8DD3CF6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589301-6916-4598-B59D-E081631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0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835389-00BC-4A0E-B471-13C145A3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94C6A5-E837-4983-9905-769DB98F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C6939D-DC82-4699-8E47-780D42B8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4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98A3A6-7398-4978-80AF-F142319D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ECFFCB-B542-4253-A8D1-F10CF0AE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55686F-E340-4188-B943-0D5AA120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086636-E4B2-4CBE-A7BD-461E4A38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D70007-AF45-469E-91C6-2C19EAA6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A15DA5-014C-42B0-81A6-BD34DCF0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7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3085D-904A-4451-B637-5954BF163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7CDFEC-884C-4E42-90BE-15BB96380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8A18C0-D0EE-4EA4-9B9B-B284D8FDA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F0C0EB-1151-4C32-A01E-3FA28C6D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098B-386D-4A15-8BF8-84FBCC54EFCC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86AFD3-7210-4C3B-888C-CFD3EC6F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078E0F-CB1E-4ECE-B22E-7180DBB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7C0C-14AC-459D-9F65-26242FCAD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9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ACBAF-5FF8-4C9D-9CD6-7D53877D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7DA204-08F6-46A0-9581-2412A24F4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DBC2F7-1010-4E13-910E-AEE18B3A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50" charset="-52"/>
              </a:defRPr>
            </a:lvl1pPr>
          </a:lstStyle>
          <a:p>
            <a:fld id="{9DC1098B-386D-4A15-8BF8-84FBCC54EFCC}" type="datetimeFigureOut">
              <a:rPr lang="ru-RU" smtClean="0"/>
              <a:pPr/>
              <a:t>23.09.2021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EEC195-4502-43CA-A3A4-25929B780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254BC2-5C34-4EFC-AFEC-F939319B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krobat" panose="00000600000000000000" pitchFamily="50" charset="-52"/>
              </a:defRPr>
            </a:lvl1pPr>
          </a:lstStyle>
          <a:p>
            <a:fld id="{FF8A7C0C-14AC-459D-9F65-26242FCAD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krobat" panose="00000600000000000000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robat" panose="00000600000000000000" pitchFamily="50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robat" panose="00000600000000000000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robat" panose="00000600000000000000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krobat" panose="00000600000000000000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krobat" panose="000006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5.sv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5" Type="http://schemas.openxmlformats.org/officeDocument/2006/relationships/image" Target="../media/image29.sv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1.png"/><Relationship Id="rId5" Type="http://schemas.openxmlformats.org/officeDocument/2006/relationships/image" Target="../media/image21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олилиния: фигура 34">
            <a:extLst>
              <a:ext uri="{FF2B5EF4-FFF2-40B4-BE49-F238E27FC236}">
                <a16:creationId xmlns:a16="http://schemas.microsoft.com/office/drawing/2014/main" xmlns="" id="{CE1D3EEB-3956-488E-BA9B-4106BDC480AA}"/>
              </a:ext>
            </a:extLst>
          </p:cNvPr>
          <p:cNvSpPr/>
          <p:nvPr/>
        </p:nvSpPr>
        <p:spPr>
          <a:xfrm>
            <a:off x="-7256" y="3313709"/>
            <a:ext cx="12199256" cy="3544291"/>
          </a:xfrm>
          <a:custGeom>
            <a:avLst/>
            <a:gdLst>
              <a:gd name="connsiteX0" fmla="*/ 8924711 w 9791938"/>
              <a:gd name="connsiteY0" fmla="*/ 9 h 3544291"/>
              <a:gd name="connsiteX1" fmla="*/ 9696385 w 9791938"/>
              <a:gd name="connsiteY1" fmla="*/ 372452 h 3544291"/>
              <a:gd name="connsiteX2" fmla="*/ 9791938 w 9791938"/>
              <a:gd name="connsiteY2" fmla="*/ 466273 h 3544291"/>
              <a:gd name="connsiteX3" fmla="*/ 9791938 w 9791938"/>
              <a:gd name="connsiteY3" fmla="*/ 3544291 h 3544291"/>
              <a:gd name="connsiteX4" fmla="*/ 0 w 9791938"/>
              <a:gd name="connsiteY4" fmla="*/ 3544291 h 3544291"/>
              <a:gd name="connsiteX5" fmla="*/ 144249 w 9791938"/>
              <a:gd name="connsiteY5" fmla="*/ 3523465 h 3544291"/>
              <a:gd name="connsiteX6" fmla="*/ 1025311 w 9791938"/>
              <a:gd name="connsiteY6" fmla="*/ 3327409 h 3544291"/>
              <a:gd name="connsiteX7" fmla="*/ 2079411 w 9791938"/>
              <a:gd name="connsiteY7" fmla="*/ 2552709 h 3544291"/>
              <a:gd name="connsiteX8" fmla="*/ 3705011 w 9791938"/>
              <a:gd name="connsiteY8" fmla="*/ 2743209 h 3544291"/>
              <a:gd name="connsiteX9" fmla="*/ 4924212 w 9791938"/>
              <a:gd name="connsiteY9" fmla="*/ 1765309 h 3544291"/>
              <a:gd name="connsiteX10" fmla="*/ 6333911 w 9791938"/>
              <a:gd name="connsiteY10" fmla="*/ 1689109 h 3544291"/>
              <a:gd name="connsiteX11" fmla="*/ 8924711 w 9791938"/>
              <a:gd name="connsiteY11" fmla="*/ 9 h 354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91938" h="3544291">
                <a:moveTo>
                  <a:pt x="8924711" y="9"/>
                </a:moveTo>
                <a:cubicBezTo>
                  <a:pt x="9189824" y="1597"/>
                  <a:pt x="9455532" y="151417"/>
                  <a:pt x="9696385" y="372452"/>
                </a:cubicBezTo>
                <a:lnTo>
                  <a:pt x="9791938" y="466273"/>
                </a:lnTo>
                <a:lnTo>
                  <a:pt x="9791938" y="3544291"/>
                </a:lnTo>
                <a:lnTo>
                  <a:pt x="0" y="3544291"/>
                </a:lnTo>
                <a:lnTo>
                  <a:pt x="144249" y="3523465"/>
                </a:lnTo>
                <a:cubicBezTo>
                  <a:pt x="462278" y="3476634"/>
                  <a:pt x="800945" y="3419484"/>
                  <a:pt x="1025311" y="3327409"/>
                </a:cubicBezTo>
                <a:cubicBezTo>
                  <a:pt x="1474044" y="3143259"/>
                  <a:pt x="1632794" y="2650076"/>
                  <a:pt x="2079411" y="2552709"/>
                </a:cubicBezTo>
                <a:cubicBezTo>
                  <a:pt x="2526028" y="2455342"/>
                  <a:pt x="3230879" y="2874442"/>
                  <a:pt x="3705011" y="2743209"/>
                </a:cubicBezTo>
                <a:cubicBezTo>
                  <a:pt x="4179145" y="2611976"/>
                  <a:pt x="4486061" y="1940992"/>
                  <a:pt x="4924212" y="1765309"/>
                </a:cubicBezTo>
                <a:cubicBezTo>
                  <a:pt x="5362362" y="1589626"/>
                  <a:pt x="5667162" y="1983326"/>
                  <a:pt x="6333911" y="1689109"/>
                </a:cubicBezTo>
                <a:cubicBezTo>
                  <a:pt x="7000661" y="1394892"/>
                  <a:pt x="8217744" y="-4224"/>
                  <a:pt x="8924711" y="9"/>
                </a:cubicBezTo>
                <a:close/>
              </a:path>
            </a:pathLst>
          </a:custGeom>
          <a:gradFill>
            <a:gsLst>
              <a:gs pos="0">
                <a:srgbClr val="1DDD46">
                  <a:alpha val="49804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9E8892D-2417-40B4-9B60-4202023E7AD5}"/>
              </a:ext>
            </a:extLst>
          </p:cNvPr>
          <p:cNvSpPr txBox="1"/>
          <p:nvPr/>
        </p:nvSpPr>
        <p:spPr>
          <a:xfrm>
            <a:off x="-7256" y="2264736"/>
            <a:ext cx="12233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ХАНТЫ-МАНСИЙСКИЙ АВТОНОМНЫЙ ОКРУГ – ЮГРА</a:t>
            </a:r>
          </a:p>
          <a:p>
            <a:pPr algn="ctr"/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«ИНВЕСТИЦИННЫЙ БЮДЖЕТ» </a:t>
            </a:r>
          </a:p>
          <a:p>
            <a:pPr algn="ctr"/>
            <a:endParaRPr lang="ru-RU" sz="3600" dirty="0">
              <a:solidFill>
                <a:schemeClr val="bg2">
                  <a:lumMod val="25000"/>
                </a:schemeClr>
              </a:solidFill>
              <a:latin typeface="Akrobat Black" panose="00000A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360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Питч-сессия 29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сентября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A3AED15-B350-4F3D-B6A9-3D8F4DFA05D3}"/>
              </a:ext>
            </a:extLst>
          </p:cNvPr>
          <p:cNvSpPr/>
          <p:nvPr/>
        </p:nvSpPr>
        <p:spPr>
          <a:xfrm>
            <a:off x="11120963" y="6207376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2021</a:t>
            </a:r>
            <a:endParaRPr lang="ru-RU" dirty="0">
              <a:latin typeface="Akrobat Black" panose="00000A00000000000000" pitchFamily="50" charset="-52"/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2"/>
          <a:srcRect l="7214" t="31365" r="65286" b="41333"/>
          <a:stretch/>
        </p:blipFill>
        <p:spPr>
          <a:xfrm>
            <a:off x="454012" y="353763"/>
            <a:ext cx="1509079" cy="8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: фигура 51">
            <a:extLst>
              <a:ext uri="{FF2B5EF4-FFF2-40B4-BE49-F238E27FC236}">
                <a16:creationId xmlns:a16="http://schemas.microsoft.com/office/drawing/2014/main" xmlns="" id="{E377E06D-EF05-41B9-83E0-85E9CD33B415}"/>
              </a:ext>
            </a:extLst>
          </p:cNvPr>
          <p:cNvSpPr/>
          <p:nvPr/>
        </p:nvSpPr>
        <p:spPr>
          <a:xfrm rot="10800000">
            <a:off x="0" y="2891246"/>
            <a:ext cx="12192000" cy="3966754"/>
          </a:xfrm>
          <a:custGeom>
            <a:avLst/>
            <a:gdLst>
              <a:gd name="connsiteX0" fmla="*/ 0 w 12412144"/>
              <a:gd name="connsiteY0" fmla="*/ 0 h 3537328"/>
              <a:gd name="connsiteX1" fmla="*/ 12412144 w 12412144"/>
              <a:gd name="connsiteY1" fmla="*/ 0 h 3537328"/>
              <a:gd name="connsiteX2" fmla="*/ 12412144 w 12412144"/>
              <a:gd name="connsiteY2" fmla="*/ 2954991 h 3537328"/>
              <a:gd name="connsiteX3" fmla="*/ 12390920 w 12412144"/>
              <a:gd name="connsiteY3" fmla="*/ 2958226 h 3537328"/>
              <a:gd name="connsiteX4" fmla="*/ 11048999 w 12412144"/>
              <a:gd name="connsiteY4" fmla="*/ 3459677 h 3537328"/>
              <a:gd name="connsiteX5" fmla="*/ 9461499 w 12412144"/>
              <a:gd name="connsiteY5" fmla="*/ 3129477 h 3537328"/>
              <a:gd name="connsiteX6" fmla="*/ 8089899 w 12412144"/>
              <a:gd name="connsiteY6" fmla="*/ 3459677 h 3537328"/>
              <a:gd name="connsiteX7" fmla="*/ 6235699 w 12412144"/>
              <a:gd name="connsiteY7" fmla="*/ 3065977 h 3537328"/>
              <a:gd name="connsiteX8" fmla="*/ 4800599 w 12412144"/>
              <a:gd name="connsiteY8" fmla="*/ 3408877 h 3537328"/>
              <a:gd name="connsiteX9" fmla="*/ 3149599 w 12412144"/>
              <a:gd name="connsiteY9" fmla="*/ 3218377 h 3537328"/>
              <a:gd name="connsiteX10" fmla="*/ 1663699 w 12412144"/>
              <a:gd name="connsiteY10" fmla="*/ 3485077 h 3537328"/>
              <a:gd name="connsiteX11" fmla="*/ 533399 w 12412144"/>
              <a:gd name="connsiteY11" fmla="*/ 3269177 h 3537328"/>
              <a:gd name="connsiteX12" fmla="*/ 89817 w 12412144"/>
              <a:gd name="connsiteY12" fmla="*/ 3477648 h 3537328"/>
              <a:gd name="connsiteX13" fmla="*/ 0 w 12412144"/>
              <a:gd name="connsiteY13" fmla="*/ 3537328 h 353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12144" h="3537328">
                <a:moveTo>
                  <a:pt x="0" y="0"/>
                </a:moveTo>
                <a:lnTo>
                  <a:pt x="12412144" y="0"/>
                </a:lnTo>
                <a:lnTo>
                  <a:pt x="12412144" y="2954991"/>
                </a:lnTo>
                <a:lnTo>
                  <a:pt x="12390920" y="2958226"/>
                </a:lnTo>
                <a:cubicBezTo>
                  <a:pt x="11939156" y="3049209"/>
                  <a:pt x="11504612" y="3431896"/>
                  <a:pt x="11048999" y="3459677"/>
                </a:cubicBezTo>
                <a:cubicBezTo>
                  <a:pt x="10528299" y="3491427"/>
                  <a:pt x="9954682" y="3129477"/>
                  <a:pt x="9461499" y="3129477"/>
                </a:cubicBezTo>
                <a:cubicBezTo>
                  <a:pt x="8968316" y="3129477"/>
                  <a:pt x="8627532" y="3470260"/>
                  <a:pt x="8089899" y="3459677"/>
                </a:cubicBezTo>
                <a:cubicBezTo>
                  <a:pt x="7552266" y="3449094"/>
                  <a:pt x="6783916" y="3074444"/>
                  <a:pt x="6235699" y="3065977"/>
                </a:cubicBezTo>
                <a:cubicBezTo>
                  <a:pt x="5687482" y="3057510"/>
                  <a:pt x="5314949" y="3383477"/>
                  <a:pt x="4800599" y="3408877"/>
                </a:cubicBezTo>
                <a:cubicBezTo>
                  <a:pt x="4286249" y="3434277"/>
                  <a:pt x="3672416" y="3205677"/>
                  <a:pt x="3149599" y="3218377"/>
                </a:cubicBezTo>
                <a:cubicBezTo>
                  <a:pt x="2626782" y="3231077"/>
                  <a:pt x="2099732" y="3476610"/>
                  <a:pt x="1663699" y="3485077"/>
                </a:cubicBezTo>
                <a:cubicBezTo>
                  <a:pt x="1227666" y="3493544"/>
                  <a:pt x="888999" y="3271294"/>
                  <a:pt x="533399" y="3269177"/>
                </a:cubicBezTo>
                <a:cubicBezTo>
                  <a:pt x="400049" y="3268383"/>
                  <a:pt x="241696" y="3374150"/>
                  <a:pt x="89817" y="3477648"/>
                </a:cubicBezTo>
                <a:lnTo>
                  <a:pt x="0" y="3537328"/>
                </a:lnTo>
                <a:close/>
              </a:path>
            </a:pathLst>
          </a:custGeom>
          <a:gradFill>
            <a:gsLst>
              <a:gs pos="0">
                <a:srgbClr val="1DDD46">
                  <a:alpha val="15000"/>
                </a:srgbClr>
              </a:gs>
              <a:gs pos="100000">
                <a:srgbClr val="0293DF">
                  <a:alpha val="50000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  <a:scene3d>
            <a:camera prst="orthographicFront">
              <a:rot lat="0" lon="10799999" rev="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— 2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—</a:t>
            </a:r>
          </a:p>
        </p:txBody>
      </p:sp>
      <p:sp>
        <p:nvSpPr>
          <p:cNvPr id="351" name="Прямоугольник 350">
            <a:extLst>
              <a:ext uri="{FF2B5EF4-FFF2-40B4-BE49-F238E27FC236}">
                <a16:creationId xmlns:a16="http://schemas.microsoft.com/office/drawing/2014/main" xmlns="" id="{17DDC915-165E-44CB-B468-930DCA2EFAFD}"/>
              </a:ext>
            </a:extLst>
          </p:cNvPr>
          <p:cNvSpPr/>
          <p:nvPr/>
        </p:nvSpPr>
        <p:spPr>
          <a:xfrm>
            <a:off x="1880548" y="347584"/>
            <a:ext cx="702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Проблемы, решаемые продуктом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5314" y="1077138"/>
            <a:ext cx="91934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Прозрачность отбора инвестиционных проектов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Повышение эффективности использования бюджетных средств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Достижение целевых показателей государственных программ и прогноза социально-экономического развития региона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Отбор наиболее подготовленных к реализации проектов</a:t>
            </a:r>
          </a:p>
        </p:txBody>
      </p:sp>
      <p:sp>
        <p:nvSpPr>
          <p:cNvPr id="524" name="Прямоугольник 523"/>
          <p:cNvSpPr/>
          <p:nvPr/>
        </p:nvSpPr>
        <p:spPr>
          <a:xfrm>
            <a:off x="864556" y="4233054"/>
            <a:ext cx="5150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Инвестиционный бюджет </a:t>
            </a:r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– система ранжирования проектов и последующего анализа влияния принимаемых  решений по инвестированию на  показатели прогноза социально-экономические развития округа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r="1791" b="3947"/>
          <a:stretch/>
        </p:blipFill>
        <p:spPr bwMode="auto">
          <a:xfrm>
            <a:off x="5583399" y="3477795"/>
            <a:ext cx="6066734" cy="319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 descr="https://img2.freepng.ru/20190218/fxe/kisspng-digital-yalo-portable-network-graphics-check-mark-checkmark-png-yalo-5c6b59b73f21a1.39403842155053919125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7" y="3046318"/>
            <a:ext cx="295596" cy="28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C6BD6F2-BE44-4787-AEA3-DB051037B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3526" y="1719960"/>
            <a:ext cx="261478" cy="261478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4181F08-A295-4117-A1E3-26246DCF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8383" y="2169963"/>
            <a:ext cx="272102" cy="272102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2B83F09-5EF1-455D-B20E-10D328F222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3643" y="1251691"/>
            <a:ext cx="278081" cy="278081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AAFA659-8881-4387-BA71-5D715F004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28488" y="4292019"/>
            <a:ext cx="358014" cy="358014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3"/>
          <a:srcRect l="7214" t="31365" r="65286" b="41333"/>
          <a:stretch/>
        </p:blipFill>
        <p:spPr>
          <a:xfrm>
            <a:off x="220088" y="187828"/>
            <a:ext cx="1509079" cy="8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9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xmlns="" id="{33685A1E-7802-4ED1-B6CD-411C77303F6E}"/>
              </a:ext>
            </a:extLst>
          </p:cNvPr>
          <p:cNvSpPr/>
          <p:nvPr/>
        </p:nvSpPr>
        <p:spPr>
          <a:xfrm>
            <a:off x="2073765" y="187828"/>
            <a:ext cx="449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Описание продукта 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xmlns="" id="{BC36F55E-C6CB-4890-9071-5F62777E754A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defRPr>
            </a:lvl1pPr>
          </a:lstStyle>
          <a:p>
            <a:r>
              <a:rPr lang="ru-RU" dirty="0"/>
              <a:t>— 3 —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6054997" y="1057064"/>
            <a:ext cx="5638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Программное обеспечение «Оценка инвестиционных проектов автономного округа» </a:t>
            </a: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- позволяет произвести отбор наиболее подготовленных и эффективных инвестиционных проектов 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269519" y="3931622"/>
            <a:ext cx="2937794" cy="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4725687" y="3929223"/>
            <a:ext cx="2937794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flipV="1">
            <a:off x="8181855" y="3929223"/>
            <a:ext cx="2937794" cy="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4725687" y="3446243"/>
            <a:ext cx="29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Для кого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1216623" y="3465015"/>
            <a:ext cx="29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Где использовать 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8125094" y="3460821"/>
            <a:ext cx="29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Способ монетизации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1229537" y="4037428"/>
            <a:ext cx="2937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Для оценки социальных и коммерческих инвестиционных проектов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4675003" y="3956481"/>
            <a:ext cx="3088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Для инвесторов, желающих получить финансовую поддержку автономного округа</a:t>
            </a:r>
          </a:p>
          <a:p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Для ИОГВ и МО, осуществляющих запуск коммерческих и социальных инвестиционных проектов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8125094" y="4081996"/>
            <a:ext cx="293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Продукт не является коммерческим.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1" r="1194" b="24463"/>
          <a:stretch/>
        </p:blipFill>
        <p:spPr bwMode="auto">
          <a:xfrm>
            <a:off x="168648" y="1113431"/>
            <a:ext cx="5139536" cy="214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 descr="https://im0-tub-ru.yandex.net/i?id=beac16defc8938c37b734eaa9e9ae656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2" y="3404505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0D983A3-AA9C-459A-A55B-B6F89443C9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34905" y="3460821"/>
            <a:ext cx="315630" cy="315630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E9E62A2-D49B-4C42-BF59-34FE363354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43117" y="3522932"/>
            <a:ext cx="302127" cy="302127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2" name="Рисунок 51" descr="https://img2.freepng.ru/20180920/we/kisspng-computer-icons-clip-art-icon-design-computer-softw-design-automation-associates-inc-5ba32b91f387c6.040667331537420177997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47" y="1204074"/>
            <a:ext cx="3619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0"/>
          <a:srcRect l="7214" t="31365" r="65286" b="41333"/>
          <a:stretch/>
        </p:blipFill>
        <p:spPr>
          <a:xfrm>
            <a:off x="220088" y="187828"/>
            <a:ext cx="1509079" cy="842733"/>
          </a:xfrm>
          <a:prstGeom prst="rect">
            <a:avLst/>
          </a:prstGeom>
        </p:spPr>
      </p:pic>
      <p:sp>
        <p:nvSpPr>
          <p:cNvPr id="54" name="Полилиния: фигура 91">
            <a:extLst>
              <a:ext uri="{FF2B5EF4-FFF2-40B4-BE49-F238E27FC236}">
                <a16:creationId xmlns:a16="http://schemas.microsoft.com/office/drawing/2014/main" xmlns="" id="{07D1D6F2-CB7A-4975-9218-8D5BDB549311}"/>
              </a:ext>
            </a:extLst>
          </p:cNvPr>
          <p:cNvSpPr/>
          <p:nvPr/>
        </p:nvSpPr>
        <p:spPr>
          <a:xfrm>
            <a:off x="-16289" y="3759479"/>
            <a:ext cx="5340765" cy="3108641"/>
          </a:xfrm>
          <a:custGeom>
            <a:avLst/>
            <a:gdLst>
              <a:gd name="connsiteX0" fmla="*/ 5213431 w 5340765"/>
              <a:gd name="connsiteY0" fmla="*/ 3107821 h 3108641"/>
              <a:gd name="connsiteX1" fmla="*/ 5340765 w 5340765"/>
              <a:gd name="connsiteY1" fmla="*/ 3108046 h 3108641"/>
              <a:gd name="connsiteX2" fmla="*/ 5220968 w 5340765"/>
              <a:gd name="connsiteY2" fmla="*/ 3108046 h 3108641"/>
              <a:gd name="connsiteX3" fmla="*/ 29443 w 5340765"/>
              <a:gd name="connsiteY3" fmla="*/ 608 h 3108641"/>
              <a:gd name="connsiteX4" fmla="*/ 216315 w 5340765"/>
              <a:gd name="connsiteY4" fmla="*/ 1031596 h 3108641"/>
              <a:gd name="connsiteX5" fmla="*/ 816390 w 5340765"/>
              <a:gd name="connsiteY5" fmla="*/ 1536421 h 3108641"/>
              <a:gd name="connsiteX6" fmla="*/ 1197390 w 5340765"/>
              <a:gd name="connsiteY6" fmla="*/ 2412721 h 3108641"/>
              <a:gd name="connsiteX7" fmla="*/ 2416590 w 5340765"/>
              <a:gd name="connsiteY7" fmla="*/ 2498446 h 3108641"/>
              <a:gd name="connsiteX8" fmla="*/ 3292890 w 5340765"/>
              <a:gd name="connsiteY8" fmla="*/ 2850871 h 3108641"/>
              <a:gd name="connsiteX9" fmla="*/ 3883440 w 5340765"/>
              <a:gd name="connsiteY9" fmla="*/ 2765146 h 3108641"/>
              <a:gd name="connsiteX10" fmla="*/ 4759740 w 5340765"/>
              <a:gd name="connsiteY10" fmla="*/ 3060421 h 3108641"/>
              <a:gd name="connsiteX11" fmla="*/ 5141335 w 5340765"/>
              <a:gd name="connsiteY11" fmla="*/ 3105665 h 3108641"/>
              <a:gd name="connsiteX12" fmla="*/ 5213431 w 5340765"/>
              <a:gd name="connsiteY12" fmla="*/ 3107821 h 3108641"/>
              <a:gd name="connsiteX13" fmla="*/ 590965 w 5340765"/>
              <a:gd name="connsiteY13" fmla="*/ 3099639 h 3108641"/>
              <a:gd name="connsiteX14" fmla="*/ 590965 w 5340765"/>
              <a:gd name="connsiteY14" fmla="*/ 3098521 h 3108641"/>
              <a:gd name="connsiteX15" fmla="*/ 7112 w 5340765"/>
              <a:gd name="connsiteY15" fmla="*/ 3098521 h 3108641"/>
              <a:gd name="connsiteX16" fmla="*/ 7392 w 5340765"/>
              <a:gd name="connsiteY16" fmla="*/ 3075460 h 3108641"/>
              <a:gd name="connsiteX17" fmla="*/ 16290 w 5340765"/>
              <a:gd name="connsiteY17" fmla="*/ 69571 h 3108641"/>
              <a:gd name="connsiteX18" fmla="*/ 29443 w 5340765"/>
              <a:gd name="connsiteY18" fmla="*/ 608 h 31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40765" h="3108641">
                <a:moveTo>
                  <a:pt x="5213431" y="3107821"/>
                </a:moveTo>
                <a:lnTo>
                  <a:pt x="5340765" y="3108046"/>
                </a:lnTo>
                <a:cubicBezTo>
                  <a:pt x="5340765" y="3108046"/>
                  <a:pt x="5293215" y="3109386"/>
                  <a:pt x="5220968" y="3108046"/>
                </a:cubicBezTo>
                <a:close/>
                <a:moveTo>
                  <a:pt x="29443" y="608"/>
                </a:moveTo>
                <a:cubicBezTo>
                  <a:pt x="60740" y="-25828"/>
                  <a:pt x="99634" y="817681"/>
                  <a:pt x="216315" y="1031596"/>
                </a:cubicBezTo>
                <a:cubicBezTo>
                  <a:pt x="349665" y="1276071"/>
                  <a:pt x="652877" y="1306233"/>
                  <a:pt x="816390" y="1536421"/>
                </a:cubicBezTo>
                <a:cubicBezTo>
                  <a:pt x="979903" y="1766609"/>
                  <a:pt x="930690" y="2252384"/>
                  <a:pt x="1197390" y="2412721"/>
                </a:cubicBezTo>
                <a:cubicBezTo>
                  <a:pt x="1464090" y="2573058"/>
                  <a:pt x="2067340" y="2425421"/>
                  <a:pt x="2416590" y="2498446"/>
                </a:cubicBezTo>
                <a:cubicBezTo>
                  <a:pt x="2765840" y="2571471"/>
                  <a:pt x="3048415" y="2806421"/>
                  <a:pt x="3292890" y="2850871"/>
                </a:cubicBezTo>
                <a:cubicBezTo>
                  <a:pt x="3537365" y="2895321"/>
                  <a:pt x="3638965" y="2730221"/>
                  <a:pt x="3883440" y="2765146"/>
                </a:cubicBezTo>
                <a:cubicBezTo>
                  <a:pt x="4127915" y="2800071"/>
                  <a:pt x="4516853" y="3003271"/>
                  <a:pt x="4759740" y="3060421"/>
                </a:cubicBezTo>
                <a:cubicBezTo>
                  <a:pt x="4881184" y="3088996"/>
                  <a:pt x="5026440" y="3100902"/>
                  <a:pt x="5141335" y="3105665"/>
                </a:cubicBezTo>
                <a:lnTo>
                  <a:pt x="5213431" y="3107821"/>
                </a:lnTo>
                <a:lnTo>
                  <a:pt x="590965" y="3099639"/>
                </a:lnTo>
                <a:lnTo>
                  <a:pt x="590965" y="3098521"/>
                </a:lnTo>
                <a:lnTo>
                  <a:pt x="7112" y="3098521"/>
                </a:lnTo>
                <a:lnTo>
                  <a:pt x="7392" y="3075460"/>
                </a:lnTo>
                <a:cubicBezTo>
                  <a:pt x="12685" y="2492326"/>
                  <a:pt x="-17543" y="407907"/>
                  <a:pt x="16290" y="69571"/>
                </a:cubicBezTo>
                <a:cubicBezTo>
                  <a:pt x="20656" y="25915"/>
                  <a:pt x="24972" y="4384"/>
                  <a:pt x="29443" y="608"/>
                </a:cubicBezTo>
                <a:close/>
              </a:path>
            </a:pathLst>
          </a:custGeom>
          <a:gradFill>
            <a:gsLst>
              <a:gs pos="0">
                <a:srgbClr val="1DDD46">
                  <a:alpha val="49804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Полилиния: фигура 87">
            <a:extLst>
              <a:ext uri="{FF2B5EF4-FFF2-40B4-BE49-F238E27FC236}">
                <a16:creationId xmlns:a16="http://schemas.microsoft.com/office/drawing/2014/main" xmlns="" id="{EE5AFE8F-C503-4159-8904-842274CB8432}"/>
              </a:ext>
            </a:extLst>
          </p:cNvPr>
          <p:cNvSpPr/>
          <p:nvPr/>
        </p:nvSpPr>
        <p:spPr>
          <a:xfrm flipH="1">
            <a:off x="6860302" y="3783851"/>
            <a:ext cx="5340765" cy="3108641"/>
          </a:xfrm>
          <a:custGeom>
            <a:avLst/>
            <a:gdLst>
              <a:gd name="connsiteX0" fmla="*/ 5213431 w 5340765"/>
              <a:gd name="connsiteY0" fmla="*/ 3107821 h 3108641"/>
              <a:gd name="connsiteX1" fmla="*/ 5220968 w 5340765"/>
              <a:gd name="connsiteY1" fmla="*/ 3108046 h 3108641"/>
              <a:gd name="connsiteX2" fmla="*/ 5340765 w 5340765"/>
              <a:gd name="connsiteY2" fmla="*/ 3108046 h 3108641"/>
              <a:gd name="connsiteX3" fmla="*/ 29443 w 5340765"/>
              <a:gd name="connsiteY3" fmla="*/ 608 h 3108641"/>
              <a:gd name="connsiteX4" fmla="*/ 16290 w 5340765"/>
              <a:gd name="connsiteY4" fmla="*/ 69571 h 3108641"/>
              <a:gd name="connsiteX5" fmla="*/ 7796 w 5340765"/>
              <a:gd name="connsiteY5" fmla="*/ 3014450 h 3108641"/>
              <a:gd name="connsiteX6" fmla="*/ 7705 w 5340765"/>
              <a:gd name="connsiteY6" fmla="*/ 3028197 h 3108641"/>
              <a:gd name="connsiteX7" fmla="*/ 7705 w 5340765"/>
              <a:gd name="connsiteY7" fmla="*/ 3098607 h 3108641"/>
              <a:gd name="connsiteX8" fmla="*/ 5213431 w 5340765"/>
              <a:gd name="connsiteY8" fmla="*/ 3107821 h 3108641"/>
              <a:gd name="connsiteX9" fmla="*/ 5141335 w 5340765"/>
              <a:gd name="connsiteY9" fmla="*/ 3105665 h 3108641"/>
              <a:gd name="connsiteX10" fmla="*/ 4759740 w 5340765"/>
              <a:gd name="connsiteY10" fmla="*/ 3060421 h 3108641"/>
              <a:gd name="connsiteX11" fmla="*/ 3883440 w 5340765"/>
              <a:gd name="connsiteY11" fmla="*/ 2765146 h 3108641"/>
              <a:gd name="connsiteX12" fmla="*/ 3292890 w 5340765"/>
              <a:gd name="connsiteY12" fmla="*/ 2850871 h 3108641"/>
              <a:gd name="connsiteX13" fmla="*/ 2416590 w 5340765"/>
              <a:gd name="connsiteY13" fmla="*/ 2498446 h 3108641"/>
              <a:gd name="connsiteX14" fmla="*/ 1197390 w 5340765"/>
              <a:gd name="connsiteY14" fmla="*/ 2412721 h 3108641"/>
              <a:gd name="connsiteX15" fmla="*/ 816390 w 5340765"/>
              <a:gd name="connsiteY15" fmla="*/ 1536421 h 3108641"/>
              <a:gd name="connsiteX16" fmla="*/ 216315 w 5340765"/>
              <a:gd name="connsiteY16" fmla="*/ 1031596 h 3108641"/>
              <a:gd name="connsiteX17" fmla="*/ 29443 w 5340765"/>
              <a:gd name="connsiteY17" fmla="*/ 608 h 31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40765" h="3108641">
                <a:moveTo>
                  <a:pt x="5213431" y="3107821"/>
                </a:moveTo>
                <a:lnTo>
                  <a:pt x="5220968" y="3108046"/>
                </a:lnTo>
                <a:cubicBezTo>
                  <a:pt x="5293215" y="3109386"/>
                  <a:pt x="5340765" y="3108046"/>
                  <a:pt x="5340765" y="3108046"/>
                </a:cubicBezTo>
                <a:close/>
                <a:moveTo>
                  <a:pt x="29443" y="608"/>
                </a:moveTo>
                <a:cubicBezTo>
                  <a:pt x="24972" y="4384"/>
                  <a:pt x="20656" y="25915"/>
                  <a:pt x="16290" y="69571"/>
                </a:cubicBezTo>
                <a:cubicBezTo>
                  <a:pt x="-16452" y="396993"/>
                  <a:pt x="10802" y="2359664"/>
                  <a:pt x="7796" y="3014450"/>
                </a:cubicBezTo>
                <a:lnTo>
                  <a:pt x="7705" y="3028197"/>
                </a:lnTo>
                <a:lnTo>
                  <a:pt x="7705" y="3098607"/>
                </a:lnTo>
                <a:lnTo>
                  <a:pt x="5213431" y="3107821"/>
                </a:lnTo>
                <a:lnTo>
                  <a:pt x="5141335" y="3105665"/>
                </a:lnTo>
                <a:cubicBezTo>
                  <a:pt x="5026440" y="3100903"/>
                  <a:pt x="4881184" y="3088996"/>
                  <a:pt x="4759740" y="3060421"/>
                </a:cubicBezTo>
                <a:cubicBezTo>
                  <a:pt x="4516853" y="3003271"/>
                  <a:pt x="4127915" y="2800071"/>
                  <a:pt x="3883440" y="2765146"/>
                </a:cubicBezTo>
                <a:cubicBezTo>
                  <a:pt x="3638965" y="2730221"/>
                  <a:pt x="3537365" y="2895321"/>
                  <a:pt x="3292890" y="2850871"/>
                </a:cubicBezTo>
                <a:cubicBezTo>
                  <a:pt x="3048415" y="2806421"/>
                  <a:pt x="2765840" y="2571471"/>
                  <a:pt x="2416590" y="2498446"/>
                </a:cubicBezTo>
                <a:cubicBezTo>
                  <a:pt x="2067340" y="2425421"/>
                  <a:pt x="1464090" y="2573058"/>
                  <a:pt x="1197390" y="2412721"/>
                </a:cubicBezTo>
                <a:cubicBezTo>
                  <a:pt x="930690" y="2252384"/>
                  <a:pt x="979903" y="1766609"/>
                  <a:pt x="816390" y="1536421"/>
                </a:cubicBezTo>
                <a:cubicBezTo>
                  <a:pt x="652877" y="1306233"/>
                  <a:pt x="349665" y="1276071"/>
                  <a:pt x="216315" y="1031596"/>
                </a:cubicBezTo>
                <a:cubicBezTo>
                  <a:pt x="99634" y="817681"/>
                  <a:pt x="60740" y="-25828"/>
                  <a:pt x="29443" y="608"/>
                </a:cubicBezTo>
                <a:close/>
              </a:path>
            </a:pathLst>
          </a:custGeom>
          <a:gradFill>
            <a:gsLst>
              <a:gs pos="0">
                <a:srgbClr val="1DDD46">
                  <a:alpha val="49804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лилиния: фигура 60">
            <a:extLst>
              <a:ext uri="{FF2B5EF4-FFF2-40B4-BE49-F238E27FC236}">
                <a16:creationId xmlns:a16="http://schemas.microsoft.com/office/drawing/2014/main" xmlns="" id="{08EC6343-FC0A-4ED6-9FB3-034490EC9909}"/>
              </a:ext>
            </a:extLst>
          </p:cNvPr>
          <p:cNvSpPr/>
          <p:nvPr/>
        </p:nvSpPr>
        <p:spPr>
          <a:xfrm>
            <a:off x="0" y="5886494"/>
            <a:ext cx="12192000" cy="971505"/>
          </a:xfrm>
          <a:custGeom>
            <a:avLst/>
            <a:gdLst>
              <a:gd name="connsiteX0" fmla="*/ 0 w 12394891"/>
              <a:gd name="connsiteY0" fmla="*/ 0 h 3180722"/>
              <a:gd name="connsiteX1" fmla="*/ 33319 w 12394891"/>
              <a:gd name="connsiteY1" fmla="*/ 38646 h 3180722"/>
              <a:gd name="connsiteX2" fmla="*/ 656483 w 12394891"/>
              <a:gd name="connsiteY2" fmla="*/ 658929 h 3180722"/>
              <a:gd name="connsiteX3" fmla="*/ 2449460 w 12394891"/>
              <a:gd name="connsiteY3" fmla="*/ 321691 h 3180722"/>
              <a:gd name="connsiteX4" fmla="*/ 4060541 w 12394891"/>
              <a:gd name="connsiteY4" fmla="*/ 728703 h 3180722"/>
              <a:gd name="connsiteX5" fmla="*/ 5385785 w 12394891"/>
              <a:gd name="connsiteY5" fmla="*/ 298433 h 3180722"/>
              <a:gd name="connsiteX6" fmla="*/ 6386214 w 12394891"/>
              <a:gd name="connsiteY6" fmla="*/ 775219 h 3180722"/>
              <a:gd name="connsiteX7" fmla="*/ 7334673 w 12394891"/>
              <a:gd name="connsiteY7" fmla="*/ 775219 h 3180722"/>
              <a:gd name="connsiteX8" fmla="*/ 8465028 w 12394891"/>
              <a:gd name="connsiteY8" fmla="*/ 275175 h 3180722"/>
              <a:gd name="connsiteX9" fmla="*/ 9933190 w 12394891"/>
              <a:gd name="connsiteY9" fmla="*/ 775219 h 3180722"/>
              <a:gd name="connsiteX10" fmla="*/ 11115516 w 12394891"/>
              <a:gd name="connsiteY10" fmla="*/ 403093 h 3180722"/>
              <a:gd name="connsiteX11" fmla="*/ 12301902 w 12394891"/>
              <a:gd name="connsiteY11" fmla="*/ 799113 h 3180722"/>
              <a:gd name="connsiteX12" fmla="*/ 12394891 w 12394891"/>
              <a:gd name="connsiteY12" fmla="*/ 827050 h 3180722"/>
              <a:gd name="connsiteX13" fmla="*/ 12394891 w 12394891"/>
              <a:gd name="connsiteY13" fmla="*/ 3180722 h 3180722"/>
              <a:gd name="connsiteX14" fmla="*/ 0 w 12394891"/>
              <a:gd name="connsiteY14" fmla="*/ 3180722 h 318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94891" h="3180722">
                <a:moveTo>
                  <a:pt x="0" y="0"/>
                </a:moveTo>
                <a:lnTo>
                  <a:pt x="33319" y="38646"/>
                </a:lnTo>
                <a:cubicBezTo>
                  <a:pt x="208924" y="260661"/>
                  <a:pt x="388510" y="630584"/>
                  <a:pt x="656483" y="658929"/>
                </a:cubicBezTo>
                <a:cubicBezTo>
                  <a:pt x="1132878" y="709321"/>
                  <a:pt x="1882117" y="310061"/>
                  <a:pt x="2449460" y="321691"/>
                </a:cubicBezTo>
                <a:cubicBezTo>
                  <a:pt x="3016804" y="333320"/>
                  <a:pt x="3571153" y="732579"/>
                  <a:pt x="4060541" y="728703"/>
                </a:cubicBezTo>
                <a:cubicBezTo>
                  <a:pt x="4549929" y="724827"/>
                  <a:pt x="4998173" y="290680"/>
                  <a:pt x="5385785" y="298433"/>
                </a:cubicBezTo>
                <a:cubicBezTo>
                  <a:pt x="5773397" y="306186"/>
                  <a:pt x="6061399" y="695755"/>
                  <a:pt x="6386214" y="775219"/>
                </a:cubicBezTo>
                <a:cubicBezTo>
                  <a:pt x="6711029" y="854683"/>
                  <a:pt x="6988203" y="858560"/>
                  <a:pt x="7334673" y="775219"/>
                </a:cubicBezTo>
                <a:cubicBezTo>
                  <a:pt x="7681142" y="691878"/>
                  <a:pt x="8031942" y="275175"/>
                  <a:pt x="8465028" y="275175"/>
                </a:cubicBezTo>
                <a:cubicBezTo>
                  <a:pt x="8898114" y="275175"/>
                  <a:pt x="9491442" y="753899"/>
                  <a:pt x="9933190" y="775219"/>
                </a:cubicBezTo>
                <a:cubicBezTo>
                  <a:pt x="10374938" y="796538"/>
                  <a:pt x="10656445" y="383711"/>
                  <a:pt x="11115516" y="403093"/>
                </a:cubicBezTo>
                <a:cubicBezTo>
                  <a:pt x="11459819" y="417629"/>
                  <a:pt x="11899132" y="660020"/>
                  <a:pt x="12301902" y="799113"/>
                </a:cubicBezTo>
                <a:lnTo>
                  <a:pt x="12394891" y="827050"/>
                </a:lnTo>
                <a:lnTo>
                  <a:pt x="12394891" y="3180722"/>
                </a:lnTo>
                <a:lnTo>
                  <a:pt x="0" y="3180722"/>
                </a:lnTo>
                <a:close/>
              </a:path>
            </a:pathLst>
          </a:custGeom>
          <a:gradFill>
            <a:gsLst>
              <a:gs pos="0">
                <a:srgbClr val="1DDD46">
                  <a:alpha val="49804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Полилиния: фигура 62">
            <a:extLst>
              <a:ext uri="{FF2B5EF4-FFF2-40B4-BE49-F238E27FC236}">
                <a16:creationId xmlns:a16="http://schemas.microsoft.com/office/drawing/2014/main" xmlns="" id="{C69599A3-B27D-4239-A5C0-F70CD3E3C4C0}"/>
              </a:ext>
            </a:extLst>
          </p:cNvPr>
          <p:cNvSpPr/>
          <p:nvPr/>
        </p:nvSpPr>
        <p:spPr>
          <a:xfrm>
            <a:off x="-109846" y="6231181"/>
            <a:ext cx="12301846" cy="724239"/>
          </a:xfrm>
          <a:custGeom>
            <a:avLst/>
            <a:gdLst>
              <a:gd name="connsiteX0" fmla="*/ 0 w 12394891"/>
              <a:gd name="connsiteY0" fmla="*/ 0 h 3399686"/>
              <a:gd name="connsiteX1" fmla="*/ 17514 w 12394891"/>
              <a:gd name="connsiteY1" fmla="*/ 9883 h 3399686"/>
              <a:gd name="connsiteX2" fmla="*/ 758083 w 12394891"/>
              <a:gd name="connsiteY2" fmla="*/ 750893 h 3399686"/>
              <a:gd name="connsiteX3" fmla="*/ 2551060 w 12394891"/>
              <a:gd name="connsiteY3" fmla="*/ 413654 h 3399686"/>
              <a:gd name="connsiteX4" fmla="*/ 4162141 w 12394891"/>
              <a:gd name="connsiteY4" fmla="*/ 820667 h 3399686"/>
              <a:gd name="connsiteX5" fmla="*/ 5487385 w 12394891"/>
              <a:gd name="connsiteY5" fmla="*/ 390397 h 3399686"/>
              <a:gd name="connsiteX6" fmla="*/ 6487814 w 12394891"/>
              <a:gd name="connsiteY6" fmla="*/ 867183 h 3399686"/>
              <a:gd name="connsiteX7" fmla="*/ 7436273 w 12394891"/>
              <a:gd name="connsiteY7" fmla="*/ 867183 h 3399686"/>
              <a:gd name="connsiteX8" fmla="*/ 8566628 w 12394891"/>
              <a:gd name="connsiteY8" fmla="*/ 367139 h 3399686"/>
              <a:gd name="connsiteX9" fmla="*/ 10034790 w 12394891"/>
              <a:gd name="connsiteY9" fmla="*/ 867183 h 3399686"/>
              <a:gd name="connsiteX10" fmla="*/ 11217116 w 12394891"/>
              <a:gd name="connsiteY10" fmla="*/ 495057 h 3399686"/>
              <a:gd name="connsiteX11" fmla="*/ 12199681 w 12394891"/>
              <a:gd name="connsiteY11" fmla="*/ 814455 h 3399686"/>
              <a:gd name="connsiteX12" fmla="*/ 12394891 w 12394891"/>
              <a:gd name="connsiteY12" fmla="*/ 887840 h 3399686"/>
              <a:gd name="connsiteX13" fmla="*/ 12394891 w 12394891"/>
              <a:gd name="connsiteY13" fmla="*/ 3399686 h 3399686"/>
              <a:gd name="connsiteX14" fmla="*/ 0 w 12394891"/>
              <a:gd name="connsiteY14" fmla="*/ 3399686 h 339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94891" h="3399686">
                <a:moveTo>
                  <a:pt x="0" y="0"/>
                </a:moveTo>
                <a:lnTo>
                  <a:pt x="17514" y="9883"/>
                </a:lnTo>
                <a:cubicBezTo>
                  <a:pt x="235072" y="171347"/>
                  <a:pt x="430561" y="716249"/>
                  <a:pt x="758083" y="750893"/>
                </a:cubicBezTo>
                <a:cubicBezTo>
                  <a:pt x="1234478" y="801285"/>
                  <a:pt x="1983717" y="402026"/>
                  <a:pt x="2551060" y="413654"/>
                </a:cubicBezTo>
                <a:cubicBezTo>
                  <a:pt x="3118403" y="425283"/>
                  <a:pt x="3672753" y="824543"/>
                  <a:pt x="4162141" y="820667"/>
                </a:cubicBezTo>
                <a:cubicBezTo>
                  <a:pt x="4651529" y="816791"/>
                  <a:pt x="5099773" y="382644"/>
                  <a:pt x="5487385" y="390397"/>
                </a:cubicBezTo>
                <a:cubicBezTo>
                  <a:pt x="5874997" y="398149"/>
                  <a:pt x="6162999" y="787719"/>
                  <a:pt x="6487814" y="867183"/>
                </a:cubicBezTo>
                <a:cubicBezTo>
                  <a:pt x="6812629" y="946647"/>
                  <a:pt x="7089803" y="950524"/>
                  <a:pt x="7436273" y="867183"/>
                </a:cubicBezTo>
                <a:cubicBezTo>
                  <a:pt x="7782742" y="783842"/>
                  <a:pt x="8133542" y="367139"/>
                  <a:pt x="8566628" y="367139"/>
                </a:cubicBezTo>
                <a:cubicBezTo>
                  <a:pt x="8999714" y="367139"/>
                  <a:pt x="9593042" y="845863"/>
                  <a:pt x="10034790" y="867183"/>
                </a:cubicBezTo>
                <a:cubicBezTo>
                  <a:pt x="10476538" y="888502"/>
                  <a:pt x="10758045" y="475675"/>
                  <a:pt x="11217116" y="495057"/>
                </a:cubicBezTo>
                <a:cubicBezTo>
                  <a:pt x="11504035" y="507171"/>
                  <a:pt x="11856933" y="677516"/>
                  <a:pt x="12199681" y="814455"/>
                </a:cubicBezTo>
                <a:lnTo>
                  <a:pt x="12394891" y="887840"/>
                </a:lnTo>
                <a:lnTo>
                  <a:pt x="12394891" y="3399686"/>
                </a:lnTo>
                <a:lnTo>
                  <a:pt x="0" y="3399686"/>
                </a:lnTo>
                <a:close/>
              </a:path>
            </a:pathLst>
          </a:custGeom>
          <a:gradFill>
            <a:gsLst>
              <a:gs pos="0">
                <a:srgbClr val="1DDD46">
                  <a:alpha val="50000"/>
                </a:srgbClr>
              </a:gs>
              <a:gs pos="100000">
                <a:srgbClr val="0293DF">
                  <a:alpha val="50000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xmlns="" id="{33685A1E-7802-4ED1-B6CD-411C77303F6E}"/>
              </a:ext>
            </a:extLst>
          </p:cNvPr>
          <p:cNvSpPr/>
          <p:nvPr/>
        </p:nvSpPr>
        <p:spPr>
          <a:xfrm>
            <a:off x="2728470" y="372898"/>
            <a:ext cx="449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Карта развития продукта 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xmlns="" id="{BC36F55E-C6CB-4890-9071-5F62777E754A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defRPr>
            </a:lvl1pPr>
          </a:lstStyle>
          <a:p>
            <a:r>
              <a:rPr lang="ru-RU" dirty="0"/>
              <a:t>— 4 —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1679307" y="1083255"/>
            <a:ext cx="854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rgbClr val="00B050"/>
                </a:solidFill>
                <a:latin typeface="Akrobat" panose="020B0604020202020204" charset="-52"/>
              </a:rPr>
              <a:t>Программное обеспечение «Оценка инвестиционных проектов Ханты-Мансийского автономного округа - Югры»</a:t>
            </a:r>
            <a:endParaRPr lang="ru-RU" sz="2000" dirty="0">
              <a:ln w="0"/>
              <a:solidFill>
                <a:srgbClr val="00B050"/>
              </a:solidFill>
              <a:latin typeface="Akrobat Black" panose="00000A00000000000000" charset="-5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216623" y="4243589"/>
            <a:ext cx="10251051" cy="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5616193" y="3586436"/>
            <a:ext cx="29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14 социальных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5616193" y="2715990"/>
            <a:ext cx="29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40 коммерческих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7664059" y="3133646"/>
            <a:ext cx="432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На стадии рассмотрения: 56 проектов 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1238551" y="4482696"/>
            <a:ext cx="10211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rgbClr val="00B050"/>
                </a:solidFill>
                <a:latin typeface="Akrobat" panose="020B0604020202020204" charset="-52"/>
              </a:rPr>
              <a:t>Перспектива: </a:t>
            </a:r>
          </a:p>
          <a:p>
            <a:pPr marL="457200" indent="-457200"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Блок оценки проектов жилищно-коммунального комплекса</a:t>
            </a:r>
          </a:p>
          <a:p>
            <a:pPr marL="457200" indent="-457200"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Блок оценки влияния на прогноз социально-экономического развития автономного округа 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1608793" y="2027031"/>
            <a:ext cx="854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Более 100 коммерческих и социальных инвестиционных проектов в системе</a:t>
            </a:r>
            <a:endParaRPr lang="ru-RU" sz="2000" b="1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1623438" y="3233990"/>
            <a:ext cx="3148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Прошли оценку: 54 проекта 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699959" y="3661837"/>
            <a:ext cx="553916" cy="20216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648538" y="2974516"/>
            <a:ext cx="553916" cy="30773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D860A8A-998E-4BBE-BD6E-789BBF958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16622" y="2099450"/>
            <a:ext cx="335242" cy="348628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47D254C5-F019-4AB6-B0BB-AC6EEA566B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29252" y="3196280"/>
            <a:ext cx="309976" cy="309976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4021246C-9210-454B-BE5A-64D3F661D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32825" y="3269530"/>
            <a:ext cx="397560" cy="340135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4850A826-5EAC-435F-A6FD-9CB0D7A7FC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36357" y="3653365"/>
            <a:ext cx="286110" cy="286110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50D983A3-AA9C-459A-A55B-B6F89443C9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342631" y="2760376"/>
            <a:ext cx="273562" cy="273562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6" name="Рисунок 55" descr="https://img2.freepng.ru/20180920/we/kisspng-computer-icons-clip-art-icon-design-computer-softw-design-automation-associates-inc-5ba32b91f387c6.0406673315374201779975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49" y="1221358"/>
            <a:ext cx="475347" cy="46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1CA2409-1D4E-4952-AB49-8522429822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661485" y="5129391"/>
            <a:ext cx="269712" cy="269712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9" name="Рисунок 58" descr="https://www.xn--80aafydcbdb8aegxk8f.xn--p1ai/upload/medialibrary/6d4/6d4261710969c5cea83359221c4cd3c7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r="21922"/>
          <a:stretch/>
        </p:blipFill>
        <p:spPr bwMode="auto">
          <a:xfrm>
            <a:off x="7664059" y="4785939"/>
            <a:ext cx="271385" cy="367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7"/>
          <a:srcRect l="7214" t="31365" r="65286" b="41333"/>
          <a:stretch/>
        </p:blipFill>
        <p:spPr>
          <a:xfrm>
            <a:off x="295551" y="191314"/>
            <a:ext cx="1509079" cy="8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1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Группа 343">
            <a:extLst>
              <a:ext uri="{FF2B5EF4-FFF2-40B4-BE49-F238E27FC236}">
                <a16:creationId xmlns:a16="http://schemas.microsoft.com/office/drawing/2014/main" xmlns="" id="{7ECD6817-E0DC-40C7-BCCF-B09A026EB83A}"/>
              </a:ext>
            </a:extLst>
          </p:cNvPr>
          <p:cNvGrpSpPr/>
          <p:nvPr/>
        </p:nvGrpSpPr>
        <p:grpSpPr>
          <a:xfrm>
            <a:off x="8071522" y="4552721"/>
            <a:ext cx="4432383" cy="2582360"/>
            <a:chOff x="8219287" y="4479093"/>
            <a:chExt cx="4432383" cy="2582360"/>
          </a:xfrm>
        </p:grpSpPr>
        <p:sp>
          <p:nvSpPr>
            <p:cNvPr id="346" name="Полилиния: фигура 89">
              <a:extLst>
                <a:ext uri="{FF2B5EF4-FFF2-40B4-BE49-F238E27FC236}">
                  <a16:creationId xmlns:a16="http://schemas.microsoft.com/office/drawing/2014/main" xmlns="" id="{0A71D0F5-466D-48D4-B810-D4615277C2CC}"/>
                </a:ext>
              </a:extLst>
            </p:cNvPr>
            <p:cNvSpPr/>
            <p:nvPr/>
          </p:nvSpPr>
          <p:spPr>
            <a:xfrm>
              <a:off x="8219287" y="4513988"/>
              <a:ext cx="4246432" cy="2547465"/>
            </a:xfrm>
            <a:custGeom>
              <a:avLst/>
              <a:gdLst>
                <a:gd name="connsiteX0" fmla="*/ 125380 w 4246432"/>
                <a:gd name="connsiteY0" fmla="*/ 2271240 h 2511310"/>
                <a:gd name="connsiteX1" fmla="*/ 973105 w 4246432"/>
                <a:gd name="connsiteY1" fmla="*/ 2080740 h 2511310"/>
                <a:gd name="connsiteX2" fmla="*/ 1306480 w 4246432"/>
                <a:gd name="connsiteY2" fmla="*/ 1690215 h 2511310"/>
                <a:gd name="connsiteX3" fmla="*/ 1973230 w 4246432"/>
                <a:gd name="connsiteY3" fmla="*/ 1642590 h 2511310"/>
                <a:gd name="connsiteX4" fmla="*/ 2439955 w 4246432"/>
                <a:gd name="connsiteY4" fmla="*/ 775815 h 2511310"/>
                <a:gd name="connsiteX5" fmla="*/ 3211480 w 4246432"/>
                <a:gd name="connsiteY5" fmla="*/ 813915 h 2511310"/>
                <a:gd name="connsiteX6" fmla="*/ 3506755 w 4246432"/>
                <a:gd name="connsiteY6" fmla="*/ 337665 h 2511310"/>
                <a:gd name="connsiteX7" fmla="*/ 3897280 w 4246432"/>
                <a:gd name="connsiteY7" fmla="*/ 175740 h 2511310"/>
                <a:gd name="connsiteX8" fmla="*/ 4125880 w 4246432"/>
                <a:gd name="connsiteY8" fmla="*/ 166215 h 2511310"/>
                <a:gd name="connsiteX9" fmla="*/ 3935380 w 4246432"/>
                <a:gd name="connsiteY9" fmla="*/ 2366490 h 2511310"/>
                <a:gd name="connsiteX10" fmla="*/ 3983005 w 4246432"/>
                <a:gd name="connsiteY10" fmla="*/ 2299815 h 2511310"/>
                <a:gd name="connsiteX11" fmla="*/ 125380 w 4246432"/>
                <a:gd name="connsiteY11" fmla="*/ 2271240 h 251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6432" h="2511310">
                  <a:moveTo>
                    <a:pt x="125380" y="2271240"/>
                  </a:moveTo>
                  <a:cubicBezTo>
                    <a:pt x="-376270" y="2234728"/>
                    <a:pt x="776255" y="2177577"/>
                    <a:pt x="973105" y="2080740"/>
                  </a:cubicBezTo>
                  <a:cubicBezTo>
                    <a:pt x="1169955" y="1983903"/>
                    <a:pt x="1139793" y="1763240"/>
                    <a:pt x="1306480" y="1690215"/>
                  </a:cubicBezTo>
                  <a:cubicBezTo>
                    <a:pt x="1473167" y="1617190"/>
                    <a:pt x="1784318" y="1794990"/>
                    <a:pt x="1973230" y="1642590"/>
                  </a:cubicBezTo>
                  <a:cubicBezTo>
                    <a:pt x="2162142" y="1490190"/>
                    <a:pt x="2233580" y="913927"/>
                    <a:pt x="2439955" y="775815"/>
                  </a:cubicBezTo>
                  <a:cubicBezTo>
                    <a:pt x="2646330" y="637703"/>
                    <a:pt x="3033680" y="886940"/>
                    <a:pt x="3211480" y="813915"/>
                  </a:cubicBezTo>
                  <a:cubicBezTo>
                    <a:pt x="3389280" y="740890"/>
                    <a:pt x="3392455" y="444027"/>
                    <a:pt x="3506755" y="337665"/>
                  </a:cubicBezTo>
                  <a:cubicBezTo>
                    <a:pt x="3621055" y="231302"/>
                    <a:pt x="3794093" y="204315"/>
                    <a:pt x="3897280" y="175740"/>
                  </a:cubicBezTo>
                  <a:cubicBezTo>
                    <a:pt x="4000467" y="147165"/>
                    <a:pt x="4119530" y="-198910"/>
                    <a:pt x="4125880" y="166215"/>
                  </a:cubicBezTo>
                  <a:cubicBezTo>
                    <a:pt x="4132230" y="531340"/>
                    <a:pt x="3959193" y="2010890"/>
                    <a:pt x="3935380" y="2366490"/>
                  </a:cubicBezTo>
                  <a:cubicBezTo>
                    <a:pt x="3911568" y="2722090"/>
                    <a:pt x="4613243" y="2312515"/>
                    <a:pt x="3983005" y="2299815"/>
                  </a:cubicBezTo>
                  <a:cubicBezTo>
                    <a:pt x="3352768" y="2287115"/>
                    <a:pt x="627030" y="2307752"/>
                    <a:pt x="125380" y="2271240"/>
                  </a:cubicBezTo>
                  <a:close/>
                </a:path>
              </a:pathLst>
            </a:custGeom>
            <a:gradFill>
              <a:gsLst>
                <a:gs pos="0">
                  <a:srgbClr val="1DDD46">
                    <a:alpha val="50000"/>
                  </a:srgbClr>
                </a:gs>
                <a:gs pos="100000">
                  <a:srgbClr val="0293DF">
                    <a:alpha val="50000"/>
                  </a:srgbClr>
                </a:gs>
              </a:gsLst>
              <a:lin ang="0" scaled="1"/>
            </a:gradFill>
            <a:ln w="3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5" name="Полилиния: фигура 36">
              <a:extLst>
                <a:ext uri="{FF2B5EF4-FFF2-40B4-BE49-F238E27FC236}">
                  <a16:creationId xmlns:a16="http://schemas.microsoft.com/office/drawing/2014/main" xmlns="" id="{17A35345-B602-422A-87D0-455371278AC0}"/>
                </a:ext>
              </a:extLst>
            </p:cNvPr>
            <p:cNvSpPr/>
            <p:nvPr/>
          </p:nvSpPr>
          <p:spPr>
            <a:xfrm>
              <a:off x="8405238" y="4479093"/>
              <a:ext cx="4246432" cy="2547465"/>
            </a:xfrm>
            <a:custGeom>
              <a:avLst/>
              <a:gdLst>
                <a:gd name="connsiteX0" fmla="*/ 125380 w 4246432"/>
                <a:gd name="connsiteY0" fmla="*/ 2271240 h 2511310"/>
                <a:gd name="connsiteX1" fmla="*/ 973105 w 4246432"/>
                <a:gd name="connsiteY1" fmla="*/ 2080740 h 2511310"/>
                <a:gd name="connsiteX2" fmla="*/ 1306480 w 4246432"/>
                <a:gd name="connsiteY2" fmla="*/ 1690215 h 2511310"/>
                <a:gd name="connsiteX3" fmla="*/ 1973230 w 4246432"/>
                <a:gd name="connsiteY3" fmla="*/ 1642590 h 2511310"/>
                <a:gd name="connsiteX4" fmla="*/ 2439955 w 4246432"/>
                <a:gd name="connsiteY4" fmla="*/ 775815 h 2511310"/>
                <a:gd name="connsiteX5" fmla="*/ 3211480 w 4246432"/>
                <a:gd name="connsiteY5" fmla="*/ 813915 h 2511310"/>
                <a:gd name="connsiteX6" fmla="*/ 3506755 w 4246432"/>
                <a:gd name="connsiteY6" fmla="*/ 337665 h 2511310"/>
                <a:gd name="connsiteX7" fmla="*/ 3897280 w 4246432"/>
                <a:gd name="connsiteY7" fmla="*/ 175740 h 2511310"/>
                <a:gd name="connsiteX8" fmla="*/ 4125880 w 4246432"/>
                <a:gd name="connsiteY8" fmla="*/ 166215 h 2511310"/>
                <a:gd name="connsiteX9" fmla="*/ 3935380 w 4246432"/>
                <a:gd name="connsiteY9" fmla="*/ 2366490 h 2511310"/>
                <a:gd name="connsiteX10" fmla="*/ 3983005 w 4246432"/>
                <a:gd name="connsiteY10" fmla="*/ 2299815 h 2511310"/>
                <a:gd name="connsiteX11" fmla="*/ 125380 w 4246432"/>
                <a:gd name="connsiteY11" fmla="*/ 2271240 h 251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6432" h="2511310">
                  <a:moveTo>
                    <a:pt x="125380" y="2271240"/>
                  </a:moveTo>
                  <a:cubicBezTo>
                    <a:pt x="-376270" y="2234728"/>
                    <a:pt x="776255" y="2177577"/>
                    <a:pt x="973105" y="2080740"/>
                  </a:cubicBezTo>
                  <a:cubicBezTo>
                    <a:pt x="1169955" y="1983903"/>
                    <a:pt x="1139793" y="1763240"/>
                    <a:pt x="1306480" y="1690215"/>
                  </a:cubicBezTo>
                  <a:cubicBezTo>
                    <a:pt x="1473167" y="1617190"/>
                    <a:pt x="1784318" y="1794990"/>
                    <a:pt x="1973230" y="1642590"/>
                  </a:cubicBezTo>
                  <a:cubicBezTo>
                    <a:pt x="2162142" y="1490190"/>
                    <a:pt x="2233580" y="913927"/>
                    <a:pt x="2439955" y="775815"/>
                  </a:cubicBezTo>
                  <a:cubicBezTo>
                    <a:pt x="2646330" y="637703"/>
                    <a:pt x="3033680" y="886940"/>
                    <a:pt x="3211480" y="813915"/>
                  </a:cubicBezTo>
                  <a:cubicBezTo>
                    <a:pt x="3389280" y="740890"/>
                    <a:pt x="3392455" y="444027"/>
                    <a:pt x="3506755" y="337665"/>
                  </a:cubicBezTo>
                  <a:cubicBezTo>
                    <a:pt x="3621055" y="231302"/>
                    <a:pt x="3794093" y="204315"/>
                    <a:pt x="3897280" y="175740"/>
                  </a:cubicBezTo>
                  <a:cubicBezTo>
                    <a:pt x="4000467" y="147165"/>
                    <a:pt x="4119530" y="-198910"/>
                    <a:pt x="4125880" y="166215"/>
                  </a:cubicBezTo>
                  <a:cubicBezTo>
                    <a:pt x="4132230" y="531340"/>
                    <a:pt x="3959193" y="2010890"/>
                    <a:pt x="3935380" y="2366490"/>
                  </a:cubicBezTo>
                  <a:cubicBezTo>
                    <a:pt x="3911568" y="2722090"/>
                    <a:pt x="4613243" y="2312515"/>
                    <a:pt x="3983005" y="2299815"/>
                  </a:cubicBezTo>
                  <a:cubicBezTo>
                    <a:pt x="3352768" y="2287115"/>
                    <a:pt x="627030" y="2307752"/>
                    <a:pt x="125380" y="2271240"/>
                  </a:cubicBezTo>
                  <a:close/>
                </a:path>
              </a:pathLst>
            </a:custGeom>
            <a:gradFill>
              <a:gsLst>
                <a:gs pos="0">
                  <a:srgbClr val="1DDD46">
                    <a:alpha val="50000"/>
                  </a:srgbClr>
                </a:gs>
                <a:gs pos="100000">
                  <a:srgbClr val="0293DF">
                    <a:alpha val="50000"/>
                  </a:srgbClr>
                </a:gs>
              </a:gsLst>
              <a:lin ang="0" scaled="1"/>
            </a:gradFill>
            <a:ln w="36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xmlns="" id="{1F9E8176-9365-47A6-A081-C15F0F9CEF9C}"/>
              </a:ext>
            </a:extLst>
          </p:cNvPr>
          <p:cNvGrpSpPr/>
          <p:nvPr/>
        </p:nvGrpSpPr>
        <p:grpSpPr>
          <a:xfrm>
            <a:off x="901791" y="1753432"/>
            <a:ext cx="5840409" cy="3421445"/>
            <a:chOff x="2239084" y="3005202"/>
            <a:chExt cx="5690010" cy="3140488"/>
          </a:xfrm>
          <a:solidFill>
            <a:srgbClr val="252032"/>
          </a:solidFill>
        </p:grpSpPr>
        <p:grpSp>
          <p:nvGrpSpPr>
            <p:cNvPr id="121" name="Рисунок 28">
              <a:extLst>
                <a:ext uri="{FF2B5EF4-FFF2-40B4-BE49-F238E27FC236}">
                  <a16:creationId xmlns:a16="http://schemas.microsoft.com/office/drawing/2014/main" xmlns="" id="{42C1D341-D7AA-4C79-A2AC-42DBC4D09708}"/>
                </a:ext>
              </a:extLst>
            </p:cNvPr>
            <p:cNvGrpSpPr/>
            <p:nvPr/>
          </p:nvGrpSpPr>
          <p:grpSpPr>
            <a:xfrm rot="20925203">
              <a:off x="2239084" y="3005202"/>
              <a:ext cx="5690010" cy="3140488"/>
              <a:chOff x="7102529" y="-197713"/>
              <a:chExt cx="6076150" cy="3353611"/>
            </a:xfrm>
            <a:grpFill/>
          </p:grpSpPr>
          <p:sp>
            <p:nvSpPr>
              <p:cNvPr id="123" name="Полилиния: фигура 28">
                <a:extLst>
                  <a:ext uri="{FF2B5EF4-FFF2-40B4-BE49-F238E27FC236}">
                    <a16:creationId xmlns:a16="http://schemas.microsoft.com/office/drawing/2014/main" xmlns="" id="{B33F9FB9-8D1F-4D34-96D0-10A075A1A983}"/>
                  </a:ext>
                </a:extLst>
              </p:cNvPr>
              <p:cNvSpPr/>
              <p:nvPr/>
            </p:nvSpPr>
            <p:spPr>
              <a:xfrm>
                <a:off x="11950374" y="461364"/>
                <a:ext cx="30765" cy="32347"/>
              </a:xfrm>
              <a:custGeom>
                <a:avLst/>
                <a:gdLst>
                  <a:gd name="connsiteX0" fmla="*/ 10035 w 30765"/>
                  <a:gd name="connsiteY0" fmla="*/ 8125 h 32347"/>
                  <a:gd name="connsiteX1" fmla="*/ 4651 w 30765"/>
                  <a:gd name="connsiteY1" fmla="*/ 23490 h 32347"/>
                  <a:gd name="connsiteX2" fmla="*/ 17727 w 30765"/>
                  <a:gd name="connsiteY2" fmla="*/ 32386 h 32347"/>
                  <a:gd name="connsiteX3" fmla="*/ 31571 w 30765"/>
                  <a:gd name="connsiteY3" fmla="*/ 23490 h 32347"/>
                  <a:gd name="connsiteX4" fmla="*/ 26956 w 30765"/>
                  <a:gd name="connsiteY4" fmla="*/ 4890 h 32347"/>
                  <a:gd name="connsiteX5" fmla="*/ 10035 w 30765"/>
                  <a:gd name="connsiteY5" fmla="*/ 812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10035" y="8125"/>
                    </a:moveTo>
                    <a:lnTo>
                      <a:pt x="4651" y="23490"/>
                    </a:lnTo>
                    <a:lnTo>
                      <a:pt x="17727" y="32386"/>
                    </a:lnTo>
                    <a:lnTo>
                      <a:pt x="31571" y="23490"/>
                    </a:lnTo>
                    <a:lnTo>
                      <a:pt x="26956" y="4890"/>
                    </a:lnTo>
                    <a:lnTo>
                      <a:pt x="10035" y="812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4" name="Полилиния: фигура 29">
                <a:extLst>
                  <a:ext uri="{FF2B5EF4-FFF2-40B4-BE49-F238E27FC236}">
                    <a16:creationId xmlns:a16="http://schemas.microsoft.com/office/drawing/2014/main" xmlns="" id="{5496116F-163F-48B4-83A5-289E2AD7D8CB}"/>
                  </a:ext>
                </a:extLst>
              </p:cNvPr>
              <p:cNvSpPr/>
              <p:nvPr/>
            </p:nvSpPr>
            <p:spPr>
              <a:xfrm>
                <a:off x="10747450" y="844680"/>
                <a:ext cx="46148" cy="48521"/>
              </a:xfrm>
              <a:custGeom>
                <a:avLst/>
                <a:gdLst>
                  <a:gd name="connsiteX0" fmla="*/ 4651 w 46147"/>
                  <a:gd name="connsiteY0" fmla="*/ 28342 h 48521"/>
                  <a:gd name="connsiteX1" fmla="*/ 27725 w 46147"/>
                  <a:gd name="connsiteY1" fmla="*/ 47751 h 48521"/>
                  <a:gd name="connsiteX2" fmla="*/ 37724 w 46147"/>
                  <a:gd name="connsiteY2" fmla="*/ 29960 h 48521"/>
                  <a:gd name="connsiteX3" fmla="*/ 41570 w 46147"/>
                  <a:gd name="connsiteY3" fmla="*/ 15403 h 48521"/>
                  <a:gd name="connsiteX4" fmla="*/ 28494 w 46147"/>
                  <a:gd name="connsiteY4" fmla="*/ 7317 h 48521"/>
                  <a:gd name="connsiteX5" fmla="*/ 13112 w 46147"/>
                  <a:gd name="connsiteY5" fmla="*/ 4890 h 48521"/>
                  <a:gd name="connsiteX6" fmla="*/ 4651 w 46147"/>
                  <a:gd name="connsiteY6" fmla="*/ 28342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48521">
                    <a:moveTo>
                      <a:pt x="4651" y="28342"/>
                    </a:moveTo>
                    <a:lnTo>
                      <a:pt x="27725" y="47751"/>
                    </a:lnTo>
                    <a:lnTo>
                      <a:pt x="37724" y="29960"/>
                    </a:lnTo>
                    <a:lnTo>
                      <a:pt x="41570" y="15403"/>
                    </a:lnTo>
                    <a:lnTo>
                      <a:pt x="28494" y="7317"/>
                    </a:lnTo>
                    <a:lnTo>
                      <a:pt x="13112" y="4890"/>
                    </a:lnTo>
                    <a:lnTo>
                      <a:pt x="4651" y="2834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5" name="Полилиния: фигура 30">
                <a:extLst>
                  <a:ext uri="{FF2B5EF4-FFF2-40B4-BE49-F238E27FC236}">
                    <a16:creationId xmlns:a16="http://schemas.microsoft.com/office/drawing/2014/main" xmlns="" id="{A508DFFD-1449-415E-880D-55D22795DAA5}"/>
                  </a:ext>
                </a:extLst>
              </p:cNvPr>
              <p:cNvSpPr/>
              <p:nvPr/>
            </p:nvSpPr>
            <p:spPr>
              <a:xfrm>
                <a:off x="10702071" y="901287"/>
                <a:ext cx="38457" cy="40434"/>
              </a:xfrm>
              <a:custGeom>
                <a:avLst/>
                <a:gdLst>
                  <a:gd name="connsiteX0" fmla="*/ 4651 w 38456"/>
                  <a:gd name="connsiteY0" fmla="*/ 29151 h 40434"/>
                  <a:gd name="connsiteX1" fmla="*/ 12343 w 38456"/>
                  <a:gd name="connsiteY1" fmla="*/ 38855 h 40434"/>
                  <a:gd name="connsiteX2" fmla="*/ 37724 w 38456"/>
                  <a:gd name="connsiteY2" fmla="*/ 21873 h 40434"/>
                  <a:gd name="connsiteX3" fmla="*/ 31571 w 38456"/>
                  <a:gd name="connsiteY3" fmla="*/ 5699 h 40434"/>
                  <a:gd name="connsiteX4" fmla="*/ 16188 w 38456"/>
                  <a:gd name="connsiteY4" fmla="*/ 4890 h 40434"/>
                  <a:gd name="connsiteX5" fmla="*/ 6959 w 38456"/>
                  <a:gd name="connsiteY5" fmla="*/ 20256 h 40434"/>
                  <a:gd name="connsiteX6" fmla="*/ 4651 w 38456"/>
                  <a:gd name="connsiteY6" fmla="*/ 2915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40434">
                    <a:moveTo>
                      <a:pt x="4651" y="29151"/>
                    </a:moveTo>
                    <a:lnTo>
                      <a:pt x="12343" y="38855"/>
                    </a:lnTo>
                    <a:lnTo>
                      <a:pt x="37724" y="21873"/>
                    </a:lnTo>
                    <a:lnTo>
                      <a:pt x="31571" y="5699"/>
                    </a:lnTo>
                    <a:lnTo>
                      <a:pt x="16188" y="4890"/>
                    </a:lnTo>
                    <a:lnTo>
                      <a:pt x="6959" y="20256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6" name="Полилиния: фигура 31">
                <a:extLst>
                  <a:ext uri="{FF2B5EF4-FFF2-40B4-BE49-F238E27FC236}">
                    <a16:creationId xmlns:a16="http://schemas.microsoft.com/office/drawing/2014/main" xmlns="" id="{FD131AFF-4F4D-4CA7-933C-099D18BBB516}"/>
                  </a:ext>
                </a:extLst>
              </p:cNvPr>
              <p:cNvSpPr/>
              <p:nvPr/>
            </p:nvSpPr>
            <p:spPr>
              <a:xfrm>
                <a:off x="11271999" y="673239"/>
                <a:ext cx="46148" cy="40434"/>
              </a:xfrm>
              <a:custGeom>
                <a:avLst/>
                <a:gdLst>
                  <a:gd name="connsiteX0" fmla="*/ 4651 w 46147"/>
                  <a:gd name="connsiteY0" fmla="*/ 4890 h 40434"/>
                  <a:gd name="connsiteX1" fmla="*/ 43877 w 46147"/>
                  <a:gd name="connsiteY1" fmla="*/ 10551 h 40434"/>
                  <a:gd name="connsiteX2" fmla="*/ 45416 w 46147"/>
                  <a:gd name="connsiteY2" fmla="*/ 30768 h 40434"/>
                  <a:gd name="connsiteX3" fmla="*/ 30033 w 46147"/>
                  <a:gd name="connsiteY3" fmla="*/ 35620 h 40434"/>
                  <a:gd name="connsiteX4" fmla="*/ 12343 w 46147"/>
                  <a:gd name="connsiteY4" fmla="*/ 23490 h 40434"/>
                  <a:gd name="connsiteX5" fmla="*/ 4651 w 46147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40434">
                    <a:moveTo>
                      <a:pt x="4651" y="4890"/>
                    </a:moveTo>
                    <a:lnTo>
                      <a:pt x="43877" y="10551"/>
                    </a:lnTo>
                    <a:lnTo>
                      <a:pt x="45416" y="30768"/>
                    </a:lnTo>
                    <a:lnTo>
                      <a:pt x="30033" y="35620"/>
                    </a:lnTo>
                    <a:lnTo>
                      <a:pt x="12343" y="23490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7" name="Полилиния: фигура 32">
                <a:extLst>
                  <a:ext uri="{FF2B5EF4-FFF2-40B4-BE49-F238E27FC236}">
                    <a16:creationId xmlns:a16="http://schemas.microsoft.com/office/drawing/2014/main" xmlns="" id="{DFF1B077-AFE1-4172-A304-2433B2F8E604}"/>
                  </a:ext>
                </a:extLst>
              </p:cNvPr>
              <p:cNvSpPr/>
              <p:nvPr/>
            </p:nvSpPr>
            <p:spPr>
              <a:xfrm>
                <a:off x="11374294" y="595605"/>
                <a:ext cx="30765" cy="48521"/>
              </a:xfrm>
              <a:custGeom>
                <a:avLst/>
                <a:gdLst>
                  <a:gd name="connsiteX0" fmla="*/ 4651 w 30765"/>
                  <a:gd name="connsiteY0" fmla="*/ 15403 h 48521"/>
                  <a:gd name="connsiteX1" fmla="*/ 11573 w 30765"/>
                  <a:gd name="connsiteY1" fmla="*/ 47751 h 48521"/>
                  <a:gd name="connsiteX2" fmla="*/ 27725 w 30765"/>
                  <a:gd name="connsiteY2" fmla="*/ 47751 h 48521"/>
                  <a:gd name="connsiteX3" fmla="*/ 30802 w 30765"/>
                  <a:gd name="connsiteY3" fmla="*/ 18638 h 48521"/>
                  <a:gd name="connsiteX4" fmla="*/ 14650 w 30765"/>
                  <a:gd name="connsiteY4" fmla="*/ 4890 h 48521"/>
                  <a:gd name="connsiteX5" fmla="*/ 4651 w 30765"/>
                  <a:gd name="connsiteY5" fmla="*/ 15403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8521">
                    <a:moveTo>
                      <a:pt x="4651" y="15403"/>
                    </a:moveTo>
                    <a:lnTo>
                      <a:pt x="11573" y="47751"/>
                    </a:lnTo>
                    <a:lnTo>
                      <a:pt x="27725" y="47751"/>
                    </a:lnTo>
                    <a:lnTo>
                      <a:pt x="30802" y="18638"/>
                    </a:lnTo>
                    <a:lnTo>
                      <a:pt x="14650" y="4890"/>
                    </a:lnTo>
                    <a:lnTo>
                      <a:pt x="4651" y="154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8" name="Полилиния: фигура 33">
                <a:extLst>
                  <a:ext uri="{FF2B5EF4-FFF2-40B4-BE49-F238E27FC236}">
                    <a16:creationId xmlns:a16="http://schemas.microsoft.com/office/drawing/2014/main" xmlns="" id="{3FEEEF17-D485-4D9C-938E-7E5B22743D9B}"/>
                  </a:ext>
                </a:extLst>
              </p:cNvPr>
              <p:cNvSpPr/>
              <p:nvPr/>
            </p:nvSpPr>
            <p:spPr>
              <a:xfrm>
                <a:off x="11409674" y="603692"/>
                <a:ext cx="84605" cy="72782"/>
              </a:xfrm>
              <a:custGeom>
                <a:avLst/>
                <a:gdLst>
                  <a:gd name="connsiteX0" fmla="*/ 4651 w 84604"/>
                  <a:gd name="connsiteY0" fmla="*/ 34812 h 72781"/>
                  <a:gd name="connsiteX1" fmla="*/ 4651 w 84604"/>
                  <a:gd name="connsiteY1" fmla="*/ 72011 h 72781"/>
                  <a:gd name="connsiteX2" fmla="*/ 44646 w 84604"/>
                  <a:gd name="connsiteY2" fmla="*/ 63116 h 72781"/>
                  <a:gd name="connsiteX3" fmla="*/ 81565 w 84604"/>
                  <a:gd name="connsiteY3" fmla="*/ 42899 h 72781"/>
                  <a:gd name="connsiteX4" fmla="*/ 69259 w 84604"/>
                  <a:gd name="connsiteY4" fmla="*/ 12169 h 72781"/>
                  <a:gd name="connsiteX5" fmla="*/ 44646 w 84604"/>
                  <a:gd name="connsiteY5" fmla="*/ 8934 h 72781"/>
                  <a:gd name="connsiteX6" fmla="*/ 26187 w 84604"/>
                  <a:gd name="connsiteY6" fmla="*/ 4890 h 72781"/>
                  <a:gd name="connsiteX7" fmla="*/ 12343 w 84604"/>
                  <a:gd name="connsiteY7" fmla="*/ 25916 h 72781"/>
                  <a:gd name="connsiteX8" fmla="*/ 4651 w 84604"/>
                  <a:gd name="connsiteY8" fmla="*/ 34812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04" h="72781">
                    <a:moveTo>
                      <a:pt x="4651" y="34812"/>
                    </a:moveTo>
                    <a:lnTo>
                      <a:pt x="4651" y="72011"/>
                    </a:lnTo>
                    <a:lnTo>
                      <a:pt x="44646" y="63116"/>
                    </a:lnTo>
                    <a:lnTo>
                      <a:pt x="81565" y="42899"/>
                    </a:lnTo>
                    <a:lnTo>
                      <a:pt x="69259" y="12169"/>
                    </a:lnTo>
                    <a:lnTo>
                      <a:pt x="44646" y="8934"/>
                    </a:lnTo>
                    <a:lnTo>
                      <a:pt x="26187" y="4890"/>
                    </a:lnTo>
                    <a:lnTo>
                      <a:pt x="12343" y="25916"/>
                    </a:lnTo>
                    <a:lnTo>
                      <a:pt x="4651" y="348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9" name="Полилиния: фигура 34">
                <a:extLst>
                  <a:ext uri="{FF2B5EF4-FFF2-40B4-BE49-F238E27FC236}">
                    <a16:creationId xmlns:a16="http://schemas.microsoft.com/office/drawing/2014/main" xmlns="" id="{7A22789C-B4BF-49C2-AF2A-F9619185A4FF}"/>
                  </a:ext>
                </a:extLst>
              </p:cNvPr>
              <p:cNvSpPr/>
              <p:nvPr/>
            </p:nvSpPr>
            <p:spPr>
              <a:xfrm>
                <a:off x="11422749" y="378069"/>
                <a:ext cx="115370" cy="80868"/>
              </a:xfrm>
              <a:custGeom>
                <a:avLst/>
                <a:gdLst>
                  <a:gd name="connsiteX0" fmla="*/ 4651 w 115369"/>
                  <a:gd name="connsiteY0" fmla="*/ 52603 h 80868"/>
                  <a:gd name="connsiteX1" fmla="*/ 16188 w 115369"/>
                  <a:gd name="connsiteY1" fmla="*/ 79289 h 80868"/>
                  <a:gd name="connsiteX2" fmla="*/ 92332 w 115369"/>
                  <a:gd name="connsiteY2" fmla="*/ 80098 h 80868"/>
                  <a:gd name="connsiteX3" fmla="*/ 114637 w 115369"/>
                  <a:gd name="connsiteY3" fmla="*/ 37238 h 80868"/>
                  <a:gd name="connsiteX4" fmla="*/ 100024 w 115369"/>
                  <a:gd name="connsiteY4" fmla="*/ 4890 h 80868"/>
                  <a:gd name="connsiteX5" fmla="*/ 83872 w 115369"/>
                  <a:gd name="connsiteY5" fmla="*/ 23490 h 80868"/>
                  <a:gd name="connsiteX6" fmla="*/ 52338 w 115369"/>
                  <a:gd name="connsiteY6" fmla="*/ 20255 h 80868"/>
                  <a:gd name="connsiteX7" fmla="*/ 43877 w 115369"/>
                  <a:gd name="connsiteY7" fmla="*/ 35620 h 80868"/>
                  <a:gd name="connsiteX8" fmla="*/ 26956 w 115369"/>
                  <a:gd name="connsiteY8" fmla="*/ 35620 h 80868"/>
                  <a:gd name="connsiteX9" fmla="*/ 24649 w 115369"/>
                  <a:gd name="connsiteY9" fmla="*/ 53412 h 80868"/>
                  <a:gd name="connsiteX10" fmla="*/ 4651 w 115369"/>
                  <a:gd name="connsiteY10" fmla="*/ 52603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69" h="80868">
                    <a:moveTo>
                      <a:pt x="4651" y="52603"/>
                    </a:moveTo>
                    <a:lnTo>
                      <a:pt x="16188" y="79289"/>
                    </a:lnTo>
                    <a:lnTo>
                      <a:pt x="92332" y="80098"/>
                    </a:lnTo>
                    <a:lnTo>
                      <a:pt x="114637" y="37238"/>
                    </a:lnTo>
                    <a:lnTo>
                      <a:pt x="100024" y="4890"/>
                    </a:lnTo>
                    <a:lnTo>
                      <a:pt x="83872" y="23490"/>
                    </a:lnTo>
                    <a:lnTo>
                      <a:pt x="52338" y="20255"/>
                    </a:lnTo>
                    <a:lnTo>
                      <a:pt x="43877" y="35620"/>
                    </a:lnTo>
                    <a:lnTo>
                      <a:pt x="26956" y="35620"/>
                    </a:lnTo>
                    <a:lnTo>
                      <a:pt x="24649" y="53412"/>
                    </a:lnTo>
                    <a:lnTo>
                      <a:pt x="4651" y="526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1" name="Полилиния: фигура 35">
                <a:extLst>
                  <a:ext uri="{FF2B5EF4-FFF2-40B4-BE49-F238E27FC236}">
                    <a16:creationId xmlns:a16="http://schemas.microsoft.com/office/drawing/2014/main" xmlns="" id="{5FBDBCD4-7058-4951-8D06-682A8D2A2563}"/>
                  </a:ext>
                </a:extLst>
              </p:cNvPr>
              <p:cNvSpPr/>
              <p:nvPr/>
            </p:nvSpPr>
            <p:spPr>
              <a:xfrm>
                <a:off x="11388138" y="292349"/>
                <a:ext cx="23074" cy="32347"/>
              </a:xfrm>
              <a:custGeom>
                <a:avLst/>
                <a:gdLst>
                  <a:gd name="connsiteX0" fmla="*/ 9266 w 23073"/>
                  <a:gd name="connsiteY0" fmla="*/ 4890 h 32347"/>
                  <a:gd name="connsiteX1" fmla="*/ 4651 w 23073"/>
                  <a:gd name="connsiteY1" fmla="*/ 24299 h 32347"/>
                  <a:gd name="connsiteX2" fmla="*/ 20034 w 23073"/>
                  <a:gd name="connsiteY2" fmla="*/ 28342 h 32347"/>
                  <a:gd name="connsiteX3" fmla="*/ 25418 w 23073"/>
                  <a:gd name="connsiteY3" fmla="*/ 11360 h 32347"/>
                  <a:gd name="connsiteX4" fmla="*/ 9266 w 23073"/>
                  <a:gd name="connsiteY4" fmla="*/ 489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9266" y="4890"/>
                    </a:moveTo>
                    <a:lnTo>
                      <a:pt x="4651" y="24299"/>
                    </a:lnTo>
                    <a:lnTo>
                      <a:pt x="20034" y="28342"/>
                    </a:lnTo>
                    <a:lnTo>
                      <a:pt x="25418" y="11360"/>
                    </a:lnTo>
                    <a:lnTo>
                      <a:pt x="926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2" name="Полилиния: фигура 36">
                <a:extLst>
                  <a:ext uri="{FF2B5EF4-FFF2-40B4-BE49-F238E27FC236}">
                    <a16:creationId xmlns:a16="http://schemas.microsoft.com/office/drawing/2014/main" xmlns="" id="{3D64D96A-D113-4DC3-B820-03AAF0448A3B}"/>
                  </a:ext>
                </a:extLst>
              </p:cNvPr>
              <p:cNvSpPr/>
              <p:nvPr/>
            </p:nvSpPr>
            <p:spPr>
              <a:xfrm>
                <a:off x="11241233" y="437912"/>
                <a:ext cx="169209" cy="161737"/>
              </a:xfrm>
              <a:custGeom>
                <a:avLst/>
                <a:gdLst>
                  <a:gd name="connsiteX0" fmla="*/ 116176 w 169209"/>
                  <a:gd name="connsiteY0" fmla="*/ 31577 h 161736"/>
                  <a:gd name="connsiteX1" fmla="*/ 133866 w 169209"/>
                  <a:gd name="connsiteY1" fmla="*/ 59881 h 161736"/>
                  <a:gd name="connsiteX2" fmla="*/ 166939 w 169209"/>
                  <a:gd name="connsiteY2" fmla="*/ 67159 h 161736"/>
                  <a:gd name="connsiteX3" fmla="*/ 167708 w 169209"/>
                  <a:gd name="connsiteY3" fmla="*/ 27534 h 161736"/>
                  <a:gd name="connsiteX4" fmla="*/ 156171 w 169209"/>
                  <a:gd name="connsiteY4" fmla="*/ 8125 h 161736"/>
                  <a:gd name="connsiteX5" fmla="*/ 117714 w 169209"/>
                  <a:gd name="connsiteY5" fmla="*/ 4890 h 161736"/>
                  <a:gd name="connsiteX6" fmla="*/ 96947 w 169209"/>
                  <a:gd name="connsiteY6" fmla="*/ 20255 h 161736"/>
                  <a:gd name="connsiteX7" fmla="*/ 66182 w 169209"/>
                  <a:gd name="connsiteY7" fmla="*/ 14595 h 161736"/>
                  <a:gd name="connsiteX8" fmla="*/ 63875 w 169209"/>
                  <a:gd name="connsiteY8" fmla="*/ 37238 h 161736"/>
                  <a:gd name="connsiteX9" fmla="*/ 82334 w 169209"/>
                  <a:gd name="connsiteY9" fmla="*/ 57455 h 161736"/>
                  <a:gd name="connsiteX10" fmla="*/ 72335 w 169209"/>
                  <a:gd name="connsiteY10" fmla="*/ 69585 h 161736"/>
                  <a:gd name="connsiteX11" fmla="*/ 42339 w 169209"/>
                  <a:gd name="connsiteY11" fmla="*/ 44516 h 161736"/>
                  <a:gd name="connsiteX12" fmla="*/ 6959 w 169209"/>
                  <a:gd name="connsiteY12" fmla="*/ 47751 h 161736"/>
                  <a:gd name="connsiteX13" fmla="*/ 4651 w 169209"/>
                  <a:gd name="connsiteY13" fmla="*/ 77672 h 161736"/>
                  <a:gd name="connsiteX14" fmla="*/ 7728 w 169209"/>
                  <a:gd name="connsiteY14" fmla="*/ 109211 h 161736"/>
                  <a:gd name="connsiteX15" fmla="*/ 23880 w 169209"/>
                  <a:gd name="connsiteY15" fmla="*/ 130236 h 161736"/>
                  <a:gd name="connsiteX16" fmla="*/ 30033 w 169209"/>
                  <a:gd name="connsiteY16" fmla="*/ 154497 h 161736"/>
                  <a:gd name="connsiteX17" fmla="*/ 62336 w 169209"/>
                  <a:gd name="connsiteY17" fmla="*/ 164201 h 161736"/>
                  <a:gd name="connsiteX18" fmla="*/ 93102 w 169209"/>
                  <a:gd name="connsiteY18" fmla="*/ 161775 h 161736"/>
                  <a:gd name="connsiteX19" fmla="*/ 90794 w 169209"/>
                  <a:gd name="connsiteY19" fmla="*/ 127810 h 161736"/>
                  <a:gd name="connsiteX20" fmla="*/ 112330 w 169209"/>
                  <a:gd name="connsiteY20" fmla="*/ 130236 h 161736"/>
                  <a:gd name="connsiteX21" fmla="*/ 129251 w 169209"/>
                  <a:gd name="connsiteY21" fmla="*/ 101124 h 161736"/>
                  <a:gd name="connsiteX22" fmla="*/ 150018 w 169209"/>
                  <a:gd name="connsiteY22" fmla="*/ 105167 h 161736"/>
                  <a:gd name="connsiteX23" fmla="*/ 163093 w 169209"/>
                  <a:gd name="connsiteY23" fmla="*/ 89802 h 161736"/>
                  <a:gd name="connsiteX24" fmla="*/ 150018 w 169209"/>
                  <a:gd name="connsiteY24" fmla="*/ 75246 h 161736"/>
                  <a:gd name="connsiteX25" fmla="*/ 120021 w 169209"/>
                  <a:gd name="connsiteY25" fmla="*/ 66350 h 161736"/>
                  <a:gd name="connsiteX26" fmla="*/ 96178 w 169209"/>
                  <a:gd name="connsiteY26" fmla="*/ 37238 h 161736"/>
                  <a:gd name="connsiteX27" fmla="*/ 116176 w 169209"/>
                  <a:gd name="connsiteY27" fmla="*/ 31577 h 16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9209" h="161736">
                    <a:moveTo>
                      <a:pt x="116176" y="31577"/>
                    </a:moveTo>
                    <a:lnTo>
                      <a:pt x="133866" y="59881"/>
                    </a:lnTo>
                    <a:lnTo>
                      <a:pt x="166939" y="67159"/>
                    </a:lnTo>
                    <a:lnTo>
                      <a:pt x="167708" y="27534"/>
                    </a:lnTo>
                    <a:lnTo>
                      <a:pt x="156171" y="8125"/>
                    </a:lnTo>
                    <a:lnTo>
                      <a:pt x="117714" y="4890"/>
                    </a:lnTo>
                    <a:lnTo>
                      <a:pt x="96947" y="20255"/>
                    </a:lnTo>
                    <a:lnTo>
                      <a:pt x="66182" y="14595"/>
                    </a:lnTo>
                    <a:lnTo>
                      <a:pt x="63875" y="37238"/>
                    </a:lnTo>
                    <a:lnTo>
                      <a:pt x="82334" y="57455"/>
                    </a:lnTo>
                    <a:lnTo>
                      <a:pt x="72335" y="69585"/>
                    </a:lnTo>
                    <a:lnTo>
                      <a:pt x="42339" y="44516"/>
                    </a:lnTo>
                    <a:lnTo>
                      <a:pt x="6959" y="47751"/>
                    </a:lnTo>
                    <a:lnTo>
                      <a:pt x="4651" y="77672"/>
                    </a:lnTo>
                    <a:lnTo>
                      <a:pt x="7728" y="109211"/>
                    </a:lnTo>
                    <a:lnTo>
                      <a:pt x="23880" y="130236"/>
                    </a:lnTo>
                    <a:lnTo>
                      <a:pt x="30033" y="154497"/>
                    </a:lnTo>
                    <a:lnTo>
                      <a:pt x="62336" y="164201"/>
                    </a:lnTo>
                    <a:lnTo>
                      <a:pt x="93102" y="161775"/>
                    </a:lnTo>
                    <a:lnTo>
                      <a:pt x="90794" y="127810"/>
                    </a:lnTo>
                    <a:lnTo>
                      <a:pt x="112330" y="130236"/>
                    </a:lnTo>
                    <a:lnTo>
                      <a:pt x="129251" y="101124"/>
                    </a:lnTo>
                    <a:lnTo>
                      <a:pt x="150018" y="105167"/>
                    </a:lnTo>
                    <a:lnTo>
                      <a:pt x="163093" y="89802"/>
                    </a:lnTo>
                    <a:lnTo>
                      <a:pt x="150018" y="75246"/>
                    </a:lnTo>
                    <a:lnTo>
                      <a:pt x="120021" y="66350"/>
                    </a:lnTo>
                    <a:lnTo>
                      <a:pt x="96178" y="37238"/>
                    </a:lnTo>
                    <a:lnTo>
                      <a:pt x="116176" y="315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3" name="Полилиния: фигура 37">
                <a:extLst>
                  <a:ext uri="{FF2B5EF4-FFF2-40B4-BE49-F238E27FC236}">
                    <a16:creationId xmlns:a16="http://schemas.microsoft.com/office/drawing/2014/main" xmlns="" id="{37C93759-D41F-40D3-AB05-B3EEE4BF5AB6}"/>
                  </a:ext>
                </a:extLst>
              </p:cNvPr>
              <p:cNvSpPr/>
              <p:nvPr/>
            </p:nvSpPr>
            <p:spPr>
              <a:xfrm>
                <a:off x="11203546" y="538997"/>
                <a:ext cx="46148" cy="56608"/>
              </a:xfrm>
              <a:custGeom>
                <a:avLst/>
                <a:gdLst>
                  <a:gd name="connsiteX0" fmla="*/ 4651 w 46147"/>
                  <a:gd name="connsiteY0" fmla="*/ 4890 h 56607"/>
                  <a:gd name="connsiteX1" fmla="*/ 10035 w 46147"/>
                  <a:gd name="connsiteY1" fmla="*/ 29151 h 56607"/>
                  <a:gd name="connsiteX2" fmla="*/ 30033 w 46147"/>
                  <a:gd name="connsiteY2" fmla="*/ 54220 h 56607"/>
                  <a:gd name="connsiteX3" fmla="*/ 43108 w 46147"/>
                  <a:gd name="connsiteY3" fmla="*/ 48559 h 56607"/>
                  <a:gd name="connsiteX4" fmla="*/ 27725 w 46147"/>
                  <a:gd name="connsiteY4" fmla="*/ 19447 h 56607"/>
                  <a:gd name="connsiteX5" fmla="*/ 4651 w 46147"/>
                  <a:gd name="connsiteY5" fmla="*/ 489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56607">
                    <a:moveTo>
                      <a:pt x="4651" y="4890"/>
                    </a:moveTo>
                    <a:lnTo>
                      <a:pt x="10035" y="29151"/>
                    </a:lnTo>
                    <a:lnTo>
                      <a:pt x="30033" y="54220"/>
                    </a:lnTo>
                    <a:lnTo>
                      <a:pt x="43108" y="48559"/>
                    </a:lnTo>
                    <a:lnTo>
                      <a:pt x="27725" y="19447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4" name="Полилиния: фигура 38">
                <a:extLst>
                  <a:ext uri="{FF2B5EF4-FFF2-40B4-BE49-F238E27FC236}">
                    <a16:creationId xmlns:a16="http://schemas.microsoft.com/office/drawing/2014/main" xmlns="" id="{745240BA-694A-4E83-822C-C7F25881A73D}"/>
                  </a:ext>
                </a:extLst>
              </p:cNvPr>
              <p:cNvSpPr/>
              <p:nvPr/>
            </p:nvSpPr>
            <p:spPr>
              <a:xfrm>
                <a:off x="10659000" y="486433"/>
                <a:ext cx="1569031" cy="1819538"/>
              </a:xfrm>
              <a:custGeom>
                <a:avLst/>
                <a:gdLst>
                  <a:gd name="connsiteX0" fmla="*/ 1426009 w 1569031"/>
                  <a:gd name="connsiteY0" fmla="*/ 4890 h 1819538"/>
                  <a:gd name="connsiteX1" fmla="*/ 1416011 w 1569031"/>
                  <a:gd name="connsiteY1" fmla="*/ 25916 h 1819538"/>
                  <a:gd name="connsiteX2" fmla="*/ 1360633 w 1569031"/>
                  <a:gd name="connsiteY2" fmla="*/ 58264 h 1819538"/>
                  <a:gd name="connsiteX3" fmla="*/ 1320638 w 1569031"/>
                  <a:gd name="connsiteY3" fmla="*/ 18638 h 1819538"/>
                  <a:gd name="connsiteX4" fmla="*/ 1280643 w 1569031"/>
                  <a:gd name="connsiteY4" fmla="*/ 14595 h 1819538"/>
                  <a:gd name="connsiteX5" fmla="*/ 1222958 w 1569031"/>
                  <a:gd name="connsiteY5" fmla="*/ 53412 h 1819538"/>
                  <a:gd name="connsiteX6" fmla="*/ 1183732 w 1569031"/>
                  <a:gd name="connsiteY6" fmla="*/ 104359 h 1819538"/>
                  <a:gd name="connsiteX7" fmla="*/ 1169888 w 1569031"/>
                  <a:gd name="connsiteY7" fmla="*/ 156114 h 1819538"/>
                  <a:gd name="connsiteX8" fmla="*/ 1143737 w 1569031"/>
                  <a:gd name="connsiteY8" fmla="*/ 164201 h 1819538"/>
                  <a:gd name="connsiteX9" fmla="*/ 1111434 w 1569031"/>
                  <a:gd name="connsiteY9" fmla="*/ 147219 h 1819538"/>
                  <a:gd name="connsiteX10" fmla="*/ 1080668 w 1569031"/>
                  <a:gd name="connsiteY10" fmla="*/ 150454 h 1819538"/>
                  <a:gd name="connsiteX11" fmla="*/ 1064517 w 1569031"/>
                  <a:gd name="connsiteY11" fmla="*/ 172288 h 1819538"/>
                  <a:gd name="connsiteX12" fmla="*/ 1050673 w 1569031"/>
                  <a:gd name="connsiteY12" fmla="*/ 160158 h 1819538"/>
                  <a:gd name="connsiteX13" fmla="*/ 1037597 w 1569031"/>
                  <a:gd name="connsiteY13" fmla="*/ 174714 h 1819538"/>
                  <a:gd name="connsiteX14" fmla="*/ 1021445 w 1569031"/>
                  <a:gd name="connsiteY14" fmla="*/ 158540 h 1819538"/>
                  <a:gd name="connsiteX15" fmla="*/ 1044519 w 1569031"/>
                  <a:gd name="connsiteY15" fmla="*/ 134280 h 1819538"/>
                  <a:gd name="connsiteX16" fmla="*/ 989911 w 1569031"/>
                  <a:gd name="connsiteY16" fmla="*/ 130236 h 1819538"/>
                  <a:gd name="connsiteX17" fmla="*/ 959145 w 1569031"/>
                  <a:gd name="connsiteY17" fmla="*/ 158540 h 1819538"/>
                  <a:gd name="connsiteX18" fmla="*/ 976067 w 1569031"/>
                  <a:gd name="connsiteY18" fmla="*/ 220000 h 1819538"/>
                  <a:gd name="connsiteX19" fmla="*/ 945301 w 1569031"/>
                  <a:gd name="connsiteY19" fmla="*/ 251539 h 1819538"/>
                  <a:gd name="connsiteX20" fmla="*/ 945301 w 1569031"/>
                  <a:gd name="connsiteY20" fmla="*/ 204635 h 1819538"/>
                  <a:gd name="connsiteX21" fmla="*/ 923766 w 1569031"/>
                  <a:gd name="connsiteY21" fmla="*/ 204635 h 1819538"/>
                  <a:gd name="connsiteX22" fmla="*/ 902999 w 1569031"/>
                  <a:gd name="connsiteY22" fmla="*/ 224044 h 1819538"/>
                  <a:gd name="connsiteX23" fmla="*/ 897615 w 1569031"/>
                  <a:gd name="connsiteY23" fmla="*/ 199783 h 1819538"/>
                  <a:gd name="connsiteX24" fmla="*/ 929149 w 1569031"/>
                  <a:gd name="connsiteY24" fmla="*/ 170671 h 1819538"/>
                  <a:gd name="connsiteX25" fmla="*/ 896076 w 1569031"/>
                  <a:gd name="connsiteY25" fmla="*/ 172288 h 1819538"/>
                  <a:gd name="connsiteX26" fmla="*/ 797628 w 1569031"/>
                  <a:gd name="connsiteY26" fmla="*/ 225661 h 1819538"/>
                  <a:gd name="connsiteX27" fmla="*/ 816087 w 1569031"/>
                  <a:gd name="connsiteY27" fmla="*/ 249922 h 1819538"/>
                  <a:gd name="connsiteX28" fmla="*/ 788398 w 1569031"/>
                  <a:gd name="connsiteY28" fmla="*/ 278226 h 1819538"/>
                  <a:gd name="connsiteX29" fmla="*/ 799166 w 1569031"/>
                  <a:gd name="connsiteY29" fmla="*/ 299251 h 1819538"/>
                  <a:gd name="connsiteX30" fmla="*/ 819163 w 1569031"/>
                  <a:gd name="connsiteY30" fmla="*/ 288738 h 1819538"/>
                  <a:gd name="connsiteX31" fmla="*/ 821470 w 1569031"/>
                  <a:gd name="connsiteY31" fmla="*/ 319468 h 1819538"/>
                  <a:gd name="connsiteX32" fmla="*/ 845314 w 1569031"/>
                  <a:gd name="connsiteY32" fmla="*/ 348581 h 1819538"/>
                  <a:gd name="connsiteX33" fmla="*/ 808396 w 1569031"/>
                  <a:gd name="connsiteY33" fmla="*/ 358285 h 1819538"/>
                  <a:gd name="connsiteX34" fmla="*/ 797628 w 1569031"/>
                  <a:gd name="connsiteY34" fmla="*/ 374459 h 1819538"/>
                  <a:gd name="connsiteX35" fmla="*/ 807626 w 1569031"/>
                  <a:gd name="connsiteY35" fmla="*/ 399528 h 1819538"/>
                  <a:gd name="connsiteX36" fmla="*/ 777630 w 1569031"/>
                  <a:gd name="connsiteY36" fmla="*/ 405189 h 1819538"/>
                  <a:gd name="connsiteX37" fmla="*/ 736866 w 1569031"/>
                  <a:gd name="connsiteY37" fmla="*/ 392250 h 1819538"/>
                  <a:gd name="connsiteX38" fmla="*/ 725329 w 1569031"/>
                  <a:gd name="connsiteY38" fmla="*/ 439962 h 1819538"/>
                  <a:gd name="connsiteX39" fmla="*/ 656876 w 1569031"/>
                  <a:gd name="connsiteY39" fmla="*/ 427023 h 1819538"/>
                  <a:gd name="connsiteX40" fmla="*/ 656876 w 1569031"/>
                  <a:gd name="connsiteY40" fmla="*/ 532152 h 1819538"/>
                  <a:gd name="connsiteX41" fmla="*/ 608421 w 1569031"/>
                  <a:gd name="connsiteY41" fmla="*/ 524065 h 1819538"/>
                  <a:gd name="connsiteX42" fmla="*/ 534584 w 1569031"/>
                  <a:gd name="connsiteY42" fmla="*/ 453710 h 1819538"/>
                  <a:gd name="connsiteX43" fmla="*/ 561504 w 1569031"/>
                  <a:gd name="connsiteY43" fmla="*/ 433493 h 1819538"/>
                  <a:gd name="connsiteX44" fmla="*/ 516125 w 1569031"/>
                  <a:gd name="connsiteY44" fmla="*/ 362329 h 1819538"/>
                  <a:gd name="connsiteX45" fmla="*/ 486898 w 1569031"/>
                  <a:gd name="connsiteY45" fmla="*/ 347772 h 1819538"/>
                  <a:gd name="connsiteX46" fmla="*/ 443057 w 1569031"/>
                  <a:gd name="connsiteY46" fmla="*/ 363946 h 1819538"/>
                  <a:gd name="connsiteX47" fmla="*/ 393833 w 1569031"/>
                  <a:gd name="connsiteY47" fmla="*/ 343729 h 1819538"/>
                  <a:gd name="connsiteX48" fmla="*/ 386910 w 1569031"/>
                  <a:gd name="connsiteY48" fmla="*/ 423789 h 1819538"/>
                  <a:gd name="connsiteX49" fmla="*/ 297691 w 1569031"/>
                  <a:gd name="connsiteY49" fmla="*/ 464223 h 1819538"/>
                  <a:gd name="connsiteX50" fmla="*/ 263080 w 1569031"/>
                  <a:gd name="connsiteY50" fmla="*/ 439962 h 1819538"/>
                  <a:gd name="connsiteX51" fmla="*/ 268464 w 1569031"/>
                  <a:gd name="connsiteY51" fmla="*/ 420554 h 1819538"/>
                  <a:gd name="connsiteX52" fmla="*/ 176937 w 1569031"/>
                  <a:gd name="connsiteY52" fmla="*/ 419745 h 1819538"/>
                  <a:gd name="connsiteX53" fmla="*/ 153094 w 1569031"/>
                  <a:gd name="connsiteY53" fmla="*/ 453710 h 1819538"/>
                  <a:gd name="connsiteX54" fmla="*/ 146941 w 1569031"/>
                  <a:gd name="connsiteY54" fmla="*/ 475544 h 1819538"/>
                  <a:gd name="connsiteX55" fmla="*/ 140788 w 1569031"/>
                  <a:gd name="connsiteY55" fmla="*/ 443197 h 1819538"/>
                  <a:gd name="connsiteX56" fmla="*/ 123867 w 1569031"/>
                  <a:gd name="connsiteY56" fmla="*/ 427023 h 1819538"/>
                  <a:gd name="connsiteX57" fmla="*/ 103869 w 1569031"/>
                  <a:gd name="connsiteY57" fmla="*/ 448858 h 1819538"/>
                  <a:gd name="connsiteX58" fmla="*/ 75412 w 1569031"/>
                  <a:gd name="connsiteY58" fmla="*/ 463414 h 1819538"/>
                  <a:gd name="connsiteX59" fmla="*/ 73873 w 1569031"/>
                  <a:gd name="connsiteY59" fmla="*/ 483631 h 1819538"/>
                  <a:gd name="connsiteX60" fmla="*/ 86949 w 1569031"/>
                  <a:gd name="connsiteY60" fmla="*/ 502231 h 1819538"/>
                  <a:gd name="connsiteX61" fmla="*/ 87718 w 1569031"/>
                  <a:gd name="connsiteY61" fmla="*/ 502231 h 1819538"/>
                  <a:gd name="connsiteX62" fmla="*/ 87718 w 1569031"/>
                  <a:gd name="connsiteY62" fmla="*/ 503040 h 1819538"/>
                  <a:gd name="connsiteX63" fmla="*/ 93871 w 1569031"/>
                  <a:gd name="connsiteY63" fmla="*/ 535387 h 1819538"/>
                  <a:gd name="connsiteX64" fmla="*/ 136173 w 1569031"/>
                  <a:gd name="connsiteY64" fmla="*/ 599273 h 1819538"/>
                  <a:gd name="connsiteX65" fmla="*/ 136942 w 1569031"/>
                  <a:gd name="connsiteY65" fmla="*/ 600082 h 1819538"/>
                  <a:gd name="connsiteX66" fmla="*/ 136942 w 1569031"/>
                  <a:gd name="connsiteY66" fmla="*/ 600890 h 1819538"/>
                  <a:gd name="connsiteX67" fmla="*/ 136942 w 1569031"/>
                  <a:gd name="connsiteY67" fmla="*/ 642133 h 1819538"/>
                  <a:gd name="connsiteX68" fmla="*/ 158478 w 1569031"/>
                  <a:gd name="connsiteY68" fmla="*/ 669628 h 1819538"/>
                  <a:gd name="connsiteX69" fmla="*/ 160016 w 1569031"/>
                  <a:gd name="connsiteY69" fmla="*/ 671246 h 1819538"/>
                  <a:gd name="connsiteX70" fmla="*/ 158478 w 1569031"/>
                  <a:gd name="connsiteY70" fmla="*/ 672863 h 1819538"/>
                  <a:gd name="connsiteX71" fmla="*/ 108484 w 1569031"/>
                  <a:gd name="connsiteY71" fmla="*/ 714915 h 1819538"/>
                  <a:gd name="connsiteX72" fmla="*/ 105408 w 1569031"/>
                  <a:gd name="connsiteY72" fmla="*/ 739175 h 1819538"/>
                  <a:gd name="connsiteX73" fmla="*/ 105408 w 1569031"/>
                  <a:gd name="connsiteY73" fmla="*/ 739175 h 1819538"/>
                  <a:gd name="connsiteX74" fmla="*/ 105408 w 1569031"/>
                  <a:gd name="connsiteY74" fmla="*/ 739984 h 1819538"/>
                  <a:gd name="connsiteX75" fmla="*/ 93102 w 1569031"/>
                  <a:gd name="connsiteY75" fmla="*/ 758584 h 1819538"/>
                  <a:gd name="connsiteX76" fmla="*/ 84641 w 1569031"/>
                  <a:gd name="connsiteY76" fmla="*/ 803061 h 1819538"/>
                  <a:gd name="connsiteX77" fmla="*/ 83872 w 1569031"/>
                  <a:gd name="connsiteY77" fmla="*/ 805487 h 1819538"/>
                  <a:gd name="connsiteX78" fmla="*/ 82334 w 1569031"/>
                  <a:gd name="connsiteY78" fmla="*/ 804679 h 1819538"/>
                  <a:gd name="connsiteX79" fmla="*/ 57721 w 1569031"/>
                  <a:gd name="connsiteY79" fmla="*/ 802253 h 1819538"/>
                  <a:gd name="connsiteX80" fmla="*/ 18496 w 1569031"/>
                  <a:gd name="connsiteY80" fmla="*/ 836217 h 1819538"/>
                  <a:gd name="connsiteX81" fmla="*/ 18496 w 1569031"/>
                  <a:gd name="connsiteY81" fmla="*/ 836217 h 1819538"/>
                  <a:gd name="connsiteX82" fmla="*/ 17727 w 1569031"/>
                  <a:gd name="connsiteY82" fmla="*/ 836217 h 1819538"/>
                  <a:gd name="connsiteX83" fmla="*/ 4651 w 1569031"/>
                  <a:gd name="connsiteY83" fmla="*/ 843495 h 1819538"/>
                  <a:gd name="connsiteX84" fmla="*/ 36186 w 1569031"/>
                  <a:gd name="connsiteY84" fmla="*/ 893634 h 1819538"/>
                  <a:gd name="connsiteX85" fmla="*/ 36186 w 1569031"/>
                  <a:gd name="connsiteY85" fmla="*/ 894443 h 1819538"/>
                  <a:gd name="connsiteX86" fmla="*/ 36186 w 1569031"/>
                  <a:gd name="connsiteY86" fmla="*/ 894443 h 1819538"/>
                  <a:gd name="connsiteX87" fmla="*/ 46954 w 1569031"/>
                  <a:gd name="connsiteY87" fmla="*/ 1035962 h 1819538"/>
                  <a:gd name="connsiteX88" fmla="*/ 46954 w 1569031"/>
                  <a:gd name="connsiteY88" fmla="*/ 1036771 h 1819538"/>
                  <a:gd name="connsiteX89" fmla="*/ 46954 w 1569031"/>
                  <a:gd name="connsiteY89" fmla="*/ 1037579 h 1819538"/>
                  <a:gd name="connsiteX90" fmla="*/ 19265 w 1569031"/>
                  <a:gd name="connsiteY90" fmla="*/ 1069927 h 1819538"/>
                  <a:gd name="connsiteX91" fmla="*/ 36955 w 1569031"/>
                  <a:gd name="connsiteY91" fmla="*/ 1084483 h 1819538"/>
                  <a:gd name="connsiteX92" fmla="*/ 38493 w 1569031"/>
                  <a:gd name="connsiteY92" fmla="*/ 1085292 h 1819538"/>
                  <a:gd name="connsiteX93" fmla="*/ 37724 w 1569031"/>
                  <a:gd name="connsiteY93" fmla="*/ 1086909 h 1819538"/>
                  <a:gd name="connsiteX94" fmla="*/ 30802 w 1569031"/>
                  <a:gd name="connsiteY94" fmla="*/ 1124109 h 1819538"/>
                  <a:gd name="connsiteX95" fmla="*/ 46954 w 1569031"/>
                  <a:gd name="connsiteY95" fmla="*/ 1142708 h 1819538"/>
                  <a:gd name="connsiteX96" fmla="*/ 46954 w 1569031"/>
                  <a:gd name="connsiteY96" fmla="*/ 1143517 h 1819538"/>
                  <a:gd name="connsiteX97" fmla="*/ 46954 w 1569031"/>
                  <a:gd name="connsiteY97" fmla="*/ 1144326 h 1819538"/>
                  <a:gd name="connsiteX98" fmla="*/ 46954 w 1569031"/>
                  <a:gd name="connsiteY98" fmla="*/ 1170204 h 1819538"/>
                  <a:gd name="connsiteX99" fmla="*/ 66182 w 1569031"/>
                  <a:gd name="connsiteY99" fmla="*/ 1183951 h 1819538"/>
                  <a:gd name="connsiteX100" fmla="*/ 67720 w 1569031"/>
                  <a:gd name="connsiteY100" fmla="*/ 1184760 h 1819538"/>
                  <a:gd name="connsiteX101" fmla="*/ 66951 w 1569031"/>
                  <a:gd name="connsiteY101" fmla="*/ 1186377 h 1819538"/>
                  <a:gd name="connsiteX102" fmla="*/ 57721 w 1569031"/>
                  <a:gd name="connsiteY102" fmla="*/ 1212255 h 1819538"/>
                  <a:gd name="connsiteX103" fmla="*/ 57721 w 1569031"/>
                  <a:gd name="connsiteY103" fmla="*/ 1212255 h 1819538"/>
                  <a:gd name="connsiteX104" fmla="*/ 57721 w 1569031"/>
                  <a:gd name="connsiteY104" fmla="*/ 1213064 h 1819538"/>
                  <a:gd name="connsiteX105" fmla="*/ 28494 w 1569031"/>
                  <a:gd name="connsiteY105" fmla="*/ 1249455 h 1819538"/>
                  <a:gd name="connsiteX106" fmla="*/ 26187 w 1569031"/>
                  <a:gd name="connsiteY106" fmla="*/ 1275332 h 1819538"/>
                  <a:gd name="connsiteX107" fmla="*/ 73104 w 1569031"/>
                  <a:gd name="connsiteY107" fmla="*/ 1275332 h 1819538"/>
                  <a:gd name="connsiteX108" fmla="*/ 73104 w 1569031"/>
                  <a:gd name="connsiteY108" fmla="*/ 1275332 h 1819538"/>
                  <a:gd name="connsiteX109" fmla="*/ 73873 w 1569031"/>
                  <a:gd name="connsiteY109" fmla="*/ 1276141 h 1819538"/>
                  <a:gd name="connsiteX110" fmla="*/ 93871 w 1569031"/>
                  <a:gd name="connsiteY110" fmla="*/ 1292315 h 1819538"/>
                  <a:gd name="connsiteX111" fmla="*/ 116176 w 1569031"/>
                  <a:gd name="connsiteY111" fmla="*/ 1277759 h 1819538"/>
                  <a:gd name="connsiteX112" fmla="*/ 117714 w 1569031"/>
                  <a:gd name="connsiteY112" fmla="*/ 1276141 h 1819538"/>
                  <a:gd name="connsiteX113" fmla="*/ 118483 w 1569031"/>
                  <a:gd name="connsiteY113" fmla="*/ 1277759 h 1819538"/>
                  <a:gd name="connsiteX114" fmla="*/ 130789 w 1569031"/>
                  <a:gd name="connsiteY114" fmla="*/ 1293932 h 1819538"/>
                  <a:gd name="connsiteX115" fmla="*/ 131558 w 1569031"/>
                  <a:gd name="connsiteY115" fmla="*/ 1295550 h 1819538"/>
                  <a:gd name="connsiteX116" fmla="*/ 131558 w 1569031"/>
                  <a:gd name="connsiteY116" fmla="*/ 1295550 h 1819538"/>
                  <a:gd name="connsiteX117" fmla="*/ 147710 w 1569031"/>
                  <a:gd name="connsiteY117" fmla="*/ 1320619 h 1819538"/>
                  <a:gd name="connsiteX118" fmla="*/ 148479 w 1569031"/>
                  <a:gd name="connsiteY118" fmla="*/ 1322236 h 1819538"/>
                  <a:gd name="connsiteX119" fmla="*/ 146941 w 1569031"/>
                  <a:gd name="connsiteY119" fmla="*/ 1323853 h 1819538"/>
                  <a:gd name="connsiteX120" fmla="*/ 129251 w 1569031"/>
                  <a:gd name="connsiteY120" fmla="*/ 1335984 h 1819538"/>
                  <a:gd name="connsiteX121" fmla="*/ 129251 w 1569031"/>
                  <a:gd name="connsiteY121" fmla="*/ 1358627 h 1819538"/>
                  <a:gd name="connsiteX122" fmla="*/ 149248 w 1569031"/>
                  <a:gd name="connsiteY122" fmla="*/ 1360244 h 1819538"/>
                  <a:gd name="connsiteX123" fmla="*/ 166169 w 1569031"/>
                  <a:gd name="connsiteY123" fmla="*/ 1347305 h 1819538"/>
                  <a:gd name="connsiteX124" fmla="*/ 167708 w 1569031"/>
                  <a:gd name="connsiteY124" fmla="*/ 1346497 h 1819538"/>
                  <a:gd name="connsiteX125" fmla="*/ 168477 w 1569031"/>
                  <a:gd name="connsiteY125" fmla="*/ 1348114 h 1819538"/>
                  <a:gd name="connsiteX126" fmla="*/ 189243 w 1569031"/>
                  <a:gd name="connsiteY126" fmla="*/ 1390165 h 1819538"/>
                  <a:gd name="connsiteX127" fmla="*/ 189243 w 1569031"/>
                  <a:gd name="connsiteY127" fmla="*/ 1390165 h 1819538"/>
                  <a:gd name="connsiteX128" fmla="*/ 189243 w 1569031"/>
                  <a:gd name="connsiteY128" fmla="*/ 1390974 h 1819538"/>
                  <a:gd name="connsiteX129" fmla="*/ 187705 w 1569031"/>
                  <a:gd name="connsiteY129" fmla="*/ 1441113 h 1819538"/>
                  <a:gd name="connsiteX130" fmla="*/ 214625 w 1569031"/>
                  <a:gd name="connsiteY130" fmla="*/ 1456478 h 1819538"/>
                  <a:gd name="connsiteX131" fmla="*/ 215394 w 1569031"/>
                  <a:gd name="connsiteY131" fmla="*/ 1457286 h 1819538"/>
                  <a:gd name="connsiteX132" fmla="*/ 215394 w 1569031"/>
                  <a:gd name="connsiteY132" fmla="*/ 1458904 h 1819538"/>
                  <a:gd name="connsiteX133" fmla="*/ 203088 w 1569031"/>
                  <a:gd name="connsiteY133" fmla="*/ 1510659 h 1819538"/>
                  <a:gd name="connsiteX134" fmla="*/ 218470 w 1569031"/>
                  <a:gd name="connsiteY134" fmla="*/ 1545433 h 1819538"/>
                  <a:gd name="connsiteX135" fmla="*/ 252312 w 1569031"/>
                  <a:gd name="connsiteY135" fmla="*/ 1556754 h 1819538"/>
                  <a:gd name="connsiteX136" fmla="*/ 253850 w 1569031"/>
                  <a:gd name="connsiteY136" fmla="*/ 1556754 h 1819538"/>
                  <a:gd name="connsiteX137" fmla="*/ 253081 w 1569031"/>
                  <a:gd name="connsiteY137" fmla="*/ 1559180 h 1819538"/>
                  <a:gd name="connsiteX138" fmla="*/ 227700 w 1569031"/>
                  <a:gd name="connsiteY138" fmla="*/ 1622258 h 1819538"/>
                  <a:gd name="connsiteX139" fmla="*/ 222316 w 1569031"/>
                  <a:gd name="connsiteY139" fmla="*/ 1701509 h 1819538"/>
                  <a:gd name="connsiteX140" fmla="*/ 248467 w 1569031"/>
                  <a:gd name="connsiteY140" fmla="*/ 1730621 h 1819538"/>
                  <a:gd name="connsiteX141" fmla="*/ 276155 w 1569031"/>
                  <a:gd name="connsiteY141" fmla="*/ 1707978 h 1819538"/>
                  <a:gd name="connsiteX142" fmla="*/ 276924 w 1569031"/>
                  <a:gd name="connsiteY142" fmla="*/ 1707170 h 1819538"/>
                  <a:gd name="connsiteX143" fmla="*/ 277694 w 1569031"/>
                  <a:gd name="connsiteY143" fmla="*/ 1707170 h 1819538"/>
                  <a:gd name="connsiteX144" fmla="*/ 319996 w 1569031"/>
                  <a:gd name="connsiteY144" fmla="*/ 1705552 h 1819538"/>
                  <a:gd name="connsiteX145" fmla="*/ 334609 w 1569031"/>
                  <a:gd name="connsiteY145" fmla="*/ 1677248 h 1819538"/>
                  <a:gd name="connsiteX146" fmla="*/ 336148 w 1569031"/>
                  <a:gd name="connsiteY146" fmla="*/ 1674822 h 1819538"/>
                  <a:gd name="connsiteX147" fmla="*/ 337686 w 1569031"/>
                  <a:gd name="connsiteY147" fmla="*/ 1677248 h 1819538"/>
                  <a:gd name="connsiteX148" fmla="*/ 360760 w 1569031"/>
                  <a:gd name="connsiteY148" fmla="*/ 1700700 h 1819538"/>
                  <a:gd name="connsiteX149" fmla="*/ 389987 w 1569031"/>
                  <a:gd name="connsiteY149" fmla="*/ 1664309 h 1819538"/>
                  <a:gd name="connsiteX150" fmla="*/ 436904 w 1569031"/>
                  <a:gd name="connsiteY150" fmla="*/ 1559180 h 1819538"/>
                  <a:gd name="connsiteX151" fmla="*/ 436904 w 1569031"/>
                  <a:gd name="connsiteY151" fmla="*/ 1558372 h 1819538"/>
                  <a:gd name="connsiteX152" fmla="*/ 438442 w 1569031"/>
                  <a:gd name="connsiteY152" fmla="*/ 1558372 h 1819538"/>
                  <a:gd name="connsiteX153" fmla="*/ 469208 w 1569031"/>
                  <a:gd name="connsiteY153" fmla="*/ 1552711 h 1819538"/>
                  <a:gd name="connsiteX154" fmla="*/ 469977 w 1569031"/>
                  <a:gd name="connsiteY154" fmla="*/ 1552711 h 1819538"/>
                  <a:gd name="connsiteX155" fmla="*/ 469977 w 1569031"/>
                  <a:gd name="connsiteY155" fmla="*/ 1552711 h 1819538"/>
                  <a:gd name="connsiteX156" fmla="*/ 530738 w 1569031"/>
                  <a:gd name="connsiteY156" fmla="*/ 1578589 h 1819538"/>
                  <a:gd name="connsiteX157" fmla="*/ 531508 w 1569031"/>
                  <a:gd name="connsiteY157" fmla="*/ 1578589 h 1819538"/>
                  <a:gd name="connsiteX158" fmla="*/ 532277 w 1569031"/>
                  <a:gd name="connsiteY158" fmla="*/ 1579397 h 1819538"/>
                  <a:gd name="connsiteX159" fmla="*/ 545352 w 1569031"/>
                  <a:gd name="connsiteY159" fmla="*/ 1621449 h 1819538"/>
                  <a:gd name="connsiteX160" fmla="*/ 581501 w 1569031"/>
                  <a:gd name="connsiteY160" fmla="*/ 1603658 h 1819538"/>
                  <a:gd name="connsiteX161" fmla="*/ 582270 w 1569031"/>
                  <a:gd name="connsiteY161" fmla="*/ 1603658 h 1819538"/>
                  <a:gd name="connsiteX162" fmla="*/ 583039 w 1569031"/>
                  <a:gd name="connsiteY162" fmla="*/ 1603658 h 1819538"/>
                  <a:gd name="connsiteX163" fmla="*/ 605344 w 1569031"/>
                  <a:gd name="connsiteY163" fmla="*/ 1620640 h 1819538"/>
                  <a:gd name="connsiteX164" fmla="*/ 606113 w 1569031"/>
                  <a:gd name="connsiteY164" fmla="*/ 1620640 h 1819538"/>
                  <a:gd name="connsiteX165" fmla="*/ 606113 w 1569031"/>
                  <a:gd name="connsiteY165" fmla="*/ 1621449 h 1819538"/>
                  <a:gd name="connsiteX166" fmla="*/ 646878 w 1569031"/>
                  <a:gd name="connsiteY166" fmla="*/ 1718491 h 1819538"/>
                  <a:gd name="connsiteX167" fmla="*/ 699948 w 1569031"/>
                  <a:gd name="connsiteY167" fmla="*/ 1821194 h 1819538"/>
                  <a:gd name="connsiteX168" fmla="*/ 733020 w 1569031"/>
                  <a:gd name="connsiteY168" fmla="*/ 1798551 h 1819538"/>
                  <a:gd name="connsiteX169" fmla="*/ 733020 w 1569031"/>
                  <a:gd name="connsiteY169" fmla="*/ 1798551 h 1819538"/>
                  <a:gd name="connsiteX170" fmla="*/ 733790 w 1569031"/>
                  <a:gd name="connsiteY170" fmla="*/ 1798551 h 1819538"/>
                  <a:gd name="connsiteX171" fmla="*/ 768401 w 1569031"/>
                  <a:gd name="connsiteY171" fmla="*/ 1783994 h 1819538"/>
                  <a:gd name="connsiteX172" fmla="*/ 769170 w 1569031"/>
                  <a:gd name="connsiteY172" fmla="*/ 1783186 h 1819538"/>
                  <a:gd name="connsiteX173" fmla="*/ 769939 w 1569031"/>
                  <a:gd name="connsiteY173" fmla="*/ 1783994 h 1819538"/>
                  <a:gd name="connsiteX174" fmla="*/ 796859 w 1569031"/>
                  <a:gd name="connsiteY174" fmla="*/ 1806638 h 1819538"/>
                  <a:gd name="connsiteX175" fmla="*/ 810703 w 1569031"/>
                  <a:gd name="connsiteY175" fmla="*/ 1792890 h 1819538"/>
                  <a:gd name="connsiteX176" fmla="*/ 812241 w 1569031"/>
                  <a:gd name="connsiteY176" fmla="*/ 1792081 h 1819538"/>
                  <a:gd name="connsiteX177" fmla="*/ 813010 w 1569031"/>
                  <a:gd name="connsiteY177" fmla="*/ 1793699 h 1819538"/>
                  <a:gd name="connsiteX178" fmla="*/ 834546 w 1569031"/>
                  <a:gd name="connsiteY178" fmla="*/ 1813916 h 1819538"/>
                  <a:gd name="connsiteX179" fmla="*/ 853774 w 1569031"/>
                  <a:gd name="connsiteY179" fmla="*/ 1793699 h 1819538"/>
                  <a:gd name="connsiteX180" fmla="*/ 854544 w 1569031"/>
                  <a:gd name="connsiteY180" fmla="*/ 1792890 h 1819538"/>
                  <a:gd name="connsiteX181" fmla="*/ 855313 w 1569031"/>
                  <a:gd name="connsiteY181" fmla="*/ 1792890 h 1819538"/>
                  <a:gd name="connsiteX182" fmla="*/ 903768 w 1569031"/>
                  <a:gd name="connsiteY182" fmla="*/ 1794507 h 1819538"/>
                  <a:gd name="connsiteX183" fmla="*/ 904537 w 1569031"/>
                  <a:gd name="connsiteY183" fmla="*/ 1794507 h 1819538"/>
                  <a:gd name="connsiteX184" fmla="*/ 905306 w 1569031"/>
                  <a:gd name="connsiteY184" fmla="*/ 1795316 h 1819538"/>
                  <a:gd name="connsiteX185" fmla="*/ 935303 w 1569031"/>
                  <a:gd name="connsiteY185" fmla="*/ 1819577 h 1819538"/>
                  <a:gd name="connsiteX186" fmla="*/ 994525 w 1569031"/>
                  <a:gd name="connsiteY186" fmla="*/ 1796933 h 1819538"/>
                  <a:gd name="connsiteX187" fmla="*/ 996064 w 1569031"/>
                  <a:gd name="connsiteY187" fmla="*/ 1796125 h 1819538"/>
                  <a:gd name="connsiteX188" fmla="*/ 996833 w 1569031"/>
                  <a:gd name="connsiteY188" fmla="*/ 1796933 h 1819538"/>
                  <a:gd name="connsiteX189" fmla="*/ 1016830 w 1569031"/>
                  <a:gd name="connsiteY189" fmla="*/ 1813916 h 1819538"/>
                  <a:gd name="connsiteX190" fmla="*/ 1098358 w 1569031"/>
                  <a:gd name="connsiteY190" fmla="*/ 1775099 h 1819538"/>
                  <a:gd name="connsiteX191" fmla="*/ 1099128 w 1569031"/>
                  <a:gd name="connsiteY191" fmla="*/ 1774290 h 1819538"/>
                  <a:gd name="connsiteX192" fmla="*/ 1099897 w 1569031"/>
                  <a:gd name="connsiteY192" fmla="*/ 1774290 h 1819538"/>
                  <a:gd name="connsiteX193" fmla="*/ 1122971 w 1569031"/>
                  <a:gd name="connsiteY193" fmla="*/ 1779951 h 1819538"/>
                  <a:gd name="connsiteX194" fmla="*/ 1149121 w 1569031"/>
                  <a:gd name="connsiteY194" fmla="*/ 1769438 h 1819538"/>
                  <a:gd name="connsiteX195" fmla="*/ 1146045 w 1569031"/>
                  <a:gd name="connsiteY195" fmla="*/ 1749221 h 1819538"/>
                  <a:gd name="connsiteX196" fmla="*/ 1145276 w 1569031"/>
                  <a:gd name="connsiteY196" fmla="*/ 1748412 h 1819538"/>
                  <a:gd name="connsiteX197" fmla="*/ 1146814 w 1569031"/>
                  <a:gd name="connsiteY197" fmla="*/ 1747604 h 1819538"/>
                  <a:gd name="connsiteX198" fmla="*/ 1209883 w 1569031"/>
                  <a:gd name="connsiteY198" fmla="*/ 1712830 h 1819538"/>
                  <a:gd name="connsiteX199" fmla="*/ 1194500 w 1569031"/>
                  <a:gd name="connsiteY199" fmla="*/ 1665927 h 1819538"/>
                  <a:gd name="connsiteX200" fmla="*/ 1193731 w 1569031"/>
                  <a:gd name="connsiteY200" fmla="*/ 1665118 h 1819538"/>
                  <a:gd name="connsiteX201" fmla="*/ 1194500 w 1569031"/>
                  <a:gd name="connsiteY201" fmla="*/ 1663501 h 1819538"/>
                  <a:gd name="connsiteX202" fmla="*/ 1216036 w 1569031"/>
                  <a:gd name="connsiteY202" fmla="*/ 1640049 h 1819538"/>
                  <a:gd name="connsiteX203" fmla="*/ 1207575 w 1569031"/>
                  <a:gd name="connsiteY203" fmla="*/ 1616597 h 1819538"/>
                  <a:gd name="connsiteX204" fmla="*/ 1166811 w 1569031"/>
                  <a:gd name="connsiteY204" fmla="*/ 1589102 h 1819538"/>
                  <a:gd name="connsiteX205" fmla="*/ 1165273 w 1569031"/>
                  <a:gd name="connsiteY205" fmla="*/ 1587484 h 1819538"/>
                  <a:gd name="connsiteX206" fmla="*/ 1166042 w 1569031"/>
                  <a:gd name="connsiteY206" fmla="*/ 1585867 h 1819538"/>
                  <a:gd name="connsiteX207" fmla="*/ 1187578 w 1569031"/>
                  <a:gd name="connsiteY207" fmla="*/ 1543007 h 1819538"/>
                  <a:gd name="connsiteX208" fmla="*/ 1147583 w 1569031"/>
                  <a:gd name="connsiteY208" fmla="*/ 1513894 h 1819538"/>
                  <a:gd name="connsiteX209" fmla="*/ 1146045 w 1569031"/>
                  <a:gd name="connsiteY209" fmla="*/ 1513085 h 1819538"/>
                  <a:gd name="connsiteX210" fmla="*/ 1147583 w 1569031"/>
                  <a:gd name="connsiteY210" fmla="*/ 1511468 h 1819538"/>
                  <a:gd name="connsiteX211" fmla="*/ 1166042 w 1569031"/>
                  <a:gd name="connsiteY211" fmla="*/ 1488825 h 1819538"/>
                  <a:gd name="connsiteX212" fmla="*/ 1166042 w 1569031"/>
                  <a:gd name="connsiteY212" fmla="*/ 1392592 h 1819538"/>
                  <a:gd name="connsiteX213" fmla="*/ 1166042 w 1569031"/>
                  <a:gd name="connsiteY213" fmla="*/ 1391783 h 1819538"/>
                  <a:gd name="connsiteX214" fmla="*/ 1166811 w 1569031"/>
                  <a:gd name="connsiteY214" fmla="*/ 1390974 h 1819538"/>
                  <a:gd name="connsiteX215" fmla="*/ 1245263 w 1569031"/>
                  <a:gd name="connsiteY215" fmla="*/ 1360244 h 1819538"/>
                  <a:gd name="connsiteX216" fmla="*/ 1248339 w 1569031"/>
                  <a:gd name="connsiteY216" fmla="*/ 1323045 h 1819538"/>
                  <a:gd name="connsiteX217" fmla="*/ 1248339 w 1569031"/>
                  <a:gd name="connsiteY217" fmla="*/ 1321427 h 1819538"/>
                  <a:gd name="connsiteX218" fmla="*/ 1249878 w 1569031"/>
                  <a:gd name="connsiteY218" fmla="*/ 1321427 h 1819538"/>
                  <a:gd name="connsiteX219" fmla="*/ 1296026 w 1569031"/>
                  <a:gd name="connsiteY219" fmla="*/ 1318193 h 1819538"/>
                  <a:gd name="connsiteX220" fmla="*/ 1306024 w 1569031"/>
                  <a:gd name="connsiteY220" fmla="*/ 1288271 h 1819538"/>
                  <a:gd name="connsiteX221" fmla="*/ 1304486 w 1569031"/>
                  <a:gd name="connsiteY221" fmla="*/ 1256733 h 1819538"/>
                  <a:gd name="connsiteX222" fmla="*/ 1304486 w 1569031"/>
                  <a:gd name="connsiteY222" fmla="*/ 1255924 h 1819538"/>
                  <a:gd name="connsiteX223" fmla="*/ 1306024 w 1569031"/>
                  <a:gd name="connsiteY223" fmla="*/ 1255115 h 1819538"/>
                  <a:gd name="connsiteX224" fmla="*/ 1328329 w 1569031"/>
                  <a:gd name="connsiteY224" fmla="*/ 1243794 h 1819538"/>
                  <a:gd name="connsiteX225" fmla="*/ 1311408 w 1569031"/>
                  <a:gd name="connsiteY225" fmla="*/ 1181525 h 1819538"/>
                  <a:gd name="connsiteX226" fmla="*/ 1280643 w 1569031"/>
                  <a:gd name="connsiteY226" fmla="*/ 1158882 h 1819538"/>
                  <a:gd name="connsiteX227" fmla="*/ 1279105 w 1569031"/>
                  <a:gd name="connsiteY227" fmla="*/ 1158073 h 1819538"/>
                  <a:gd name="connsiteX228" fmla="*/ 1279874 w 1569031"/>
                  <a:gd name="connsiteY228" fmla="*/ 1156456 h 1819538"/>
                  <a:gd name="connsiteX229" fmla="*/ 1299871 w 1569031"/>
                  <a:gd name="connsiteY229" fmla="*/ 1080440 h 1819538"/>
                  <a:gd name="connsiteX230" fmla="*/ 1272183 w 1569031"/>
                  <a:gd name="connsiteY230" fmla="*/ 1001997 h 1819538"/>
                  <a:gd name="connsiteX231" fmla="*/ 1271413 w 1569031"/>
                  <a:gd name="connsiteY231" fmla="*/ 1000380 h 1819538"/>
                  <a:gd name="connsiteX232" fmla="*/ 1272183 w 1569031"/>
                  <a:gd name="connsiteY232" fmla="*/ 999571 h 1819538"/>
                  <a:gd name="connsiteX233" fmla="*/ 1287565 w 1569031"/>
                  <a:gd name="connsiteY233" fmla="*/ 978546 h 1819538"/>
                  <a:gd name="connsiteX234" fmla="*/ 1288334 w 1569031"/>
                  <a:gd name="connsiteY234" fmla="*/ 976928 h 1819538"/>
                  <a:gd name="connsiteX235" fmla="*/ 1289873 w 1569031"/>
                  <a:gd name="connsiteY235" fmla="*/ 977737 h 1819538"/>
                  <a:gd name="connsiteX236" fmla="*/ 1344481 w 1569031"/>
                  <a:gd name="connsiteY236" fmla="*/ 997145 h 1819538"/>
                  <a:gd name="connsiteX237" fmla="*/ 1379861 w 1569031"/>
                  <a:gd name="connsiteY237" fmla="*/ 989058 h 1819538"/>
                  <a:gd name="connsiteX238" fmla="*/ 1392167 w 1569031"/>
                  <a:gd name="connsiteY238" fmla="*/ 967224 h 1819538"/>
                  <a:gd name="connsiteX239" fmla="*/ 1392167 w 1569031"/>
                  <a:gd name="connsiteY239" fmla="*/ 966415 h 1819538"/>
                  <a:gd name="connsiteX240" fmla="*/ 1392937 w 1569031"/>
                  <a:gd name="connsiteY240" fmla="*/ 965607 h 1819538"/>
                  <a:gd name="connsiteX241" fmla="*/ 1434470 w 1569031"/>
                  <a:gd name="connsiteY241" fmla="*/ 959137 h 1819538"/>
                  <a:gd name="connsiteX242" fmla="*/ 1442161 w 1569031"/>
                  <a:gd name="connsiteY242" fmla="*/ 931642 h 1819538"/>
                  <a:gd name="connsiteX243" fmla="*/ 1372939 w 1569031"/>
                  <a:gd name="connsiteY243" fmla="*/ 781227 h 1819538"/>
                  <a:gd name="connsiteX244" fmla="*/ 1372939 w 1569031"/>
                  <a:gd name="connsiteY244" fmla="*/ 780418 h 1819538"/>
                  <a:gd name="connsiteX245" fmla="*/ 1372939 w 1569031"/>
                  <a:gd name="connsiteY245" fmla="*/ 779609 h 1819538"/>
                  <a:gd name="connsiteX246" fmla="*/ 1379861 w 1569031"/>
                  <a:gd name="connsiteY246" fmla="*/ 743219 h 1819538"/>
                  <a:gd name="connsiteX247" fmla="*/ 1379861 w 1569031"/>
                  <a:gd name="connsiteY247" fmla="*/ 742410 h 1819538"/>
                  <a:gd name="connsiteX248" fmla="*/ 1380630 w 1569031"/>
                  <a:gd name="connsiteY248" fmla="*/ 741601 h 1819538"/>
                  <a:gd name="connsiteX249" fmla="*/ 1426778 w 1569031"/>
                  <a:gd name="connsiteY249" fmla="*/ 707637 h 1819538"/>
                  <a:gd name="connsiteX250" fmla="*/ 1409857 w 1569031"/>
                  <a:gd name="connsiteY250" fmla="*/ 672055 h 1819538"/>
                  <a:gd name="connsiteX251" fmla="*/ 1409088 w 1569031"/>
                  <a:gd name="connsiteY251" fmla="*/ 671246 h 1819538"/>
                  <a:gd name="connsiteX252" fmla="*/ 1409857 w 1569031"/>
                  <a:gd name="connsiteY252" fmla="*/ 669628 h 1819538"/>
                  <a:gd name="connsiteX253" fmla="*/ 1454467 w 1569031"/>
                  <a:gd name="connsiteY253" fmla="*/ 625959 h 1819538"/>
                  <a:gd name="connsiteX254" fmla="*/ 1455236 w 1569031"/>
                  <a:gd name="connsiteY254" fmla="*/ 625151 h 1819538"/>
                  <a:gd name="connsiteX255" fmla="*/ 1456005 w 1569031"/>
                  <a:gd name="connsiteY255" fmla="*/ 625151 h 1819538"/>
                  <a:gd name="connsiteX256" fmla="*/ 1496000 w 1569031"/>
                  <a:gd name="connsiteY256" fmla="*/ 621107 h 1819538"/>
                  <a:gd name="connsiteX257" fmla="*/ 1518305 w 1569031"/>
                  <a:gd name="connsiteY257" fmla="*/ 594421 h 1819538"/>
                  <a:gd name="connsiteX258" fmla="*/ 1522920 w 1569031"/>
                  <a:gd name="connsiteY258" fmla="*/ 547517 h 1819538"/>
                  <a:gd name="connsiteX259" fmla="*/ 1496770 w 1569031"/>
                  <a:gd name="connsiteY259" fmla="*/ 523257 h 1819538"/>
                  <a:gd name="connsiteX260" fmla="*/ 1496000 w 1569031"/>
                  <a:gd name="connsiteY260" fmla="*/ 522448 h 1819538"/>
                  <a:gd name="connsiteX261" fmla="*/ 1496000 w 1569031"/>
                  <a:gd name="connsiteY261" fmla="*/ 521639 h 1819538"/>
                  <a:gd name="connsiteX262" fmla="*/ 1494462 w 1569031"/>
                  <a:gd name="connsiteY262" fmla="*/ 490909 h 1819538"/>
                  <a:gd name="connsiteX263" fmla="*/ 1478310 w 1569031"/>
                  <a:gd name="connsiteY263" fmla="*/ 465031 h 1819538"/>
                  <a:gd name="connsiteX264" fmla="*/ 1477541 w 1569031"/>
                  <a:gd name="connsiteY264" fmla="*/ 463414 h 1819538"/>
                  <a:gd name="connsiteX265" fmla="*/ 1478310 w 1569031"/>
                  <a:gd name="connsiteY265" fmla="*/ 462605 h 1819538"/>
                  <a:gd name="connsiteX266" fmla="*/ 1498308 w 1569031"/>
                  <a:gd name="connsiteY266" fmla="*/ 443197 h 1819538"/>
                  <a:gd name="connsiteX267" fmla="*/ 1476772 w 1569031"/>
                  <a:gd name="connsiteY267" fmla="*/ 416510 h 1819538"/>
                  <a:gd name="connsiteX268" fmla="*/ 1476003 w 1569031"/>
                  <a:gd name="connsiteY268" fmla="*/ 415702 h 1819538"/>
                  <a:gd name="connsiteX269" fmla="*/ 1476772 w 1569031"/>
                  <a:gd name="connsiteY269" fmla="*/ 414084 h 1819538"/>
                  <a:gd name="connsiteX270" fmla="*/ 1529073 w 1569031"/>
                  <a:gd name="connsiteY270" fmla="*/ 363946 h 1819538"/>
                  <a:gd name="connsiteX271" fmla="*/ 1529073 w 1569031"/>
                  <a:gd name="connsiteY271" fmla="*/ 363946 h 1819538"/>
                  <a:gd name="connsiteX272" fmla="*/ 1529073 w 1569031"/>
                  <a:gd name="connsiteY272" fmla="*/ 363946 h 1819538"/>
                  <a:gd name="connsiteX273" fmla="*/ 1552916 w 1569031"/>
                  <a:gd name="connsiteY273" fmla="*/ 353433 h 1819538"/>
                  <a:gd name="connsiteX274" fmla="*/ 1569837 w 1569031"/>
                  <a:gd name="connsiteY274" fmla="*/ 326747 h 1819538"/>
                  <a:gd name="connsiteX275" fmla="*/ 1537534 w 1569031"/>
                  <a:gd name="connsiteY275" fmla="*/ 255582 h 1819538"/>
                  <a:gd name="connsiteX276" fmla="*/ 1496770 w 1569031"/>
                  <a:gd name="connsiteY276" fmla="*/ 255582 h 1819538"/>
                  <a:gd name="connsiteX277" fmla="*/ 1496000 w 1569031"/>
                  <a:gd name="connsiteY277" fmla="*/ 255582 h 1819538"/>
                  <a:gd name="connsiteX278" fmla="*/ 1496000 w 1569031"/>
                  <a:gd name="connsiteY278" fmla="*/ 255582 h 1819538"/>
                  <a:gd name="connsiteX279" fmla="*/ 1463697 w 1569031"/>
                  <a:gd name="connsiteY279" fmla="*/ 241026 h 1819538"/>
                  <a:gd name="connsiteX280" fmla="*/ 1462928 w 1569031"/>
                  <a:gd name="connsiteY280" fmla="*/ 240217 h 1819538"/>
                  <a:gd name="connsiteX281" fmla="*/ 1462928 w 1569031"/>
                  <a:gd name="connsiteY281" fmla="*/ 239409 h 1819538"/>
                  <a:gd name="connsiteX282" fmla="*/ 1446007 w 1569031"/>
                  <a:gd name="connsiteY282" fmla="*/ 194122 h 1819538"/>
                  <a:gd name="connsiteX283" fmla="*/ 1445238 w 1569031"/>
                  <a:gd name="connsiteY283" fmla="*/ 193314 h 1819538"/>
                  <a:gd name="connsiteX284" fmla="*/ 1446007 w 1569031"/>
                  <a:gd name="connsiteY284" fmla="*/ 192505 h 1819538"/>
                  <a:gd name="connsiteX285" fmla="*/ 1511383 w 1569031"/>
                  <a:gd name="connsiteY285" fmla="*/ 111637 h 1819538"/>
                  <a:gd name="connsiteX286" fmla="*/ 1511383 w 1569031"/>
                  <a:gd name="connsiteY286" fmla="*/ 72011 h 1819538"/>
                  <a:gd name="connsiteX287" fmla="*/ 1426009 w 1569031"/>
                  <a:gd name="connsiteY287" fmla="*/ 4890 h 181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1569031" h="1819538">
                    <a:moveTo>
                      <a:pt x="1426009" y="4890"/>
                    </a:moveTo>
                    <a:lnTo>
                      <a:pt x="1416011" y="25916"/>
                    </a:lnTo>
                    <a:lnTo>
                      <a:pt x="1360633" y="58264"/>
                    </a:lnTo>
                    <a:lnTo>
                      <a:pt x="1320638" y="18638"/>
                    </a:lnTo>
                    <a:lnTo>
                      <a:pt x="1280643" y="14595"/>
                    </a:lnTo>
                    <a:lnTo>
                      <a:pt x="1222958" y="53412"/>
                    </a:lnTo>
                    <a:lnTo>
                      <a:pt x="1183732" y="104359"/>
                    </a:lnTo>
                    <a:lnTo>
                      <a:pt x="1169888" y="156114"/>
                    </a:lnTo>
                    <a:lnTo>
                      <a:pt x="1143737" y="164201"/>
                    </a:lnTo>
                    <a:lnTo>
                      <a:pt x="1111434" y="147219"/>
                    </a:lnTo>
                    <a:lnTo>
                      <a:pt x="1080668" y="150454"/>
                    </a:lnTo>
                    <a:lnTo>
                      <a:pt x="1064517" y="172288"/>
                    </a:lnTo>
                    <a:lnTo>
                      <a:pt x="1050673" y="160158"/>
                    </a:lnTo>
                    <a:lnTo>
                      <a:pt x="1037597" y="174714"/>
                    </a:lnTo>
                    <a:lnTo>
                      <a:pt x="1021445" y="158540"/>
                    </a:lnTo>
                    <a:lnTo>
                      <a:pt x="1044519" y="134280"/>
                    </a:lnTo>
                    <a:lnTo>
                      <a:pt x="989911" y="130236"/>
                    </a:lnTo>
                    <a:lnTo>
                      <a:pt x="959145" y="158540"/>
                    </a:lnTo>
                    <a:lnTo>
                      <a:pt x="976067" y="220000"/>
                    </a:lnTo>
                    <a:lnTo>
                      <a:pt x="945301" y="251539"/>
                    </a:lnTo>
                    <a:lnTo>
                      <a:pt x="945301" y="204635"/>
                    </a:lnTo>
                    <a:lnTo>
                      <a:pt x="923766" y="204635"/>
                    </a:lnTo>
                    <a:lnTo>
                      <a:pt x="902999" y="224044"/>
                    </a:lnTo>
                    <a:lnTo>
                      <a:pt x="897615" y="199783"/>
                    </a:lnTo>
                    <a:lnTo>
                      <a:pt x="929149" y="170671"/>
                    </a:lnTo>
                    <a:lnTo>
                      <a:pt x="896076" y="172288"/>
                    </a:lnTo>
                    <a:lnTo>
                      <a:pt x="797628" y="225661"/>
                    </a:lnTo>
                    <a:lnTo>
                      <a:pt x="816087" y="249922"/>
                    </a:lnTo>
                    <a:lnTo>
                      <a:pt x="788398" y="278226"/>
                    </a:lnTo>
                    <a:lnTo>
                      <a:pt x="799166" y="299251"/>
                    </a:lnTo>
                    <a:lnTo>
                      <a:pt x="819163" y="288738"/>
                    </a:lnTo>
                    <a:lnTo>
                      <a:pt x="821470" y="319468"/>
                    </a:lnTo>
                    <a:lnTo>
                      <a:pt x="845314" y="348581"/>
                    </a:lnTo>
                    <a:lnTo>
                      <a:pt x="808396" y="358285"/>
                    </a:lnTo>
                    <a:lnTo>
                      <a:pt x="797628" y="374459"/>
                    </a:lnTo>
                    <a:lnTo>
                      <a:pt x="807626" y="399528"/>
                    </a:lnTo>
                    <a:lnTo>
                      <a:pt x="777630" y="405189"/>
                    </a:lnTo>
                    <a:lnTo>
                      <a:pt x="736866" y="392250"/>
                    </a:lnTo>
                    <a:lnTo>
                      <a:pt x="725329" y="439962"/>
                    </a:lnTo>
                    <a:lnTo>
                      <a:pt x="656876" y="427023"/>
                    </a:lnTo>
                    <a:lnTo>
                      <a:pt x="656876" y="532152"/>
                    </a:lnTo>
                    <a:lnTo>
                      <a:pt x="608421" y="524065"/>
                    </a:lnTo>
                    <a:lnTo>
                      <a:pt x="534584" y="453710"/>
                    </a:lnTo>
                    <a:lnTo>
                      <a:pt x="561504" y="433493"/>
                    </a:lnTo>
                    <a:lnTo>
                      <a:pt x="516125" y="362329"/>
                    </a:lnTo>
                    <a:lnTo>
                      <a:pt x="486898" y="347772"/>
                    </a:lnTo>
                    <a:lnTo>
                      <a:pt x="443057" y="363946"/>
                    </a:lnTo>
                    <a:lnTo>
                      <a:pt x="393833" y="343729"/>
                    </a:lnTo>
                    <a:lnTo>
                      <a:pt x="386910" y="423789"/>
                    </a:lnTo>
                    <a:lnTo>
                      <a:pt x="297691" y="464223"/>
                    </a:lnTo>
                    <a:lnTo>
                      <a:pt x="263080" y="439962"/>
                    </a:lnTo>
                    <a:lnTo>
                      <a:pt x="268464" y="420554"/>
                    </a:lnTo>
                    <a:lnTo>
                      <a:pt x="176937" y="419745"/>
                    </a:lnTo>
                    <a:lnTo>
                      <a:pt x="153094" y="453710"/>
                    </a:lnTo>
                    <a:lnTo>
                      <a:pt x="146941" y="475544"/>
                    </a:lnTo>
                    <a:lnTo>
                      <a:pt x="140788" y="443197"/>
                    </a:lnTo>
                    <a:lnTo>
                      <a:pt x="123867" y="427023"/>
                    </a:lnTo>
                    <a:lnTo>
                      <a:pt x="103869" y="448858"/>
                    </a:lnTo>
                    <a:lnTo>
                      <a:pt x="75412" y="463414"/>
                    </a:lnTo>
                    <a:lnTo>
                      <a:pt x="73873" y="483631"/>
                    </a:lnTo>
                    <a:lnTo>
                      <a:pt x="86949" y="502231"/>
                    </a:lnTo>
                    <a:lnTo>
                      <a:pt x="87718" y="502231"/>
                    </a:lnTo>
                    <a:lnTo>
                      <a:pt x="87718" y="503040"/>
                    </a:lnTo>
                    <a:lnTo>
                      <a:pt x="93871" y="535387"/>
                    </a:lnTo>
                    <a:lnTo>
                      <a:pt x="136173" y="599273"/>
                    </a:lnTo>
                    <a:lnTo>
                      <a:pt x="136942" y="600082"/>
                    </a:lnTo>
                    <a:lnTo>
                      <a:pt x="136942" y="600890"/>
                    </a:lnTo>
                    <a:lnTo>
                      <a:pt x="136942" y="642133"/>
                    </a:lnTo>
                    <a:lnTo>
                      <a:pt x="158478" y="669628"/>
                    </a:lnTo>
                    <a:lnTo>
                      <a:pt x="160016" y="671246"/>
                    </a:lnTo>
                    <a:lnTo>
                      <a:pt x="158478" y="672863"/>
                    </a:lnTo>
                    <a:lnTo>
                      <a:pt x="108484" y="714915"/>
                    </a:lnTo>
                    <a:lnTo>
                      <a:pt x="105408" y="739175"/>
                    </a:lnTo>
                    <a:lnTo>
                      <a:pt x="105408" y="739175"/>
                    </a:lnTo>
                    <a:lnTo>
                      <a:pt x="105408" y="739984"/>
                    </a:lnTo>
                    <a:lnTo>
                      <a:pt x="93102" y="758584"/>
                    </a:lnTo>
                    <a:lnTo>
                      <a:pt x="84641" y="803061"/>
                    </a:lnTo>
                    <a:lnTo>
                      <a:pt x="83872" y="805487"/>
                    </a:lnTo>
                    <a:lnTo>
                      <a:pt x="82334" y="804679"/>
                    </a:lnTo>
                    <a:lnTo>
                      <a:pt x="57721" y="802253"/>
                    </a:lnTo>
                    <a:lnTo>
                      <a:pt x="18496" y="836217"/>
                    </a:lnTo>
                    <a:lnTo>
                      <a:pt x="18496" y="836217"/>
                    </a:lnTo>
                    <a:lnTo>
                      <a:pt x="17727" y="836217"/>
                    </a:lnTo>
                    <a:lnTo>
                      <a:pt x="4651" y="843495"/>
                    </a:lnTo>
                    <a:lnTo>
                      <a:pt x="36186" y="893634"/>
                    </a:lnTo>
                    <a:lnTo>
                      <a:pt x="36186" y="894443"/>
                    </a:lnTo>
                    <a:lnTo>
                      <a:pt x="36186" y="894443"/>
                    </a:lnTo>
                    <a:lnTo>
                      <a:pt x="46954" y="1035962"/>
                    </a:lnTo>
                    <a:lnTo>
                      <a:pt x="46954" y="1036771"/>
                    </a:lnTo>
                    <a:lnTo>
                      <a:pt x="46954" y="1037579"/>
                    </a:lnTo>
                    <a:lnTo>
                      <a:pt x="19265" y="1069927"/>
                    </a:lnTo>
                    <a:lnTo>
                      <a:pt x="36955" y="1084483"/>
                    </a:lnTo>
                    <a:lnTo>
                      <a:pt x="38493" y="1085292"/>
                    </a:lnTo>
                    <a:lnTo>
                      <a:pt x="37724" y="1086909"/>
                    </a:lnTo>
                    <a:lnTo>
                      <a:pt x="30802" y="1124109"/>
                    </a:lnTo>
                    <a:lnTo>
                      <a:pt x="46954" y="1142708"/>
                    </a:lnTo>
                    <a:lnTo>
                      <a:pt x="46954" y="1143517"/>
                    </a:lnTo>
                    <a:lnTo>
                      <a:pt x="46954" y="1144326"/>
                    </a:lnTo>
                    <a:lnTo>
                      <a:pt x="46954" y="1170204"/>
                    </a:lnTo>
                    <a:lnTo>
                      <a:pt x="66182" y="1183951"/>
                    </a:lnTo>
                    <a:lnTo>
                      <a:pt x="67720" y="1184760"/>
                    </a:lnTo>
                    <a:lnTo>
                      <a:pt x="66951" y="1186377"/>
                    </a:lnTo>
                    <a:lnTo>
                      <a:pt x="57721" y="1212255"/>
                    </a:lnTo>
                    <a:lnTo>
                      <a:pt x="57721" y="1212255"/>
                    </a:lnTo>
                    <a:lnTo>
                      <a:pt x="57721" y="1213064"/>
                    </a:lnTo>
                    <a:lnTo>
                      <a:pt x="28494" y="1249455"/>
                    </a:lnTo>
                    <a:lnTo>
                      <a:pt x="26187" y="1275332"/>
                    </a:lnTo>
                    <a:lnTo>
                      <a:pt x="73104" y="1275332"/>
                    </a:lnTo>
                    <a:lnTo>
                      <a:pt x="73104" y="1275332"/>
                    </a:lnTo>
                    <a:lnTo>
                      <a:pt x="73873" y="1276141"/>
                    </a:lnTo>
                    <a:lnTo>
                      <a:pt x="93871" y="1292315"/>
                    </a:lnTo>
                    <a:lnTo>
                      <a:pt x="116176" y="1277759"/>
                    </a:lnTo>
                    <a:lnTo>
                      <a:pt x="117714" y="1276141"/>
                    </a:lnTo>
                    <a:lnTo>
                      <a:pt x="118483" y="1277759"/>
                    </a:lnTo>
                    <a:lnTo>
                      <a:pt x="130789" y="1293932"/>
                    </a:lnTo>
                    <a:lnTo>
                      <a:pt x="131558" y="1295550"/>
                    </a:lnTo>
                    <a:lnTo>
                      <a:pt x="131558" y="1295550"/>
                    </a:lnTo>
                    <a:lnTo>
                      <a:pt x="147710" y="1320619"/>
                    </a:lnTo>
                    <a:lnTo>
                      <a:pt x="148479" y="1322236"/>
                    </a:lnTo>
                    <a:lnTo>
                      <a:pt x="146941" y="1323853"/>
                    </a:lnTo>
                    <a:lnTo>
                      <a:pt x="129251" y="1335984"/>
                    </a:lnTo>
                    <a:lnTo>
                      <a:pt x="129251" y="1358627"/>
                    </a:lnTo>
                    <a:lnTo>
                      <a:pt x="149248" y="1360244"/>
                    </a:lnTo>
                    <a:lnTo>
                      <a:pt x="166169" y="1347305"/>
                    </a:lnTo>
                    <a:lnTo>
                      <a:pt x="167708" y="1346497"/>
                    </a:lnTo>
                    <a:lnTo>
                      <a:pt x="168477" y="1348114"/>
                    </a:lnTo>
                    <a:lnTo>
                      <a:pt x="189243" y="1390165"/>
                    </a:lnTo>
                    <a:lnTo>
                      <a:pt x="189243" y="1390165"/>
                    </a:lnTo>
                    <a:lnTo>
                      <a:pt x="189243" y="1390974"/>
                    </a:lnTo>
                    <a:lnTo>
                      <a:pt x="187705" y="1441113"/>
                    </a:lnTo>
                    <a:lnTo>
                      <a:pt x="214625" y="1456478"/>
                    </a:lnTo>
                    <a:lnTo>
                      <a:pt x="215394" y="1457286"/>
                    </a:lnTo>
                    <a:lnTo>
                      <a:pt x="215394" y="1458904"/>
                    </a:lnTo>
                    <a:lnTo>
                      <a:pt x="203088" y="1510659"/>
                    </a:lnTo>
                    <a:lnTo>
                      <a:pt x="218470" y="1545433"/>
                    </a:lnTo>
                    <a:lnTo>
                      <a:pt x="252312" y="1556754"/>
                    </a:lnTo>
                    <a:lnTo>
                      <a:pt x="253850" y="1556754"/>
                    </a:lnTo>
                    <a:lnTo>
                      <a:pt x="253081" y="1559180"/>
                    </a:lnTo>
                    <a:lnTo>
                      <a:pt x="227700" y="1622258"/>
                    </a:lnTo>
                    <a:lnTo>
                      <a:pt x="222316" y="1701509"/>
                    </a:lnTo>
                    <a:lnTo>
                      <a:pt x="248467" y="1730621"/>
                    </a:lnTo>
                    <a:lnTo>
                      <a:pt x="276155" y="1707978"/>
                    </a:lnTo>
                    <a:lnTo>
                      <a:pt x="276924" y="1707170"/>
                    </a:lnTo>
                    <a:lnTo>
                      <a:pt x="277694" y="1707170"/>
                    </a:lnTo>
                    <a:lnTo>
                      <a:pt x="319996" y="1705552"/>
                    </a:lnTo>
                    <a:lnTo>
                      <a:pt x="334609" y="1677248"/>
                    </a:lnTo>
                    <a:lnTo>
                      <a:pt x="336148" y="1674822"/>
                    </a:lnTo>
                    <a:lnTo>
                      <a:pt x="337686" y="1677248"/>
                    </a:lnTo>
                    <a:lnTo>
                      <a:pt x="360760" y="1700700"/>
                    </a:lnTo>
                    <a:lnTo>
                      <a:pt x="389987" y="1664309"/>
                    </a:lnTo>
                    <a:lnTo>
                      <a:pt x="436904" y="1559180"/>
                    </a:lnTo>
                    <a:lnTo>
                      <a:pt x="436904" y="1558372"/>
                    </a:lnTo>
                    <a:lnTo>
                      <a:pt x="438442" y="1558372"/>
                    </a:lnTo>
                    <a:lnTo>
                      <a:pt x="469208" y="1552711"/>
                    </a:lnTo>
                    <a:lnTo>
                      <a:pt x="469977" y="1552711"/>
                    </a:lnTo>
                    <a:lnTo>
                      <a:pt x="469977" y="1552711"/>
                    </a:lnTo>
                    <a:lnTo>
                      <a:pt x="530738" y="1578589"/>
                    </a:lnTo>
                    <a:lnTo>
                      <a:pt x="531508" y="1578589"/>
                    </a:lnTo>
                    <a:lnTo>
                      <a:pt x="532277" y="1579397"/>
                    </a:lnTo>
                    <a:lnTo>
                      <a:pt x="545352" y="1621449"/>
                    </a:lnTo>
                    <a:lnTo>
                      <a:pt x="581501" y="1603658"/>
                    </a:lnTo>
                    <a:lnTo>
                      <a:pt x="582270" y="1603658"/>
                    </a:lnTo>
                    <a:lnTo>
                      <a:pt x="583039" y="1603658"/>
                    </a:lnTo>
                    <a:lnTo>
                      <a:pt x="605344" y="1620640"/>
                    </a:lnTo>
                    <a:lnTo>
                      <a:pt x="606113" y="1620640"/>
                    </a:lnTo>
                    <a:lnTo>
                      <a:pt x="606113" y="1621449"/>
                    </a:lnTo>
                    <a:lnTo>
                      <a:pt x="646878" y="1718491"/>
                    </a:lnTo>
                    <a:lnTo>
                      <a:pt x="699948" y="1821194"/>
                    </a:lnTo>
                    <a:lnTo>
                      <a:pt x="733020" y="1798551"/>
                    </a:lnTo>
                    <a:lnTo>
                      <a:pt x="733020" y="1798551"/>
                    </a:lnTo>
                    <a:lnTo>
                      <a:pt x="733790" y="1798551"/>
                    </a:lnTo>
                    <a:lnTo>
                      <a:pt x="768401" y="1783994"/>
                    </a:lnTo>
                    <a:lnTo>
                      <a:pt x="769170" y="1783186"/>
                    </a:lnTo>
                    <a:lnTo>
                      <a:pt x="769939" y="1783994"/>
                    </a:lnTo>
                    <a:lnTo>
                      <a:pt x="796859" y="1806638"/>
                    </a:lnTo>
                    <a:lnTo>
                      <a:pt x="810703" y="1792890"/>
                    </a:lnTo>
                    <a:lnTo>
                      <a:pt x="812241" y="1792081"/>
                    </a:lnTo>
                    <a:lnTo>
                      <a:pt x="813010" y="1793699"/>
                    </a:lnTo>
                    <a:lnTo>
                      <a:pt x="834546" y="1813916"/>
                    </a:lnTo>
                    <a:lnTo>
                      <a:pt x="853774" y="1793699"/>
                    </a:lnTo>
                    <a:lnTo>
                      <a:pt x="854544" y="1792890"/>
                    </a:lnTo>
                    <a:lnTo>
                      <a:pt x="855313" y="1792890"/>
                    </a:lnTo>
                    <a:lnTo>
                      <a:pt x="903768" y="1794507"/>
                    </a:lnTo>
                    <a:lnTo>
                      <a:pt x="904537" y="1794507"/>
                    </a:lnTo>
                    <a:lnTo>
                      <a:pt x="905306" y="1795316"/>
                    </a:lnTo>
                    <a:lnTo>
                      <a:pt x="935303" y="1819577"/>
                    </a:lnTo>
                    <a:lnTo>
                      <a:pt x="994525" y="1796933"/>
                    </a:lnTo>
                    <a:lnTo>
                      <a:pt x="996064" y="1796125"/>
                    </a:lnTo>
                    <a:lnTo>
                      <a:pt x="996833" y="1796933"/>
                    </a:lnTo>
                    <a:lnTo>
                      <a:pt x="1016830" y="1813916"/>
                    </a:lnTo>
                    <a:lnTo>
                      <a:pt x="1098358" y="1775099"/>
                    </a:lnTo>
                    <a:lnTo>
                      <a:pt x="1099128" y="1774290"/>
                    </a:lnTo>
                    <a:lnTo>
                      <a:pt x="1099897" y="1774290"/>
                    </a:lnTo>
                    <a:lnTo>
                      <a:pt x="1122971" y="1779951"/>
                    </a:lnTo>
                    <a:lnTo>
                      <a:pt x="1149121" y="1769438"/>
                    </a:lnTo>
                    <a:lnTo>
                      <a:pt x="1146045" y="1749221"/>
                    </a:lnTo>
                    <a:lnTo>
                      <a:pt x="1145276" y="1748412"/>
                    </a:lnTo>
                    <a:lnTo>
                      <a:pt x="1146814" y="1747604"/>
                    </a:lnTo>
                    <a:lnTo>
                      <a:pt x="1209883" y="1712830"/>
                    </a:lnTo>
                    <a:lnTo>
                      <a:pt x="1194500" y="1665927"/>
                    </a:lnTo>
                    <a:lnTo>
                      <a:pt x="1193731" y="1665118"/>
                    </a:lnTo>
                    <a:lnTo>
                      <a:pt x="1194500" y="1663501"/>
                    </a:lnTo>
                    <a:lnTo>
                      <a:pt x="1216036" y="1640049"/>
                    </a:lnTo>
                    <a:lnTo>
                      <a:pt x="1207575" y="1616597"/>
                    </a:lnTo>
                    <a:lnTo>
                      <a:pt x="1166811" y="1589102"/>
                    </a:lnTo>
                    <a:lnTo>
                      <a:pt x="1165273" y="1587484"/>
                    </a:lnTo>
                    <a:lnTo>
                      <a:pt x="1166042" y="1585867"/>
                    </a:lnTo>
                    <a:lnTo>
                      <a:pt x="1187578" y="1543007"/>
                    </a:lnTo>
                    <a:lnTo>
                      <a:pt x="1147583" y="1513894"/>
                    </a:lnTo>
                    <a:lnTo>
                      <a:pt x="1146045" y="1513085"/>
                    </a:lnTo>
                    <a:lnTo>
                      <a:pt x="1147583" y="1511468"/>
                    </a:lnTo>
                    <a:lnTo>
                      <a:pt x="1166042" y="1488825"/>
                    </a:lnTo>
                    <a:lnTo>
                      <a:pt x="1166042" y="1392592"/>
                    </a:lnTo>
                    <a:lnTo>
                      <a:pt x="1166042" y="1391783"/>
                    </a:lnTo>
                    <a:lnTo>
                      <a:pt x="1166811" y="1390974"/>
                    </a:lnTo>
                    <a:lnTo>
                      <a:pt x="1245263" y="1360244"/>
                    </a:lnTo>
                    <a:lnTo>
                      <a:pt x="1248339" y="1323045"/>
                    </a:lnTo>
                    <a:lnTo>
                      <a:pt x="1248339" y="1321427"/>
                    </a:lnTo>
                    <a:lnTo>
                      <a:pt x="1249878" y="1321427"/>
                    </a:lnTo>
                    <a:lnTo>
                      <a:pt x="1296026" y="1318193"/>
                    </a:lnTo>
                    <a:lnTo>
                      <a:pt x="1306024" y="1288271"/>
                    </a:lnTo>
                    <a:lnTo>
                      <a:pt x="1304486" y="1256733"/>
                    </a:lnTo>
                    <a:lnTo>
                      <a:pt x="1304486" y="1255924"/>
                    </a:lnTo>
                    <a:lnTo>
                      <a:pt x="1306024" y="1255115"/>
                    </a:lnTo>
                    <a:lnTo>
                      <a:pt x="1328329" y="1243794"/>
                    </a:lnTo>
                    <a:lnTo>
                      <a:pt x="1311408" y="1181525"/>
                    </a:lnTo>
                    <a:lnTo>
                      <a:pt x="1280643" y="1158882"/>
                    </a:lnTo>
                    <a:lnTo>
                      <a:pt x="1279105" y="1158073"/>
                    </a:lnTo>
                    <a:lnTo>
                      <a:pt x="1279874" y="1156456"/>
                    </a:lnTo>
                    <a:lnTo>
                      <a:pt x="1299871" y="1080440"/>
                    </a:lnTo>
                    <a:lnTo>
                      <a:pt x="1272183" y="1001997"/>
                    </a:lnTo>
                    <a:lnTo>
                      <a:pt x="1271413" y="1000380"/>
                    </a:lnTo>
                    <a:lnTo>
                      <a:pt x="1272183" y="999571"/>
                    </a:lnTo>
                    <a:lnTo>
                      <a:pt x="1287565" y="978546"/>
                    </a:lnTo>
                    <a:lnTo>
                      <a:pt x="1288334" y="976928"/>
                    </a:lnTo>
                    <a:lnTo>
                      <a:pt x="1289873" y="977737"/>
                    </a:lnTo>
                    <a:lnTo>
                      <a:pt x="1344481" y="997145"/>
                    </a:lnTo>
                    <a:lnTo>
                      <a:pt x="1379861" y="989058"/>
                    </a:lnTo>
                    <a:lnTo>
                      <a:pt x="1392167" y="967224"/>
                    </a:lnTo>
                    <a:lnTo>
                      <a:pt x="1392167" y="966415"/>
                    </a:lnTo>
                    <a:lnTo>
                      <a:pt x="1392937" y="965607"/>
                    </a:lnTo>
                    <a:lnTo>
                      <a:pt x="1434470" y="959137"/>
                    </a:lnTo>
                    <a:lnTo>
                      <a:pt x="1442161" y="931642"/>
                    </a:lnTo>
                    <a:lnTo>
                      <a:pt x="1372939" y="781227"/>
                    </a:lnTo>
                    <a:lnTo>
                      <a:pt x="1372939" y="780418"/>
                    </a:lnTo>
                    <a:lnTo>
                      <a:pt x="1372939" y="779609"/>
                    </a:lnTo>
                    <a:lnTo>
                      <a:pt x="1379861" y="743219"/>
                    </a:lnTo>
                    <a:lnTo>
                      <a:pt x="1379861" y="742410"/>
                    </a:lnTo>
                    <a:lnTo>
                      <a:pt x="1380630" y="741601"/>
                    </a:lnTo>
                    <a:lnTo>
                      <a:pt x="1426778" y="707637"/>
                    </a:lnTo>
                    <a:lnTo>
                      <a:pt x="1409857" y="672055"/>
                    </a:lnTo>
                    <a:lnTo>
                      <a:pt x="1409088" y="671246"/>
                    </a:lnTo>
                    <a:lnTo>
                      <a:pt x="1409857" y="669628"/>
                    </a:lnTo>
                    <a:lnTo>
                      <a:pt x="1454467" y="625959"/>
                    </a:lnTo>
                    <a:lnTo>
                      <a:pt x="1455236" y="625151"/>
                    </a:lnTo>
                    <a:lnTo>
                      <a:pt x="1456005" y="625151"/>
                    </a:lnTo>
                    <a:lnTo>
                      <a:pt x="1496000" y="621107"/>
                    </a:lnTo>
                    <a:lnTo>
                      <a:pt x="1518305" y="594421"/>
                    </a:lnTo>
                    <a:lnTo>
                      <a:pt x="1522920" y="547517"/>
                    </a:lnTo>
                    <a:lnTo>
                      <a:pt x="1496770" y="523257"/>
                    </a:lnTo>
                    <a:lnTo>
                      <a:pt x="1496000" y="522448"/>
                    </a:lnTo>
                    <a:lnTo>
                      <a:pt x="1496000" y="521639"/>
                    </a:lnTo>
                    <a:lnTo>
                      <a:pt x="1494462" y="490909"/>
                    </a:lnTo>
                    <a:lnTo>
                      <a:pt x="1478310" y="465031"/>
                    </a:lnTo>
                    <a:lnTo>
                      <a:pt x="1477541" y="463414"/>
                    </a:lnTo>
                    <a:lnTo>
                      <a:pt x="1478310" y="462605"/>
                    </a:lnTo>
                    <a:lnTo>
                      <a:pt x="1498308" y="443197"/>
                    </a:lnTo>
                    <a:lnTo>
                      <a:pt x="1476772" y="416510"/>
                    </a:lnTo>
                    <a:lnTo>
                      <a:pt x="1476003" y="415702"/>
                    </a:lnTo>
                    <a:lnTo>
                      <a:pt x="1476772" y="414084"/>
                    </a:lnTo>
                    <a:lnTo>
                      <a:pt x="1529073" y="363946"/>
                    </a:lnTo>
                    <a:lnTo>
                      <a:pt x="1529073" y="363946"/>
                    </a:lnTo>
                    <a:lnTo>
                      <a:pt x="1529073" y="363946"/>
                    </a:lnTo>
                    <a:lnTo>
                      <a:pt x="1552916" y="353433"/>
                    </a:lnTo>
                    <a:lnTo>
                      <a:pt x="1569837" y="326747"/>
                    </a:lnTo>
                    <a:lnTo>
                      <a:pt x="1537534" y="255582"/>
                    </a:lnTo>
                    <a:lnTo>
                      <a:pt x="1496770" y="255582"/>
                    </a:lnTo>
                    <a:lnTo>
                      <a:pt x="1496000" y="255582"/>
                    </a:lnTo>
                    <a:lnTo>
                      <a:pt x="1496000" y="255582"/>
                    </a:lnTo>
                    <a:lnTo>
                      <a:pt x="1463697" y="241026"/>
                    </a:lnTo>
                    <a:lnTo>
                      <a:pt x="1462928" y="240217"/>
                    </a:lnTo>
                    <a:lnTo>
                      <a:pt x="1462928" y="239409"/>
                    </a:lnTo>
                    <a:lnTo>
                      <a:pt x="1446007" y="194122"/>
                    </a:lnTo>
                    <a:lnTo>
                      <a:pt x="1445238" y="193314"/>
                    </a:lnTo>
                    <a:lnTo>
                      <a:pt x="1446007" y="192505"/>
                    </a:lnTo>
                    <a:lnTo>
                      <a:pt x="1511383" y="111637"/>
                    </a:lnTo>
                    <a:lnTo>
                      <a:pt x="1511383" y="72011"/>
                    </a:lnTo>
                    <a:lnTo>
                      <a:pt x="142600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5" name="Полилиния: фигура 39">
                <a:extLst>
                  <a:ext uri="{FF2B5EF4-FFF2-40B4-BE49-F238E27FC236}">
                    <a16:creationId xmlns:a16="http://schemas.microsoft.com/office/drawing/2014/main" xmlns="" id="{A42B7CC8-84F5-4771-A4A8-A58D8FA74CFD}"/>
                  </a:ext>
                </a:extLst>
              </p:cNvPr>
              <p:cNvSpPr/>
              <p:nvPr/>
            </p:nvSpPr>
            <p:spPr>
              <a:xfrm>
                <a:off x="12081896" y="-197713"/>
                <a:ext cx="807590" cy="1010854"/>
              </a:xfrm>
              <a:custGeom>
                <a:avLst/>
                <a:gdLst>
                  <a:gd name="connsiteX0" fmla="*/ 773015 w 807589"/>
                  <a:gd name="connsiteY0" fmla="*/ 706019 h 1010854"/>
                  <a:gd name="connsiteX1" fmla="*/ 763016 w 807589"/>
                  <a:gd name="connsiteY1" fmla="*/ 591995 h 1010854"/>
                  <a:gd name="connsiteX2" fmla="*/ 733020 w 807589"/>
                  <a:gd name="connsiteY2" fmla="*/ 574204 h 1010854"/>
                  <a:gd name="connsiteX3" fmla="*/ 803780 w 807589"/>
                  <a:gd name="connsiteY3" fmla="*/ 522448 h 1010854"/>
                  <a:gd name="connsiteX4" fmla="*/ 793782 w 807589"/>
                  <a:gd name="connsiteY4" fmla="*/ 487675 h 1010854"/>
                  <a:gd name="connsiteX5" fmla="*/ 661491 w 807589"/>
                  <a:gd name="connsiteY5" fmla="*/ 475544 h 1010854"/>
                  <a:gd name="connsiteX6" fmla="*/ 645339 w 807589"/>
                  <a:gd name="connsiteY6" fmla="*/ 498187 h 1010854"/>
                  <a:gd name="connsiteX7" fmla="*/ 609190 w 807589"/>
                  <a:gd name="connsiteY7" fmla="*/ 500614 h 1010854"/>
                  <a:gd name="connsiteX8" fmla="*/ 605344 w 807589"/>
                  <a:gd name="connsiteY8" fmla="*/ 530535 h 1010854"/>
                  <a:gd name="connsiteX9" fmla="*/ 576117 w 807589"/>
                  <a:gd name="connsiteY9" fmla="*/ 528109 h 1010854"/>
                  <a:gd name="connsiteX10" fmla="*/ 576117 w 807589"/>
                  <a:gd name="connsiteY10" fmla="*/ 487675 h 1010854"/>
                  <a:gd name="connsiteX11" fmla="*/ 609190 w 807589"/>
                  <a:gd name="connsiteY11" fmla="*/ 475544 h 1010854"/>
                  <a:gd name="connsiteX12" fmla="*/ 622265 w 807589"/>
                  <a:gd name="connsiteY12" fmla="*/ 447240 h 1010854"/>
                  <a:gd name="connsiteX13" fmla="*/ 615343 w 807589"/>
                  <a:gd name="connsiteY13" fmla="*/ 372033 h 1010854"/>
                  <a:gd name="connsiteX14" fmla="*/ 602267 w 807589"/>
                  <a:gd name="connsiteY14" fmla="*/ 367181 h 1010854"/>
                  <a:gd name="connsiteX15" fmla="*/ 586116 w 807589"/>
                  <a:gd name="connsiteY15" fmla="*/ 377694 h 1010854"/>
                  <a:gd name="connsiteX16" fmla="*/ 585347 w 807589"/>
                  <a:gd name="connsiteY16" fmla="*/ 350198 h 1010854"/>
                  <a:gd name="connsiteX17" fmla="*/ 553812 w 807589"/>
                  <a:gd name="connsiteY17" fmla="*/ 363137 h 1010854"/>
                  <a:gd name="connsiteX18" fmla="*/ 533045 w 807589"/>
                  <a:gd name="connsiteY18" fmla="*/ 337259 h 1010854"/>
                  <a:gd name="connsiteX19" fmla="*/ 540737 w 807589"/>
                  <a:gd name="connsiteY19" fmla="*/ 296017 h 1010854"/>
                  <a:gd name="connsiteX20" fmla="*/ 566887 w 807589"/>
                  <a:gd name="connsiteY20" fmla="*/ 320277 h 1010854"/>
                  <a:gd name="connsiteX21" fmla="*/ 582270 w 807589"/>
                  <a:gd name="connsiteY21" fmla="*/ 308147 h 1010854"/>
                  <a:gd name="connsiteX22" fmla="*/ 604575 w 807589"/>
                  <a:gd name="connsiteY22" fmla="*/ 333216 h 1010854"/>
                  <a:gd name="connsiteX23" fmla="*/ 617650 w 807589"/>
                  <a:gd name="connsiteY23" fmla="*/ 301677 h 1010854"/>
                  <a:gd name="connsiteX24" fmla="*/ 614574 w 807589"/>
                  <a:gd name="connsiteY24" fmla="*/ 263669 h 1010854"/>
                  <a:gd name="connsiteX25" fmla="*/ 638417 w 807589"/>
                  <a:gd name="connsiteY25" fmla="*/ 242643 h 1010854"/>
                  <a:gd name="connsiteX26" fmla="*/ 680719 w 807589"/>
                  <a:gd name="connsiteY26" fmla="*/ 246687 h 1010854"/>
                  <a:gd name="connsiteX27" fmla="*/ 750710 w 807589"/>
                  <a:gd name="connsiteY27" fmla="*/ 190888 h 1010854"/>
                  <a:gd name="connsiteX28" fmla="*/ 733789 w 807589"/>
                  <a:gd name="connsiteY28" fmla="*/ 169862 h 1010854"/>
                  <a:gd name="connsiteX29" fmla="*/ 769169 w 807589"/>
                  <a:gd name="connsiteY29" fmla="*/ 174714 h 1010854"/>
                  <a:gd name="connsiteX30" fmla="*/ 767631 w 807589"/>
                  <a:gd name="connsiteY30" fmla="*/ 139132 h 1010854"/>
                  <a:gd name="connsiteX31" fmla="*/ 729944 w 807589"/>
                  <a:gd name="connsiteY31" fmla="*/ 146410 h 1010854"/>
                  <a:gd name="connsiteX32" fmla="*/ 718407 w 807589"/>
                  <a:gd name="connsiteY32" fmla="*/ 121341 h 1010854"/>
                  <a:gd name="connsiteX33" fmla="*/ 667644 w 807589"/>
                  <a:gd name="connsiteY33" fmla="*/ 110828 h 1010854"/>
                  <a:gd name="connsiteX34" fmla="*/ 687641 w 807589"/>
                  <a:gd name="connsiteY34" fmla="*/ 84141 h 1010854"/>
                  <a:gd name="connsiteX35" fmla="*/ 661491 w 807589"/>
                  <a:gd name="connsiteY35" fmla="*/ 63924 h 1010854"/>
                  <a:gd name="connsiteX36" fmla="*/ 685334 w 807589"/>
                  <a:gd name="connsiteY36" fmla="*/ 46133 h 1010854"/>
                  <a:gd name="connsiteX37" fmla="*/ 655338 w 807589"/>
                  <a:gd name="connsiteY37" fmla="*/ 4890 h 1010854"/>
                  <a:gd name="connsiteX38" fmla="*/ 569964 w 807589"/>
                  <a:gd name="connsiteY38" fmla="*/ 57455 h 1010854"/>
                  <a:gd name="connsiteX39" fmla="*/ 565349 w 807589"/>
                  <a:gd name="connsiteY39" fmla="*/ 101124 h 1010854"/>
                  <a:gd name="connsiteX40" fmla="*/ 542275 w 807589"/>
                  <a:gd name="connsiteY40" fmla="*/ 132663 h 1010854"/>
                  <a:gd name="connsiteX41" fmla="*/ 599191 w 807589"/>
                  <a:gd name="connsiteY41" fmla="*/ 156923 h 1010854"/>
                  <a:gd name="connsiteX42" fmla="*/ 568426 w 807589"/>
                  <a:gd name="connsiteY42" fmla="*/ 171479 h 1010854"/>
                  <a:gd name="connsiteX43" fmla="*/ 476130 w 807589"/>
                  <a:gd name="connsiteY43" fmla="*/ 145601 h 1010854"/>
                  <a:gd name="connsiteX44" fmla="*/ 368451 w 807589"/>
                  <a:gd name="connsiteY44" fmla="*/ 220000 h 1010854"/>
                  <a:gd name="connsiteX45" fmla="*/ 207702 w 807589"/>
                  <a:gd name="connsiteY45" fmla="*/ 312190 h 1010854"/>
                  <a:gd name="connsiteX46" fmla="*/ 164631 w 807589"/>
                  <a:gd name="connsiteY46" fmla="*/ 385780 h 1010854"/>
                  <a:gd name="connsiteX47" fmla="*/ 168477 w 807589"/>
                  <a:gd name="connsiteY47" fmla="*/ 408424 h 1010854"/>
                  <a:gd name="connsiteX48" fmla="*/ 139250 w 807589"/>
                  <a:gd name="connsiteY48" fmla="*/ 416510 h 1010854"/>
                  <a:gd name="connsiteX49" fmla="*/ 98485 w 807589"/>
                  <a:gd name="connsiteY49" fmla="*/ 455327 h 1010854"/>
                  <a:gd name="connsiteX50" fmla="*/ 127713 w 807589"/>
                  <a:gd name="connsiteY50" fmla="*/ 493335 h 1010854"/>
                  <a:gd name="connsiteX51" fmla="*/ 153863 w 807589"/>
                  <a:gd name="connsiteY51" fmla="*/ 485249 h 1010854"/>
                  <a:gd name="connsiteX52" fmla="*/ 192319 w 807589"/>
                  <a:gd name="connsiteY52" fmla="*/ 508700 h 1010854"/>
                  <a:gd name="connsiteX53" fmla="*/ 188474 w 807589"/>
                  <a:gd name="connsiteY53" fmla="*/ 549943 h 1010854"/>
                  <a:gd name="connsiteX54" fmla="*/ 152324 w 807589"/>
                  <a:gd name="connsiteY54" fmla="*/ 553987 h 1010854"/>
                  <a:gd name="connsiteX55" fmla="*/ 128482 w 807589"/>
                  <a:gd name="connsiteY55" fmla="*/ 568543 h 1010854"/>
                  <a:gd name="connsiteX56" fmla="*/ 76950 w 807589"/>
                  <a:gd name="connsiteY56" fmla="*/ 534578 h 1010854"/>
                  <a:gd name="connsiteX57" fmla="*/ 76950 w 807589"/>
                  <a:gd name="connsiteY57" fmla="*/ 603316 h 1010854"/>
                  <a:gd name="connsiteX58" fmla="*/ 24649 w 807589"/>
                  <a:gd name="connsiteY58" fmla="*/ 644559 h 1010854"/>
                  <a:gd name="connsiteX59" fmla="*/ 4651 w 807589"/>
                  <a:gd name="connsiteY59" fmla="*/ 685802 h 1010854"/>
                  <a:gd name="connsiteX60" fmla="*/ 91563 w 807589"/>
                  <a:gd name="connsiteY60" fmla="*/ 753731 h 1010854"/>
                  <a:gd name="connsiteX61" fmla="*/ 92332 w 807589"/>
                  <a:gd name="connsiteY61" fmla="*/ 754540 h 1010854"/>
                  <a:gd name="connsiteX62" fmla="*/ 92332 w 807589"/>
                  <a:gd name="connsiteY62" fmla="*/ 755349 h 1010854"/>
                  <a:gd name="connsiteX63" fmla="*/ 92332 w 807589"/>
                  <a:gd name="connsiteY63" fmla="*/ 796592 h 1010854"/>
                  <a:gd name="connsiteX64" fmla="*/ 92332 w 807589"/>
                  <a:gd name="connsiteY64" fmla="*/ 797400 h 1010854"/>
                  <a:gd name="connsiteX65" fmla="*/ 91563 w 807589"/>
                  <a:gd name="connsiteY65" fmla="*/ 798209 h 1010854"/>
                  <a:gd name="connsiteX66" fmla="*/ 26956 w 807589"/>
                  <a:gd name="connsiteY66" fmla="*/ 878269 h 1010854"/>
                  <a:gd name="connsiteX67" fmla="*/ 43108 w 807589"/>
                  <a:gd name="connsiteY67" fmla="*/ 921938 h 1010854"/>
                  <a:gd name="connsiteX68" fmla="*/ 73873 w 807589"/>
                  <a:gd name="connsiteY68" fmla="*/ 935685 h 1010854"/>
                  <a:gd name="connsiteX69" fmla="*/ 115406 w 807589"/>
                  <a:gd name="connsiteY69" fmla="*/ 935685 h 1010854"/>
                  <a:gd name="connsiteX70" fmla="*/ 116945 w 807589"/>
                  <a:gd name="connsiteY70" fmla="*/ 935685 h 1010854"/>
                  <a:gd name="connsiteX71" fmla="*/ 116945 w 807589"/>
                  <a:gd name="connsiteY71" fmla="*/ 937303 h 1010854"/>
                  <a:gd name="connsiteX72" fmla="*/ 133866 w 807589"/>
                  <a:gd name="connsiteY72" fmla="*/ 972885 h 1010854"/>
                  <a:gd name="connsiteX73" fmla="*/ 160785 w 807589"/>
                  <a:gd name="connsiteY73" fmla="*/ 976928 h 1010854"/>
                  <a:gd name="connsiteX74" fmla="*/ 161554 w 807589"/>
                  <a:gd name="connsiteY74" fmla="*/ 976928 h 1010854"/>
                  <a:gd name="connsiteX75" fmla="*/ 162324 w 807589"/>
                  <a:gd name="connsiteY75" fmla="*/ 977737 h 1010854"/>
                  <a:gd name="connsiteX76" fmla="*/ 179244 w 807589"/>
                  <a:gd name="connsiteY76" fmla="*/ 1010084 h 1010854"/>
                  <a:gd name="connsiteX77" fmla="*/ 215393 w 807589"/>
                  <a:gd name="connsiteY77" fmla="*/ 992293 h 1010854"/>
                  <a:gd name="connsiteX78" fmla="*/ 216163 w 807589"/>
                  <a:gd name="connsiteY78" fmla="*/ 991484 h 1010854"/>
                  <a:gd name="connsiteX79" fmla="*/ 216932 w 807589"/>
                  <a:gd name="connsiteY79" fmla="*/ 992293 h 1010854"/>
                  <a:gd name="connsiteX80" fmla="*/ 250774 w 807589"/>
                  <a:gd name="connsiteY80" fmla="*/ 1003615 h 1010854"/>
                  <a:gd name="connsiteX81" fmla="*/ 276924 w 807589"/>
                  <a:gd name="connsiteY81" fmla="*/ 979354 h 1010854"/>
                  <a:gd name="connsiteX82" fmla="*/ 276924 w 807589"/>
                  <a:gd name="connsiteY82" fmla="*/ 978546 h 1010854"/>
                  <a:gd name="connsiteX83" fmla="*/ 277694 w 807589"/>
                  <a:gd name="connsiteY83" fmla="*/ 978546 h 1010854"/>
                  <a:gd name="connsiteX84" fmla="*/ 317688 w 807589"/>
                  <a:gd name="connsiteY84" fmla="*/ 975311 h 1010854"/>
                  <a:gd name="connsiteX85" fmla="*/ 346916 w 807589"/>
                  <a:gd name="connsiteY85" fmla="*/ 942963 h 1010854"/>
                  <a:gd name="connsiteX86" fmla="*/ 341531 w 807589"/>
                  <a:gd name="connsiteY86" fmla="*/ 911425 h 1010854"/>
                  <a:gd name="connsiteX87" fmla="*/ 341531 w 807589"/>
                  <a:gd name="connsiteY87" fmla="*/ 909807 h 1010854"/>
                  <a:gd name="connsiteX88" fmla="*/ 343070 w 807589"/>
                  <a:gd name="connsiteY88" fmla="*/ 909807 h 1010854"/>
                  <a:gd name="connsiteX89" fmla="*/ 373066 w 807589"/>
                  <a:gd name="connsiteY89" fmla="*/ 899295 h 1010854"/>
                  <a:gd name="connsiteX90" fmla="*/ 380757 w 807589"/>
                  <a:gd name="connsiteY90" fmla="*/ 869373 h 1010854"/>
                  <a:gd name="connsiteX91" fmla="*/ 381527 w 807589"/>
                  <a:gd name="connsiteY91" fmla="*/ 868565 h 1010854"/>
                  <a:gd name="connsiteX92" fmla="*/ 382295 w 807589"/>
                  <a:gd name="connsiteY92" fmla="*/ 868565 h 1010854"/>
                  <a:gd name="connsiteX93" fmla="*/ 407677 w 807589"/>
                  <a:gd name="connsiteY93" fmla="*/ 865330 h 1010854"/>
                  <a:gd name="connsiteX94" fmla="*/ 416137 w 807589"/>
                  <a:gd name="connsiteY94" fmla="*/ 840261 h 1010854"/>
                  <a:gd name="connsiteX95" fmla="*/ 416137 w 807589"/>
                  <a:gd name="connsiteY95" fmla="*/ 839452 h 1010854"/>
                  <a:gd name="connsiteX96" fmla="*/ 417675 w 807589"/>
                  <a:gd name="connsiteY96" fmla="*/ 838643 h 1010854"/>
                  <a:gd name="connsiteX97" fmla="*/ 463823 w 807589"/>
                  <a:gd name="connsiteY97" fmla="*/ 827322 h 1010854"/>
                  <a:gd name="connsiteX98" fmla="*/ 476130 w 807589"/>
                  <a:gd name="connsiteY98" fmla="*/ 804679 h 1010854"/>
                  <a:gd name="connsiteX99" fmla="*/ 476899 w 807589"/>
                  <a:gd name="connsiteY99" fmla="*/ 803870 h 1010854"/>
                  <a:gd name="connsiteX100" fmla="*/ 477668 w 807589"/>
                  <a:gd name="connsiteY100" fmla="*/ 803870 h 1010854"/>
                  <a:gd name="connsiteX101" fmla="*/ 547659 w 807589"/>
                  <a:gd name="connsiteY101" fmla="*/ 799018 h 1010854"/>
                  <a:gd name="connsiteX102" fmla="*/ 549197 w 807589"/>
                  <a:gd name="connsiteY102" fmla="*/ 799018 h 1010854"/>
                  <a:gd name="connsiteX103" fmla="*/ 549197 w 807589"/>
                  <a:gd name="connsiteY103" fmla="*/ 800635 h 1010854"/>
                  <a:gd name="connsiteX104" fmla="*/ 566118 w 807589"/>
                  <a:gd name="connsiteY104" fmla="*/ 847539 h 1010854"/>
                  <a:gd name="connsiteX105" fmla="*/ 614574 w 807589"/>
                  <a:gd name="connsiteY105" fmla="*/ 831365 h 1010854"/>
                  <a:gd name="connsiteX106" fmla="*/ 614574 w 807589"/>
                  <a:gd name="connsiteY106" fmla="*/ 831365 h 1010854"/>
                  <a:gd name="connsiteX107" fmla="*/ 615343 w 807589"/>
                  <a:gd name="connsiteY107" fmla="*/ 831365 h 1010854"/>
                  <a:gd name="connsiteX108" fmla="*/ 668413 w 807589"/>
                  <a:gd name="connsiteY108" fmla="*/ 832983 h 1010854"/>
                  <a:gd name="connsiteX109" fmla="*/ 711484 w 807589"/>
                  <a:gd name="connsiteY109" fmla="*/ 703593 h 1010854"/>
                  <a:gd name="connsiteX110" fmla="*/ 711484 w 807589"/>
                  <a:gd name="connsiteY110" fmla="*/ 701167 h 1010854"/>
                  <a:gd name="connsiteX111" fmla="*/ 713792 w 807589"/>
                  <a:gd name="connsiteY111" fmla="*/ 701976 h 1010854"/>
                  <a:gd name="connsiteX112" fmla="*/ 739942 w 807589"/>
                  <a:gd name="connsiteY112" fmla="*/ 716532 h 1010854"/>
                  <a:gd name="connsiteX113" fmla="*/ 773015 w 807589"/>
                  <a:gd name="connsiteY113" fmla="*/ 706019 h 101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807589" h="1010854">
                    <a:moveTo>
                      <a:pt x="773015" y="706019"/>
                    </a:moveTo>
                    <a:lnTo>
                      <a:pt x="763016" y="591995"/>
                    </a:lnTo>
                    <a:lnTo>
                      <a:pt x="733020" y="574204"/>
                    </a:lnTo>
                    <a:lnTo>
                      <a:pt x="803780" y="522448"/>
                    </a:lnTo>
                    <a:lnTo>
                      <a:pt x="793782" y="487675"/>
                    </a:lnTo>
                    <a:lnTo>
                      <a:pt x="661491" y="475544"/>
                    </a:lnTo>
                    <a:lnTo>
                      <a:pt x="645339" y="498187"/>
                    </a:lnTo>
                    <a:lnTo>
                      <a:pt x="609190" y="500614"/>
                    </a:lnTo>
                    <a:lnTo>
                      <a:pt x="605344" y="530535"/>
                    </a:lnTo>
                    <a:lnTo>
                      <a:pt x="576117" y="528109"/>
                    </a:lnTo>
                    <a:lnTo>
                      <a:pt x="576117" y="487675"/>
                    </a:lnTo>
                    <a:lnTo>
                      <a:pt x="609190" y="475544"/>
                    </a:lnTo>
                    <a:lnTo>
                      <a:pt x="622265" y="447240"/>
                    </a:lnTo>
                    <a:lnTo>
                      <a:pt x="615343" y="372033"/>
                    </a:lnTo>
                    <a:lnTo>
                      <a:pt x="602267" y="367181"/>
                    </a:lnTo>
                    <a:lnTo>
                      <a:pt x="586116" y="377694"/>
                    </a:lnTo>
                    <a:lnTo>
                      <a:pt x="585347" y="350198"/>
                    </a:lnTo>
                    <a:lnTo>
                      <a:pt x="553812" y="363137"/>
                    </a:lnTo>
                    <a:lnTo>
                      <a:pt x="533045" y="337259"/>
                    </a:lnTo>
                    <a:lnTo>
                      <a:pt x="540737" y="296017"/>
                    </a:lnTo>
                    <a:lnTo>
                      <a:pt x="566887" y="320277"/>
                    </a:lnTo>
                    <a:lnTo>
                      <a:pt x="582270" y="308147"/>
                    </a:lnTo>
                    <a:lnTo>
                      <a:pt x="604575" y="333216"/>
                    </a:lnTo>
                    <a:lnTo>
                      <a:pt x="617650" y="301677"/>
                    </a:lnTo>
                    <a:lnTo>
                      <a:pt x="614574" y="263669"/>
                    </a:lnTo>
                    <a:lnTo>
                      <a:pt x="638417" y="242643"/>
                    </a:lnTo>
                    <a:lnTo>
                      <a:pt x="680719" y="246687"/>
                    </a:lnTo>
                    <a:lnTo>
                      <a:pt x="750710" y="190888"/>
                    </a:lnTo>
                    <a:lnTo>
                      <a:pt x="733789" y="169862"/>
                    </a:lnTo>
                    <a:lnTo>
                      <a:pt x="769169" y="174714"/>
                    </a:lnTo>
                    <a:lnTo>
                      <a:pt x="767631" y="139132"/>
                    </a:lnTo>
                    <a:lnTo>
                      <a:pt x="729944" y="146410"/>
                    </a:lnTo>
                    <a:lnTo>
                      <a:pt x="718407" y="121341"/>
                    </a:lnTo>
                    <a:lnTo>
                      <a:pt x="667644" y="110828"/>
                    </a:lnTo>
                    <a:lnTo>
                      <a:pt x="687641" y="84141"/>
                    </a:lnTo>
                    <a:lnTo>
                      <a:pt x="661491" y="63924"/>
                    </a:lnTo>
                    <a:lnTo>
                      <a:pt x="685334" y="46133"/>
                    </a:lnTo>
                    <a:lnTo>
                      <a:pt x="655338" y="4890"/>
                    </a:lnTo>
                    <a:lnTo>
                      <a:pt x="569964" y="57455"/>
                    </a:lnTo>
                    <a:lnTo>
                      <a:pt x="565349" y="101124"/>
                    </a:lnTo>
                    <a:lnTo>
                      <a:pt x="542275" y="132663"/>
                    </a:lnTo>
                    <a:lnTo>
                      <a:pt x="599191" y="156923"/>
                    </a:lnTo>
                    <a:lnTo>
                      <a:pt x="568426" y="171479"/>
                    </a:lnTo>
                    <a:lnTo>
                      <a:pt x="476130" y="145601"/>
                    </a:lnTo>
                    <a:lnTo>
                      <a:pt x="368451" y="220000"/>
                    </a:lnTo>
                    <a:lnTo>
                      <a:pt x="207702" y="312190"/>
                    </a:lnTo>
                    <a:lnTo>
                      <a:pt x="164631" y="385780"/>
                    </a:lnTo>
                    <a:lnTo>
                      <a:pt x="168477" y="408424"/>
                    </a:lnTo>
                    <a:lnTo>
                      <a:pt x="139250" y="416510"/>
                    </a:lnTo>
                    <a:lnTo>
                      <a:pt x="98485" y="455327"/>
                    </a:lnTo>
                    <a:lnTo>
                      <a:pt x="127713" y="493335"/>
                    </a:lnTo>
                    <a:lnTo>
                      <a:pt x="153863" y="485249"/>
                    </a:lnTo>
                    <a:lnTo>
                      <a:pt x="192319" y="508700"/>
                    </a:lnTo>
                    <a:lnTo>
                      <a:pt x="188474" y="549943"/>
                    </a:lnTo>
                    <a:lnTo>
                      <a:pt x="152324" y="553987"/>
                    </a:lnTo>
                    <a:lnTo>
                      <a:pt x="128482" y="568543"/>
                    </a:lnTo>
                    <a:lnTo>
                      <a:pt x="76950" y="534578"/>
                    </a:lnTo>
                    <a:lnTo>
                      <a:pt x="76950" y="603316"/>
                    </a:lnTo>
                    <a:lnTo>
                      <a:pt x="24649" y="644559"/>
                    </a:lnTo>
                    <a:lnTo>
                      <a:pt x="4651" y="685802"/>
                    </a:lnTo>
                    <a:lnTo>
                      <a:pt x="91563" y="753731"/>
                    </a:lnTo>
                    <a:lnTo>
                      <a:pt x="92332" y="754540"/>
                    </a:lnTo>
                    <a:lnTo>
                      <a:pt x="92332" y="755349"/>
                    </a:lnTo>
                    <a:lnTo>
                      <a:pt x="92332" y="796592"/>
                    </a:lnTo>
                    <a:lnTo>
                      <a:pt x="92332" y="797400"/>
                    </a:lnTo>
                    <a:lnTo>
                      <a:pt x="91563" y="798209"/>
                    </a:lnTo>
                    <a:lnTo>
                      <a:pt x="26956" y="878269"/>
                    </a:lnTo>
                    <a:lnTo>
                      <a:pt x="43108" y="921938"/>
                    </a:lnTo>
                    <a:lnTo>
                      <a:pt x="73873" y="935685"/>
                    </a:lnTo>
                    <a:lnTo>
                      <a:pt x="115406" y="935685"/>
                    </a:lnTo>
                    <a:lnTo>
                      <a:pt x="116945" y="935685"/>
                    </a:lnTo>
                    <a:lnTo>
                      <a:pt x="116945" y="937303"/>
                    </a:lnTo>
                    <a:lnTo>
                      <a:pt x="133866" y="972885"/>
                    </a:lnTo>
                    <a:lnTo>
                      <a:pt x="160785" y="976928"/>
                    </a:lnTo>
                    <a:lnTo>
                      <a:pt x="161554" y="976928"/>
                    </a:lnTo>
                    <a:lnTo>
                      <a:pt x="162324" y="977737"/>
                    </a:lnTo>
                    <a:lnTo>
                      <a:pt x="179244" y="1010084"/>
                    </a:lnTo>
                    <a:lnTo>
                      <a:pt x="215393" y="992293"/>
                    </a:lnTo>
                    <a:lnTo>
                      <a:pt x="216163" y="991484"/>
                    </a:lnTo>
                    <a:lnTo>
                      <a:pt x="216932" y="992293"/>
                    </a:lnTo>
                    <a:lnTo>
                      <a:pt x="250774" y="1003615"/>
                    </a:lnTo>
                    <a:lnTo>
                      <a:pt x="276924" y="979354"/>
                    </a:lnTo>
                    <a:lnTo>
                      <a:pt x="276924" y="978546"/>
                    </a:lnTo>
                    <a:lnTo>
                      <a:pt x="277694" y="978546"/>
                    </a:lnTo>
                    <a:lnTo>
                      <a:pt x="317688" y="975311"/>
                    </a:lnTo>
                    <a:lnTo>
                      <a:pt x="346916" y="942963"/>
                    </a:lnTo>
                    <a:lnTo>
                      <a:pt x="341531" y="911425"/>
                    </a:lnTo>
                    <a:lnTo>
                      <a:pt x="341531" y="909807"/>
                    </a:lnTo>
                    <a:lnTo>
                      <a:pt x="343070" y="909807"/>
                    </a:lnTo>
                    <a:lnTo>
                      <a:pt x="373066" y="899295"/>
                    </a:lnTo>
                    <a:lnTo>
                      <a:pt x="380757" y="869373"/>
                    </a:lnTo>
                    <a:lnTo>
                      <a:pt x="381527" y="868565"/>
                    </a:lnTo>
                    <a:lnTo>
                      <a:pt x="382295" y="868565"/>
                    </a:lnTo>
                    <a:lnTo>
                      <a:pt x="407677" y="865330"/>
                    </a:lnTo>
                    <a:lnTo>
                      <a:pt x="416137" y="840261"/>
                    </a:lnTo>
                    <a:lnTo>
                      <a:pt x="416137" y="839452"/>
                    </a:lnTo>
                    <a:lnTo>
                      <a:pt x="417675" y="838643"/>
                    </a:lnTo>
                    <a:lnTo>
                      <a:pt x="463823" y="827322"/>
                    </a:lnTo>
                    <a:lnTo>
                      <a:pt x="476130" y="804679"/>
                    </a:lnTo>
                    <a:lnTo>
                      <a:pt x="476899" y="803870"/>
                    </a:lnTo>
                    <a:lnTo>
                      <a:pt x="477668" y="803870"/>
                    </a:lnTo>
                    <a:lnTo>
                      <a:pt x="547659" y="799018"/>
                    </a:lnTo>
                    <a:lnTo>
                      <a:pt x="549197" y="799018"/>
                    </a:lnTo>
                    <a:lnTo>
                      <a:pt x="549197" y="800635"/>
                    </a:lnTo>
                    <a:lnTo>
                      <a:pt x="566118" y="847539"/>
                    </a:lnTo>
                    <a:lnTo>
                      <a:pt x="614574" y="831365"/>
                    </a:lnTo>
                    <a:lnTo>
                      <a:pt x="614574" y="831365"/>
                    </a:lnTo>
                    <a:lnTo>
                      <a:pt x="615343" y="831365"/>
                    </a:lnTo>
                    <a:lnTo>
                      <a:pt x="668413" y="832983"/>
                    </a:lnTo>
                    <a:lnTo>
                      <a:pt x="711484" y="703593"/>
                    </a:lnTo>
                    <a:lnTo>
                      <a:pt x="711484" y="701167"/>
                    </a:lnTo>
                    <a:lnTo>
                      <a:pt x="713792" y="701976"/>
                    </a:lnTo>
                    <a:lnTo>
                      <a:pt x="739942" y="716532"/>
                    </a:lnTo>
                    <a:lnTo>
                      <a:pt x="773015" y="70601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6" name="Полилиния: фигура 40">
                <a:extLst>
                  <a:ext uri="{FF2B5EF4-FFF2-40B4-BE49-F238E27FC236}">
                    <a16:creationId xmlns:a16="http://schemas.microsoft.com/office/drawing/2014/main" xmlns="" id="{F72B3117-B917-4D36-B413-71D8C22E94FC}"/>
                  </a:ext>
                </a:extLst>
              </p:cNvPr>
              <p:cNvSpPr/>
              <p:nvPr/>
            </p:nvSpPr>
            <p:spPr>
              <a:xfrm>
                <a:off x="13047927" y="1764962"/>
                <a:ext cx="30765" cy="40434"/>
              </a:xfrm>
              <a:custGeom>
                <a:avLst/>
                <a:gdLst>
                  <a:gd name="connsiteX0" fmla="*/ 4651 w 30765"/>
                  <a:gd name="connsiteY0" fmla="*/ 16212 h 40434"/>
                  <a:gd name="connsiteX1" fmla="*/ 6959 w 30765"/>
                  <a:gd name="connsiteY1" fmla="*/ 28342 h 40434"/>
                  <a:gd name="connsiteX2" fmla="*/ 22341 w 30765"/>
                  <a:gd name="connsiteY2" fmla="*/ 38855 h 40434"/>
                  <a:gd name="connsiteX3" fmla="*/ 29264 w 30765"/>
                  <a:gd name="connsiteY3" fmla="*/ 19447 h 40434"/>
                  <a:gd name="connsiteX4" fmla="*/ 20803 w 30765"/>
                  <a:gd name="connsiteY4" fmla="*/ 4890 h 40434"/>
                  <a:gd name="connsiteX5" fmla="*/ 4651 w 30765"/>
                  <a:gd name="connsiteY5" fmla="*/ 16212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4651" y="16212"/>
                    </a:moveTo>
                    <a:lnTo>
                      <a:pt x="6959" y="28342"/>
                    </a:lnTo>
                    <a:lnTo>
                      <a:pt x="22341" y="38855"/>
                    </a:lnTo>
                    <a:lnTo>
                      <a:pt x="29264" y="19447"/>
                    </a:lnTo>
                    <a:lnTo>
                      <a:pt x="20803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7" name="Полилиния: фигура 42">
                <a:extLst>
                  <a:ext uri="{FF2B5EF4-FFF2-40B4-BE49-F238E27FC236}">
                    <a16:creationId xmlns:a16="http://schemas.microsoft.com/office/drawing/2014/main" xmlns="" id="{A4BCB89E-8F3E-4B80-A457-72DD545DB655}"/>
                  </a:ext>
                </a:extLst>
              </p:cNvPr>
              <p:cNvSpPr/>
              <p:nvPr/>
            </p:nvSpPr>
            <p:spPr>
              <a:xfrm>
                <a:off x="13093306" y="1745553"/>
                <a:ext cx="30765" cy="32347"/>
              </a:xfrm>
              <a:custGeom>
                <a:avLst/>
                <a:gdLst>
                  <a:gd name="connsiteX0" fmla="*/ 6959 w 30765"/>
                  <a:gd name="connsiteY0" fmla="*/ 12169 h 32347"/>
                  <a:gd name="connsiteX1" fmla="*/ 4651 w 30765"/>
                  <a:gd name="connsiteY1" fmla="*/ 23490 h 32347"/>
                  <a:gd name="connsiteX2" fmla="*/ 20803 w 30765"/>
                  <a:gd name="connsiteY2" fmla="*/ 30768 h 32347"/>
                  <a:gd name="connsiteX3" fmla="*/ 30033 w 30765"/>
                  <a:gd name="connsiteY3" fmla="*/ 20255 h 32347"/>
                  <a:gd name="connsiteX4" fmla="*/ 13881 w 30765"/>
                  <a:gd name="connsiteY4" fmla="*/ 4890 h 32347"/>
                  <a:gd name="connsiteX5" fmla="*/ 6959 w 30765"/>
                  <a:gd name="connsiteY5" fmla="*/ 12169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6959" y="12169"/>
                    </a:moveTo>
                    <a:lnTo>
                      <a:pt x="4651" y="23490"/>
                    </a:lnTo>
                    <a:lnTo>
                      <a:pt x="20803" y="30768"/>
                    </a:lnTo>
                    <a:lnTo>
                      <a:pt x="30033" y="20255"/>
                    </a:lnTo>
                    <a:lnTo>
                      <a:pt x="13881" y="4890"/>
                    </a:lnTo>
                    <a:lnTo>
                      <a:pt x="6959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8" name="Полилиния: фигура 43">
                <a:extLst>
                  <a:ext uri="{FF2B5EF4-FFF2-40B4-BE49-F238E27FC236}">
                    <a16:creationId xmlns:a16="http://schemas.microsoft.com/office/drawing/2014/main" xmlns="" id="{6BC8E002-3D90-43B1-97AB-3EA8E14058CD}"/>
                  </a:ext>
                </a:extLst>
              </p:cNvPr>
              <p:cNvSpPr/>
              <p:nvPr/>
            </p:nvSpPr>
            <p:spPr>
              <a:xfrm>
                <a:off x="13081000" y="1777901"/>
                <a:ext cx="38457" cy="80868"/>
              </a:xfrm>
              <a:custGeom>
                <a:avLst/>
                <a:gdLst>
                  <a:gd name="connsiteX0" fmla="*/ 9266 w 38456"/>
                  <a:gd name="connsiteY0" fmla="*/ 4890 h 80868"/>
                  <a:gd name="connsiteX1" fmla="*/ 4651 w 38456"/>
                  <a:gd name="connsiteY1" fmla="*/ 54220 h 80868"/>
                  <a:gd name="connsiteX2" fmla="*/ 23111 w 38456"/>
                  <a:gd name="connsiteY2" fmla="*/ 78481 h 80868"/>
                  <a:gd name="connsiteX3" fmla="*/ 40032 w 38456"/>
                  <a:gd name="connsiteY3" fmla="*/ 70394 h 80868"/>
                  <a:gd name="connsiteX4" fmla="*/ 36186 w 38456"/>
                  <a:gd name="connsiteY4" fmla="*/ 21873 h 80868"/>
                  <a:gd name="connsiteX5" fmla="*/ 23111 w 38456"/>
                  <a:gd name="connsiteY5" fmla="*/ 9743 h 80868"/>
                  <a:gd name="connsiteX6" fmla="*/ 9266 w 38456"/>
                  <a:gd name="connsiteY6" fmla="*/ 4890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80868">
                    <a:moveTo>
                      <a:pt x="9266" y="4890"/>
                    </a:moveTo>
                    <a:lnTo>
                      <a:pt x="4651" y="54220"/>
                    </a:lnTo>
                    <a:lnTo>
                      <a:pt x="23111" y="78481"/>
                    </a:lnTo>
                    <a:lnTo>
                      <a:pt x="40032" y="70394"/>
                    </a:lnTo>
                    <a:lnTo>
                      <a:pt x="36186" y="21873"/>
                    </a:lnTo>
                    <a:lnTo>
                      <a:pt x="23111" y="9743"/>
                    </a:lnTo>
                    <a:lnTo>
                      <a:pt x="926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9" name="Полилиния: фигура 44">
                <a:extLst>
                  <a:ext uri="{FF2B5EF4-FFF2-40B4-BE49-F238E27FC236}">
                    <a16:creationId xmlns:a16="http://schemas.microsoft.com/office/drawing/2014/main" xmlns="" id="{8817CBAD-660E-4743-9B65-D8010294B029}"/>
                  </a:ext>
                </a:extLst>
              </p:cNvPr>
              <p:cNvSpPr/>
              <p:nvPr/>
            </p:nvSpPr>
            <p:spPr>
              <a:xfrm>
                <a:off x="13108689" y="1886264"/>
                <a:ext cx="38457" cy="40434"/>
              </a:xfrm>
              <a:custGeom>
                <a:avLst/>
                <a:gdLst>
                  <a:gd name="connsiteX0" fmla="*/ 6959 w 38456"/>
                  <a:gd name="connsiteY0" fmla="*/ 4890 h 40434"/>
                  <a:gd name="connsiteX1" fmla="*/ 4651 w 38456"/>
                  <a:gd name="connsiteY1" fmla="*/ 23490 h 40434"/>
                  <a:gd name="connsiteX2" fmla="*/ 12343 w 38456"/>
                  <a:gd name="connsiteY2" fmla="*/ 41281 h 40434"/>
                  <a:gd name="connsiteX3" fmla="*/ 33878 w 38456"/>
                  <a:gd name="connsiteY3" fmla="*/ 30768 h 40434"/>
                  <a:gd name="connsiteX4" fmla="*/ 36955 w 38456"/>
                  <a:gd name="connsiteY4" fmla="*/ 19447 h 40434"/>
                  <a:gd name="connsiteX5" fmla="*/ 6959 w 38456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0434">
                    <a:moveTo>
                      <a:pt x="6959" y="4890"/>
                    </a:moveTo>
                    <a:lnTo>
                      <a:pt x="4651" y="23490"/>
                    </a:lnTo>
                    <a:lnTo>
                      <a:pt x="12343" y="41281"/>
                    </a:lnTo>
                    <a:lnTo>
                      <a:pt x="33878" y="30768"/>
                    </a:lnTo>
                    <a:lnTo>
                      <a:pt x="36955" y="19447"/>
                    </a:lnTo>
                    <a:lnTo>
                      <a:pt x="695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0" name="Полилиния: фигура 45">
                <a:extLst>
                  <a:ext uri="{FF2B5EF4-FFF2-40B4-BE49-F238E27FC236}">
                    <a16:creationId xmlns:a16="http://schemas.microsoft.com/office/drawing/2014/main" xmlns="" id="{BEA64CCC-5103-40FB-8BC7-59DA15D8C05E}"/>
                  </a:ext>
                </a:extLst>
              </p:cNvPr>
              <p:cNvSpPr/>
              <p:nvPr/>
            </p:nvSpPr>
            <p:spPr>
              <a:xfrm>
                <a:off x="13084845" y="2628636"/>
                <a:ext cx="30765" cy="40434"/>
              </a:xfrm>
              <a:custGeom>
                <a:avLst/>
                <a:gdLst>
                  <a:gd name="connsiteX0" fmla="*/ 12343 w 30765"/>
                  <a:gd name="connsiteY0" fmla="*/ 4890 h 40434"/>
                  <a:gd name="connsiteX1" fmla="*/ 4651 w 30765"/>
                  <a:gd name="connsiteY1" fmla="*/ 21064 h 40434"/>
                  <a:gd name="connsiteX2" fmla="*/ 16958 w 30765"/>
                  <a:gd name="connsiteY2" fmla="*/ 39664 h 40434"/>
                  <a:gd name="connsiteX3" fmla="*/ 31571 w 30765"/>
                  <a:gd name="connsiteY3" fmla="*/ 25108 h 40434"/>
                  <a:gd name="connsiteX4" fmla="*/ 21572 w 30765"/>
                  <a:gd name="connsiteY4" fmla="*/ 6508 h 40434"/>
                  <a:gd name="connsiteX5" fmla="*/ 12343 w 30765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12343" y="4890"/>
                    </a:moveTo>
                    <a:lnTo>
                      <a:pt x="4651" y="21064"/>
                    </a:lnTo>
                    <a:lnTo>
                      <a:pt x="16958" y="39664"/>
                    </a:lnTo>
                    <a:lnTo>
                      <a:pt x="31571" y="25108"/>
                    </a:lnTo>
                    <a:lnTo>
                      <a:pt x="21572" y="6508"/>
                    </a:lnTo>
                    <a:lnTo>
                      <a:pt x="12343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1" name="Полилиния: фигура 46">
                <a:extLst>
                  <a:ext uri="{FF2B5EF4-FFF2-40B4-BE49-F238E27FC236}">
                    <a16:creationId xmlns:a16="http://schemas.microsoft.com/office/drawing/2014/main" xmlns="" id="{61D7CF9E-10C4-4B43-82A5-DC0D2BD81C3E}"/>
                  </a:ext>
                </a:extLst>
              </p:cNvPr>
              <p:cNvSpPr/>
              <p:nvPr/>
            </p:nvSpPr>
            <p:spPr>
              <a:xfrm>
                <a:off x="13094075" y="2703035"/>
                <a:ext cx="30765" cy="32347"/>
              </a:xfrm>
              <a:custGeom>
                <a:avLst/>
                <a:gdLst>
                  <a:gd name="connsiteX0" fmla="*/ 4651 w 30765"/>
                  <a:gd name="connsiteY0" fmla="*/ 21064 h 32347"/>
                  <a:gd name="connsiteX1" fmla="*/ 12343 w 30765"/>
                  <a:gd name="connsiteY1" fmla="*/ 34812 h 32347"/>
                  <a:gd name="connsiteX2" fmla="*/ 23880 w 30765"/>
                  <a:gd name="connsiteY2" fmla="*/ 30768 h 32347"/>
                  <a:gd name="connsiteX3" fmla="*/ 26956 w 30765"/>
                  <a:gd name="connsiteY3" fmla="*/ 8125 h 32347"/>
                  <a:gd name="connsiteX4" fmla="*/ 12343 w 30765"/>
                  <a:gd name="connsiteY4" fmla="*/ 4890 h 32347"/>
                  <a:gd name="connsiteX5" fmla="*/ 4651 w 30765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4651" y="21064"/>
                    </a:moveTo>
                    <a:lnTo>
                      <a:pt x="12343" y="34812"/>
                    </a:lnTo>
                    <a:lnTo>
                      <a:pt x="23880" y="30768"/>
                    </a:lnTo>
                    <a:lnTo>
                      <a:pt x="26956" y="8125"/>
                    </a:lnTo>
                    <a:lnTo>
                      <a:pt x="12343" y="4890"/>
                    </a:lnTo>
                    <a:lnTo>
                      <a:pt x="4651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2" name="Полилиния: фигура 47">
                <a:extLst>
                  <a:ext uri="{FF2B5EF4-FFF2-40B4-BE49-F238E27FC236}">
                    <a16:creationId xmlns:a16="http://schemas.microsoft.com/office/drawing/2014/main" xmlns="" id="{9B056A33-11CE-4781-9EA4-6A431EE5EB10}"/>
                  </a:ext>
                </a:extLst>
              </p:cNvPr>
              <p:cNvSpPr/>
              <p:nvPr/>
            </p:nvSpPr>
            <p:spPr>
              <a:xfrm>
                <a:off x="13091768" y="2755599"/>
                <a:ext cx="46148" cy="48521"/>
              </a:xfrm>
              <a:custGeom>
                <a:avLst/>
                <a:gdLst>
                  <a:gd name="connsiteX0" fmla="*/ 16957 w 46147"/>
                  <a:gd name="connsiteY0" fmla="*/ 4890 h 48521"/>
                  <a:gd name="connsiteX1" fmla="*/ 4651 w 46147"/>
                  <a:gd name="connsiteY1" fmla="*/ 18638 h 48521"/>
                  <a:gd name="connsiteX2" fmla="*/ 14650 w 46147"/>
                  <a:gd name="connsiteY2" fmla="*/ 45325 h 48521"/>
                  <a:gd name="connsiteX3" fmla="*/ 42339 w 46147"/>
                  <a:gd name="connsiteY3" fmla="*/ 37238 h 48521"/>
                  <a:gd name="connsiteX4" fmla="*/ 33109 w 46147"/>
                  <a:gd name="connsiteY4" fmla="*/ 9742 h 48521"/>
                  <a:gd name="connsiteX5" fmla="*/ 16957 w 46147"/>
                  <a:gd name="connsiteY5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48521">
                    <a:moveTo>
                      <a:pt x="16957" y="4890"/>
                    </a:moveTo>
                    <a:lnTo>
                      <a:pt x="4651" y="18638"/>
                    </a:lnTo>
                    <a:lnTo>
                      <a:pt x="14650" y="45325"/>
                    </a:lnTo>
                    <a:lnTo>
                      <a:pt x="42339" y="37238"/>
                    </a:lnTo>
                    <a:lnTo>
                      <a:pt x="33109" y="9742"/>
                    </a:lnTo>
                    <a:lnTo>
                      <a:pt x="16957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3" name="Полилиния: фигура 48">
                <a:extLst>
                  <a:ext uri="{FF2B5EF4-FFF2-40B4-BE49-F238E27FC236}">
                    <a16:creationId xmlns:a16="http://schemas.microsoft.com/office/drawing/2014/main" xmlns="" id="{0C5AE138-7193-46AB-A771-25436E03E35D}"/>
                  </a:ext>
                </a:extLst>
              </p:cNvPr>
              <p:cNvSpPr/>
              <p:nvPr/>
            </p:nvSpPr>
            <p:spPr>
              <a:xfrm>
                <a:off x="13062541" y="2387648"/>
                <a:ext cx="53839" cy="137476"/>
              </a:xfrm>
              <a:custGeom>
                <a:avLst/>
                <a:gdLst>
                  <a:gd name="connsiteX0" fmla="*/ 31571 w 53839"/>
                  <a:gd name="connsiteY0" fmla="*/ 4890 h 137476"/>
                  <a:gd name="connsiteX1" fmla="*/ 46184 w 53839"/>
                  <a:gd name="connsiteY1" fmla="*/ 4890 h 137476"/>
                  <a:gd name="connsiteX2" fmla="*/ 50799 w 53839"/>
                  <a:gd name="connsiteY2" fmla="*/ 25916 h 137476"/>
                  <a:gd name="connsiteX3" fmla="*/ 40031 w 53839"/>
                  <a:gd name="connsiteY3" fmla="*/ 42898 h 137476"/>
                  <a:gd name="connsiteX4" fmla="*/ 26187 w 53839"/>
                  <a:gd name="connsiteY4" fmla="*/ 63924 h 137476"/>
                  <a:gd name="connsiteX5" fmla="*/ 24649 w 53839"/>
                  <a:gd name="connsiteY5" fmla="*/ 87376 h 137476"/>
                  <a:gd name="connsiteX6" fmla="*/ 20803 w 53839"/>
                  <a:gd name="connsiteY6" fmla="*/ 115680 h 137476"/>
                  <a:gd name="connsiteX7" fmla="*/ 18496 w 53839"/>
                  <a:gd name="connsiteY7" fmla="*/ 137515 h 137476"/>
                  <a:gd name="connsiteX8" fmla="*/ 11573 w 53839"/>
                  <a:gd name="connsiteY8" fmla="*/ 134280 h 137476"/>
                  <a:gd name="connsiteX9" fmla="*/ 6189 w 53839"/>
                  <a:gd name="connsiteY9" fmla="*/ 96272 h 137476"/>
                  <a:gd name="connsiteX10" fmla="*/ 4651 w 53839"/>
                  <a:gd name="connsiteY10" fmla="*/ 49368 h 137476"/>
                  <a:gd name="connsiteX11" fmla="*/ 23110 w 53839"/>
                  <a:gd name="connsiteY11" fmla="*/ 29959 h 137476"/>
                  <a:gd name="connsiteX12" fmla="*/ 33109 w 53839"/>
                  <a:gd name="connsiteY12" fmla="*/ 21064 h 137476"/>
                  <a:gd name="connsiteX13" fmla="*/ 31571 w 53839"/>
                  <a:gd name="connsiteY13" fmla="*/ 4890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839" h="137476">
                    <a:moveTo>
                      <a:pt x="31571" y="4890"/>
                    </a:moveTo>
                    <a:lnTo>
                      <a:pt x="46184" y="4890"/>
                    </a:lnTo>
                    <a:lnTo>
                      <a:pt x="50799" y="25916"/>
                    </a:lnTo>
                    <a:lnTo>
                      <a:pt x="40031" y="42898"/>
                    </a:lnTo>
                    <a:lnTo>
                      <a:pt x="26187" y="63924"/>
                    </a:lnTo>
                    <a:lnTo>
                      <a:pt x="24649" y="87376"/>
                    </a:lnTo>
                    <a:lnTo>
                      <a:pt x="20803" y="115680"/>
                    </a:lnTo>
                    <a:lnTo>
                      <a:pt x="18496" y="137515"/>
                    </a:lnTo>
                    <a:lnTo>
                      <a:pt x="11573" y="134280"/>
                    </a:lnTo>
                    <a:lnTo>
                      <a:pt x="6189" y="96272"/>
                    </a:lnTo>
                    <a:lnTo>
                      <a:pt x="4651" y="49368"/>
                    </a:lnTo>
                    <a:lnTo>
                      <a:pt x="23110" y="29959"/>
                    </a:lnTo>
                    <a:lnTo>
                      <a:pt x="33109" y="21064"/>
                    </a:lnTo>
                    <a:lnTo>
                      <a:pt x="3157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4" name="Полилиния: фигура 50">
                <a:extLst>
                  <a:ext uri="{FF2B5EF4-FFF2-40B4-BE49-F238E27FC236}">
                    <a16:creationId xmlns:a16="http://schemas.microsoft.com/office/drawing/2014/main" xmlns="" id="{37CF49EA-51ED-4368-8B4D-CF4BCABA9D99}"/>
                  </a:ext>
                </a:extLst>
              </p:cNvPr>
              <p:cNvSpPr/>
              <p:nvPr/>
            </p:nvSpPr>
            <p:spPr>
              <a:xfrm>
                <a:off x="13024853" y="2548576"/>
                <a:ext cx="38457" cy="97042"/>
              </a:xfrm>
              <a:custGeom>
                <a:avLst/>
                <a:gdLst>
                  <a:gd name="connsiteX0" fmla="*/ 16188 w 38456"/>
                  <a:gd name="connsiteY0" fmla="*/ 94654 h 97042"/>
                  <a:gd name="connsiteX1" fmla="*/ 23880 w 38456"/>
                  <a:gd name="connsiteY1" fmla="*/ 91419 h 97042"/>
                  <a:gd name="connsiteX2" fmla="*/ 26187 w 38456"/>
                  <a:gd name="connsiteY2" fmla="*/ 36429 h 97042"/>
                  <a:gd name="connsiteX3" fmla="*/ 35417 w 38456"/>
                  <a:gd name="connsiteY3" fmla="*/ 25108 h 97042"/>
                  <a:gd name="connsiteX4" fmla="*/ 36955 w 38456"/>
                  <a:gd name="connsiteY4" fmla="*/ 11360 h 97042"/>
                  <a:gd name="connsiteX5" fmla="*/ 27725 w 38456"/>
                  <a:gd name="connsiteY5" fmla="*/ 4890 h 97042"/>
                  <a:gd name="connsiteX6" fmla="*/ 13112 w 38456"/>
                  <a:gd name="connsiteY6" fmla="*/ 12169 h 97042"/>
                  <a:gd name="connsiteX7" fmla="*/ 4651 w 38456"/>
                  <a:gd name="connsiteY7" fmla="*/ 18638 h 97042"/>
                  <a:gd name="connsiteX8" fmla="*/ 12343 w 38456"/>
                  <a:gd name="connsiteY8" fmla="*/ 42898 h 97042"/>
                  <a:gd name="connsiteX9" fmla="*/ 9266 w 38456"/>
                  <a:gd name="connsiteY9" fmla="*/ 73629 h 97042"/>
                  <a:gd name="connsiteX10" fmla="*/ 16188 w 38456"/>
                  <a:gd name="connsiteY10" fmla="*/ 94654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56" h="97042">
                    <a:moveTo>
                      <a:pt x="16188" y="94654"/>
                    </a:moveTo>
                    <a:lnTo>
                      <a:pt x="23880" y="91419"/>
                    </a:lnTo>
                    <a:lnTo>
                      <a:pt x="26187" y="36429"/>
                    </a:lnTo>
                    <a:lnTo>
                      <a:pt x="35417" y="25108"/>
                    </a:lnTo>
                    <a:lnTo>
                      <a:pt x="36955" y="11360"/>
                    </a:lnTo>
                    <a:lnTo>
                      <a:pt x="27725" y="4890"/>
                    </a:lnTo>
                    <a:lnTo>
                      <a:pt x="13112" y="12169"/>
                    </a:lnTo>
                    <a:lnTo>
                      <a:pt x="4651" y="18638"/>
                    </a:lnTo>
                    <a:lnTo>
                      <a:pt x="12343" y="42898"/>
                    </a:lnTo>
                    <a:lnTo>
                      <a:pt x="9266" y="73629"/>
                    </a:lnTo>
                    <a:lnTo>
                      <a:pt x="16188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5" name="Полилиния: фигура 51">
                <a:extLst>
                  <a:ext uri="{FF2B5EF4-FFF2-40B4-BE49-F238E27FC236}">
                    <a16:creationId xmlns:a16="http://schemas.microsoft.com/office/drawing/2014/main" xmlns="" id="{3DCDE2F6-9025-44C2-95F2-A8B6B350C9A1}"/>
                  </a:ext>
                </a:extLst>
              </p:cNvPr>
              <p:cNvSpPr/>
              <p:nvPr/>
            </p:nvSpPr>
            <p:spPr>
              <a:xfrm>
                <a:off x="13091768" y="2560706"/>
                <a:ext cx="23074" cy="40434"/>
              </a:xfrm>
              <a:custGeom>
                <a:avLst/>
                <a:gdLst>
                  <a:gd name="connsiteX0" fmla="*/ 4651 w 23073"/>
                  <a:gd name="connsiteY0" fmla="*/ 27534 h 40434"/>
                  <a:gd name="connsiteX1" fmla="*/ 9266 w 23073"/>
                  <a:gd name="connsiteY1" fmla="*/ 38855 h 40434"/>
                  <a:gd name="connsiteX2" fmla="*/ 23880 w 23073"/>
                  <a:gd name="connsiteY2" fmla="*/ 33194 h 40434"/>
                  <a:gd name="connsiteX3" fmla="*/ 20803 w 23073"/>
                  <a:gd name="connsiteY3" fmla="*/ 17021 h 40434"/>
                  <a:gd name="connsiteX4" fmla="*/ 12343 w 23073"/>
                  <a:gd name="connsiteY4" fmla="*/ 4890 h 40434"/>
                  <a:gd name="connsiteX5" fmla="*/ 4651 w 23073"/>
                  <a:gd name="connsiteY5" fmla="*/ 13786 h 40434"/>
                  <a:gd name="connsiteX6" fmla="*/ 4651 w 23073"/>
                  <a:gd name="connsiteY6" fmla="*/ 27534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73" h="40434">
                    <a:moveTo>
                      <a:pt x="4651" y="27534"/>
                    </a:moveTo>
                    <a:lnTo>
                      <a:pt x="9266" y="38855"/>
                    </a:lnTo>
                    <a:lnTo>
                      <a:pt x="23880" y="33194"/>
                    </a:lnTo>
                    <a:lnTo>
                      <a:pt x="20803" y="17021"/>
                    </a:lnTo>
                    <a:lnTo>
                      <a:pt x="12343" y="4890"/>
                    </a:lnTo>
                    <a:lnTo>
                      <a:pt x="4651" y="13786"/>
                    </a:lnTo>
                    <a:lnTo>
                      <a:pt x="4651" y="275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6" name="Полилиния: фигура 52">
                <a:extLst>
                  <a:ext uri="{FF2B5EF4-FFF2-40B4-BE49-F238E27FC236}">
                    <a16:creationId xmlns:a16="http://schemas.microsoft.com/office/drawing/2014/main" xmlns="" id="{5C8209B6-BE0B-4191-8EE1-2EE0070ABD61}"/>
                  </a:ext>
                </a:extLst>
              </p:cNvPr>
              <p:cNvSpPr/>
              <p:nvPr/>
            </p:nvSpPr>
            <p:spPr>
              <a:xfrm>
                <a:off x="12796420" y="974069"/>
                <a:ext cx="53839" cy="97042"/>
              </a:xfrm>
              <a:custGeom>
                <a:avLst/>
                <a:gdLst>
                  <a:gd name="connsiteX0" fmla="*/ 16958 w 53839"/>
                  <a:gd name="connsiteY0" fmla="*/ 4890 h 97042"/>
                  <a:gd name="connsiteX1" fmla="*/ 4651 w 53839"/>
                  <a:gd name="connsiteY1" fmla="*/ 42090 h 97042"/>
                  <a:gd name="connsiteX2" fmla="*/ 49261 w 53839"/>
                  <a:gd name="connsiteY2" fmla="*/ 94654 h 97042"/>
                  <a:gd name="connsiteX3" fmla="*/ 55414 w 53839"/>
                  <a:gd name="connsiteY3" fmla="*/ 18638 h 97042"/>
                  <a:gd name="connsiteX4" fmla="*/ 31571 w 53839"/>
                  <a:gd name="connsiteY4" fmla="*/ 7317 h 97042"/>
                  <a:gd name="connsiteX5" fmla="*/ 16958 w 53839"/>
                  <a:gd name="connsiteY5" fmla="*/ 4890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839" h="97042">
                    <a:moveTo>
                      <a:pt x="16958" y="4890"/>
                    </a:moveTo>
                    <a:lnTo>
                      <a:pt x="4651" y="42090"/>
                    </a:lnTo>
                    <a:lnTo>
                      <a:pt x="49261" y="94654"/>
                    </a:lnTo>
                    <a:lnTo>
                      <a:pt x="55414" y="18638"/>
                    </a:lnTo>
                    <a:lnTo>
                      <a:pt x="31571" y="7317"/>
                    </a:lnTo>
                    <a:lnTo>
                      <a:pt x="1695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7" name="Полилиния: фигура 53">
                <a:extLst>
                  <a:ext uri="{FF2B5EF4-FFF2-40B4-BE49-F238E27FC236}">
                    <a16:creationId xmlns:a16="http://schemas.microsoft.com/office/drawing/2014/main" xmlns="" id="{82D0FAFD-6002-4B38-8C06-FA8FE8F9BCF4}"/>
                  </a:ext>
                </a:extLst>
              </p:cNvPr>
              <p:cNvSpPr/>
              <p:nvPr/>
            </p:nvSpPr>
            <p:spPr>
              <a:xfrm>
                <a:off x="13101766" y="1104267"/>
                <a:ext cx="76913" cy="40434"/>
              </a:xfrm>
              <a:custGeom>
                <a:avLst/>
                <a:gdLst>
                  <a:gd name="connsiteX0" fmla="*/ 4651 w 76913"/>
                  <a:gd name="connsiteY0" fmla="*/ 12169 h 40434"/>
                  <a:gd name="connsiteX1" fmla="*/ 16957 w 76913"/>
                  <a:gd name="connsiteY1" fmla="*/ 31577 h 40434"/>
                  <a:gd name="connsiteX2" fmla="*/ 60798 w 76913"/>
                  <a:gd name="connsiteY2" fmla="*/ 38855 h 40434"/>
                  <a:gd name="connsiteX3" fmla="*/ 79257 w 76913"/>
                  <a:gd name="connsiteY3" fmla="*/ 29151 h 40434"/>
                  <a:gd name="connsiteX4" fmla="*/ 68489 w 76913"/>
                  <a:gd name="connsiteY4" fmla="*/ 8934 h 40434"/>
                  <a:gd name="connsiteX5" fmla="*/ 35417 w 76913"/>
                  <a:gd name="connsiteY5" fmla="*/ 4890 h 40434"/>
                  <a:gd name="connsiteX6" fmla="*/ 4651 w 76913"/>
                  <a:gd name="connsiteY6" fmla="*/ 12169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913" h="40434">
                    <a:moveTo>
                      <a:pt x="4651" y="12169"/>
                    </a:moveTo>
                    <a:lnTo>
                      <a:pt x="16957" y="31577"/>
                    </a:lnTo>
                    <a:lnTo>
                      <a:pt x="60798" y="38855"/>
                    </a:lnTo>
                    <a:lnTo>
                      <a:pt x="79257" y="29151"/>
                    </a:lnTo>
                    <a:lnTo>
                      <a:pt x="68489" y="8934"/>
                    </a:lnTo>
                    <a:lnTo>
                      <a:pt x="35417" y="4890"/>
                    </a:lnTo>
                    <a:lnTo>
                      <a:pt x="4651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8" name="Полилиния: фигура 54">
                <a:extLst>
                  <a:ext uri="{FF2B5EF4-FFF2-40B4-BE49-F238E27FC236}">
                    <a16:creationId xmlns:a16="http://schemas.microsoft.com/office/drawing/2014/main" xmlns="" id="{3FB2D341-D2F7-4FC0-B2EC-DEE532FBF6EF}"/>
                  </a:ext>
                </a:extLst>
              </p:cNvPr>
              <p:cNvSpPr/>
              <p:nvPr/>
            </p:nvSpPr>
            <p:spPr>
              <a:xfrm>
                <a:off x="12031133" y="744403"/>
                <a:ext cx="584541" cy="792510"/>
              </a:xfrm>
              <a:custGeom>
                <a:avLst/>
                <a:gdLst>
                  <a:gd name="connsiteX0" fmla="*/ 266926 w 584541"/>
                  <a:gd name="connsiteY0" fmla="*/ 788505 h 792509"/>
                  <a:gd name="connsiteX1" fmla="*/ 293846 w 584541"/>
                  <a:gd name="connsiteY1" fmla="*/ 769905 h 792509"/>
                  <a:gd name="connsiteX2" fmla="*/ 311536 w 584541"/>
                  <a:gd name="connsiteY2" fmla="*/ 753732 h 792509"/>
                  <a:gd name="connsiteX3" fmla="*/ 336917 w 584541"/>
                  <a:gd name="connsiteY3" fmla="*/ 747262 h 792509"/>
                  <a:gd name="connsiteX4" fmla="*/ 328457 w 584541"/>
                  <a:gd name="connsiteY4" fmla="*/ 693889 h 792509"/>
                  <a:gd name="connsiteX5" fmla="*/ 373066 w 584541"/>
                  <a:gd name="connsiteY5" fmla="*/ 678524 h 792509"/>
                  <a:gd name="connsiteX6" fmla="*/ 406908 w 584541"/>
                  <a:gd name="connsiteY6" fmla="*/ 646985 h 792509"/>
                  <a:gd name="connsiteX7" fmla="*/ 438443 w 584541"/>
                  <a:gd name="connsiteY7" fmla="*/ 646177 h 792509"/>
                  <a:gd name="connsiteX8" fmla="*/ 415369 w 584541"/>
                  <a:gd name="connsiteY8" fmla="*/ 680950 h 792509"/>
                  <a:gd name="connsiteX9" fmla="*/ 436904 w 584541"/>
                  <a:gd name="connsiteY9" fmla="*/ 701167 h 792509"/>
                  <a:gd name="connsiteX10" fmla="*/ 469208 w 584541"/>
                  <a:gd name="connsiteY10" fmla="*/ 663159 h 792509"/>
                  <a:gd name="connsiteX11" fmla="*/ 477668 w 584541"/>
                  <a:gd name="connsiteY11" fmla="*/ 602508 h 792509"/>
                  <a:gd name="connsiteX12" fmla="*/ 506126 w 584541"/>
                  <a:gd name="connsiteY12" fmla="*/ 591186 h 792509"/>
                  <a:gd name="connsiteX13" fmla="*/ 529200 w 584541"/>
                  <a:gd name="connsiteY13" fmla="*/ 559648 h 792509"/>
                  <a:gd name="connsiteX14" fmla="*/ 505357 w 584541"/>
                  <a:gd name="connsiteY14" fmla="*/ 540239 h 792509"/>
                  <a:gd name="connsiteX15" fmla="*/ 484591 w 584541"/>
                  <a:gd name="connsiteY15" fmla="*/ 567734 h 792509"/>
                  <a:gd name="connsiteX16" fmla="*/ 462285 w 584541"/>
                  <a:gd name="connsiteY16" fmla="*/ 545900 h 792509"/>
                  <a:gd name="connsiteX17" fmla="*/ 456133 w 584541"/>
                  <a:gd name="connsiteY17" fmla="*/ 437536 h 792509"/>
                  <a:gd name="connsiteX18" fmla="*/ 436904 w 584541"/>
                  <a:gd name="connsiteY18" fmla="*/ 372842 h 792509"/>
                  <a:gd name="connsiteX19" fmla="*/ 443057 w 584541"/>
                  <a:gd name="connsiteY19" fmla="*/ 325129 h 792509"/>
                  <a:gd name="connsiteX20" fmla="*/ 480745 w 584541"/>
                  <a:gd name="connsiteY20" fmla="*/ 269330 h 792509"/>
                  <a:gd name="connsiteX21" fmla="*/ 501512 w 584541"/>
                  <a:gd name="connsiteY21" fmla="*/ 268521 h 792509"/>
                  <a:gd name="connsiteX22" fmla="*/ 511510 w 584541"/>
                  <a:gd name="connsiteY22" fmla="*/ 236983 h 792509"/>
                  <a:gd name="connsiteX23" fmla="*/ 554581 w 584541"/>
                  <a:gd name="connsiteY23" fmla="*/ 299251 h 792509"/>
                  <a:gd name="connsiteX24" fmla="*/ 584578 w 584541"/>
                  <a:gd name="connsiteY24" fmla="*/ 293591 h 792509"/>
                  <a:gd name="connsiteX25" fmla="*/ 586885 w 584541"/>
                  <a:gd name="connsiteY25" fmla="*/ 270139 h 792509"/>
                  <a:gd name="connsiteX26" fmla="*/ 579963 w 584541"/>
                  <a:gd name="connsiteY26" fmla="*/ 223235 h 792509"/>
                  <a:gd name="connsiteX27" fmla="*/ 572271 w 584541"/>
                  <a:gd name="connsiteY27" fmla="*/ 189270 h 792509"/>
                  <a:gd name="connsiteX28" fmla="*/ 543044 w 584541"/>
                  <a:gd name="connsiteY28" fmla="*/ 172288 h 792509"/>
                  <a:gd name="connsiteX29" fmla="*/ 542276 w 584541"/>
                  <a:gd name="connsiteY29" fmla="*/ 171479 h 792509"/>
                  <a:gd name="connsiteX30" fmla="*/ 542276 w 584541"/>
                  <a:gd name="connsiteY30" fmla="*/ 170671 h 792509"/>
                  <a:gd name="connsiteX31" fmla="*/ 536891 w 584541"/>
                  <a:gd name="connsiteY31" fmla="*/ 140749 h 792509"/>
                  <a:gd name="connsiteX32" fmla="*/ 517663 w 584541"/>
                  <a:gd name="connsiteY32" fmla="*/ 122150 h 792509"/>
                  <a:gd name="connsiteX33" fmla="*/ 487667 w 584541"/>
                  <a:gd name="connsiteY33" fmla="*/ 125384 h 792509"/>
                  <a:gd name="connsiteX34" fmla="*/ 486129 w 584541"/>
                  <a:gd name="connsiteY34" fmla="*/ 125384 h 792509"/>
                  <a:gd name="connsiteX35" fmla="*/ 486129 w 584541"/>
                  <a:gd name="connsiteY35" fmla="*/ 123767 h 792509"/>
                  <a:gd name="connsiteX36" fmla="*/ 467670 w 584541"/>
                  <a:gd name="connsiteY36" fmla="*/ 74437 h 792509"/>
                  <a:gd name="connsiteX37" fmla="*/ 442288 w 584541"/>
                  <a:gd name="connsiteY37" fmla="*/ 68777 h 792509"/>
                  <a:gd name="connsiteX38" fmla="*/ 441519 w 584541"/>
                  <a:gd name="connsiteY38" fmla="*/ 68777 h 792509"/>
                  <a:gd name="connsiteX39" fmla="*/ 440750 w 584541"/>
                  <a:gd name="connsiteY39" fmla="*/ 67968 h 792509"/>
                  <a:gd name="connsiteX40" fmla="*/ 399986 w 584541"/>
                  <a:gd name="connsiteY40" fmla="*/ 4890 h 792509"/>
                  <a:gd name="connsiteX41" fmla="*/ 370759 w 584541"/>
                  <a:gd name="connsiteY41" fmla="*/ 37238 h 792509"/>
                  <a:gd name="connsiteX42" fmla="*/ 369990 w 584541"/>
                  <a:gd name="connsiteY42" fmla="*/ 37238 h 792509"/>
                  <a:gd name="connsiteX43" fmla="*/ 369221 w 584541"/>
                  <a:gd name="connsiteY43" fmla="*/ 37238 h 792509"/>
                  <a:gd name="connsiteX44" fmla="*/ 329226 w 584541"/>
                  <a:gd name="connsiteY44" fmla="*/ 40473 h 792509"/>
                  <a:gd name="connsiteX45" fmla="*/ 303075 w 584541"/>
                  <a:gd name="connsiteY45" fmla="*/ 64733 h 792509"/>
                  <a:gd name="connsiteX46" fmla="*/ 302306 w 584541"/>
                  <a:gd name="connsiteY46" fmla="*/ 65542 h 792509"/>
                  <a:gd name="connsiteX47" fmla="*/ 301537 w 584541"/>
                  <a:gd name="connsiteY47" fmla="*/ 65542 h 792509"/>
                  <a:gd name="connsiteX48" fmla="*/ 266926 w 584541"/>
                  <a:gd name="connsiteY48" fmla="*/ 53412 h 792509"/>
                  <a:gd name="connsiteX49" fmla="*/ 230007 w 584541"/>
                  <a:gd name="connsiteY49" fmla="*/ 72820 h 792509"/>
                  <a:gd name="connsiteX50" fmla="*/ 228469 w 584541"/>
                  <a:gd name="connsiteY50" fmla="*/ 73629 h 792509"/>
                  <a:gd name="connsiteX51" fmla="*/ 227700 w 584541"/>
                  <a:gd name="connsiteY51" fmla="*/ 72011 h 792509"/>
                  <a:gd name="connsiteX52" fmla="*/ 210010 w 584541"/>
                  <a:gd name="connsiteY52" fmla="*/ 38855 h 792509"/>
                  <a:gd name="connsiteX53" fmla="*/ 186167 w 584541"/>
                  <a:gd name="connsiteY53" fmla="*/ 34812 h 792509"/>
                  <a:gd name="connsiteX54" fmla="*/ 201550 w 584541"/>
                  <a:gd name="connsiteY54" fmla="*/ 68777 h 792509"/>
                  <a:gd name="connsiteX55" fmla="*/ 202319 w 584541"/>
                  <a:gd name="connsiteY55" fmla="*/ 69585 h 792509"/>
                  <a:gd name="connsiteX56" fmla="*/ 201550 w 584541"/>
                  <a:gd name="connsiteY56" fmla="*/ 70394 h 792509"/>
                  <a:gd name="connsiteX57" fmla="*/ 183090 w 584541"/>
                  <a:gd name="connsiteY57" fmla="*/ 98698 h 792509"/>
                  <a:gd name="connsiteX58" fmla="*/ 183090 w 584541"/>
                  <a:gd name="connsiteY58" fmla="*/ 98698 h 792509"/>
                  <a:gd name="connsiteX59" fmla="*/ 182321 w 584541"/>
                  <a:gd name="connsiteY59" fmla="*/ 98698 h 792509"/>
                  <a:gd name="connsiteX60" fmla="*/ 159247 w 584541"/>
                  <a:gd name="connsiteY60" fmla="*/ 109211 h 792509"/>
                  <a:gd name="connsiteX61" fmla="*/ 108484 w 584541"/>
                  <a:gd name="connsiteY61" fmla="*/ 157732 h 792509"/>
                  <a:gd name="connsiteX62" fmla="*/ 130020 w 584541"/>
                  <a:gd name="connsiteY62" fmla="*/ 184418 h 792509"/>
                  <a:gd name="connsiteX63" fmla="*/ 131558 w 584541"/>
                  <a:gd name="connsiteY63" fmla="*/ 186036 h 792509"/>
                  <a:gd name="connsiteX64" fmla="*/ 130020 w 584541"/>
                  <a:gd name="connsiteY64" fmla="*/ 186844 h 792509"/>
                  <a:gd name="connsiteX65" fmla="*/ 110023 w 584541"/>
                  <a:gd name="connsiteY65" fmla="*/ 206253 h 792509"/>
                  <a:gd name="connsiteX66" fmla="*/ 126174 w 584541"/>
                  <a:gd name="connsiteY66" fmla="*/ 231322 h 792509"/>
                  <a:gd name="connsiteX67" fmla="*/ 126174 w 584541"/>
                  <a:gd name="connsiteY67" fmla="*/ 232131 h 792509"/>
                  <a:gd name="connsiteX68" fmla="*/ 126174 w 584541"/>
                  <a:gd name="connsiteY68" fmla="*/ 232131 h 792509"/>
                  <a:gd name="connsiteX69" fmla="*/ 127713 w 584541"/>
                  <a:gd name="connsiteY69" fmla="*/ 262861 h 792509"/>
                  <a:gd name="connsiteX70" fmla="*/ 153863 w 584541"/>
                  <a:gd name="connsiteY70" fmla="*/ 287121 h 792509"/>
                  <a:gd name="connsiteX71" fmla="*/ 154632 w 584541"/>
                  <a:gd name="connsiteY71" fmla="*/ 287930 h 792509"/>
                  <a:gd name="connsiteX72" fmla="*/ 154632 w 584541"/>
                  <a:gd name="connsiteY72" fmla="*/ 288738 h 792509"/>
                  <a:gd name="connsiteX73" fmla="*/ 150018 w 584541"/>
                  <a:gd name="connsiteY73" fmla="*/ 337260 h 792509"/>
                  <a:gd name="connsiteX74" fmla="*/ 150018 w 584541"/>
                  <a:gd name="connsiteY74" fmla="*/ 338068 h 792509"/>
                  <a:gd name="connsiteX75" fmla="*/ 149248 w 584541"/>
                  <a:gd name="connsiteY75" fmla="*/ 338068 h 792509"/>
                  <a:gd name="connsiteX76" fmla="*/ 126174 w 584541"/>
                  <a:gd name="connsiteY76" fmla="*/ 366372 h 792509"/>
                  <a:gd name="connsiteX77" fmla="*/ 125405 w 584541"/>
                  <a:gd name="connsiteY77" fmla="*/ 367181 h 792509"/>
                  <a:gd name="connsiteX78" fmla="*/ 124636 w 584541"/>
                  <a:gd name="connsiteY78" fmla="*/ 367181 h 792509"/>
                  <a:gd name="connsiteX79" fmla="*/ 84641 w 584541"/>
                  <a:gd name="connsiteY79" fmla="*/ 371224 h 792509"/>
                  <a:gd name="connsiteX80" fmla="*/ 41570 w 584541"/>
                  <a:gd name="connsiteY80" fmla="*/ 414084 h 792509"/>
                  <a:gd name="connsiteX81" fmla="*/ 59260 w 584541"/>
                  <a:gd name="connsiteY81" fmla="*/ 449666 h 792509"/>
                  <a:gd name="connsiteX82" fmla="*/ 60029 w 584541"/>
                  <a:gd name="connsiteY82" fmla="*/ 450475 h 792509"/>
                  <a:gd name="connsiteX83" fmla="*/ 58491 w 584541"/>
                  <a:gd name="connsiteY83" fmla="*/ 452093 h 792509"/>
                  <a:gd name="connsiteX84" fmla="*/ 11574 w 584541"/>
                  <a:gd name="connsiteY84" fmla="*/ 486866 h 792509"/>
                  <a:gd name="connsiteX85" fmla="*/ 4651 w 584541"/>
                  <a:gd name="connsiteY85" fmla="*/ 521639 h 792509"/>
                  <a:gd name="connsiteX86" fmla="*/ 72335 w 584541"/>
                  <a:gd name="connsiteY86" fmla="*/ 670437 h 792509"/>
                  <a:gd name="connsiteX87" fmla="*/ 103870 w 584541"/>
                  <a:gd name="connsiteY87" fmla="*/ 648603 h 792509"/>
                  <a:gd name="connsiteX88" fmla="*/ 104639 w 584541"/>
                  <a:gd name="connsiteY88" fmla="*/ 647794 h 792509"/>
                  <a:gd name="connsiteX89" fmla="*/ 105408 w 584541"/>
                  <a:gd name="connsiteY89" fmla="*/ 648603 h 792509"/>
                  <a:gd name="connsiteX90" fmla="*/ 176937 w 584541"/>
                  <a:gd name="connsiteY90" fmla="*/ 672863 h 792509"/>
                  <a:gd name="connsiteX91" fmla="*/ 177706 w 584541"/>
                  <a:gd name="connsiteY91" fmla="*/ 673672 h 792509"/>
                  <a:gd name="connsiteX92" fmla="*/ 177706 w 584541"/>
                  <a:gd name="connsiteY92" fmla="*/ 674481 h 792509"/>
                  <a:gd name="connsiteX93" fmla="*/ 186167 w 584541"/>
                  <a:gd name="connsiteY93" fmla="*/ 715723 h 792509"/>
                  <a:gd name="connsiteX94" fmla="*/ 186167 w 584541"/>
                  <a:gd name="connsiteY94" fmla="*/ 716532 h 792509"/>
                  <a:gd name="connsiteX95" fmla="*/ 185398 w 584541"/>
                  <a:gd name="connsiteY95" fmla="*/ 717341 h 792509"/>
                  <a:gd name="connsiteX96" fmla="*/ 168477 w 584541"/>
                  <a:gd name="connsiteY96" fmla="*/ 749688 h 792509"/>
                  <a:gd name="connsiteX97" fmla="*/ 181552 w 584541"/>
                  <a:gd name="connsiteY97" fmla="*/ 776375 h 792509"/>
                  <a:gd name="connsiteX98" fmla="*/ 210010 w 584541"/>
                  <a:gd name="connsiteY98" fmla="*/ 754540 h 792509"/>
                  <a:gd name="connsiteX99" fmla="*/ 210010 w 584541"/>
                  <a:gd name="connsiteY99" fmla="*/ 754540 h 792509"/>
                  <a:gd name="connsiteX100" fmla="*/ 210779 w 584541"/>
                  <a:gd name="connsiteY100" fmla="*/ 754540 h 792509"/>
                  <a:gd name="connsiteX101" fmla="*/ 246928 w 584541"/>
                  <a:gd name="connsiteY101" fmla="*/ 754540 h 792509"/>
                  <a:gd name="connsiteX102" fmla="*/ 248467 w 584541"/>
                  <a:gd name="connsiteY102" fmla="*/ 754540 h 792509"/>
                  <a:gd name="connsiteX103" fmla="*/ 249236 w 584541"/>
                  <a:gd name="connsiteY103" fmla="*/ 755349 h 792509"/>
                  <a:gd name="connsiteX104" fmla="*/ 266926 w 584541"/>
                  <a:gd name="connsiteY104" fmla="*/ 788505 h 7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84541" h="792509">
                    <a:moveTo>
                      <a:pt x="266926" y="788505"/>
                    </a:moveTo>
                    <a:lnTo>
                      <a:pt x="293846" y="769905"/>
                    </a:lnTo>
                    <a:lnTo>
                      <a:pt x="311536" y="753732"/>
                    </a:lnTo>
                    <a:lnTo>
                      <a:pt x="336917" y="747262"/>
                    </a:lnTo>
                    <a:lnTo>
                      <a:pt x="328457" y="693889"/>
                    </a:lnTo>
                    <a:lnTo>
                      <a:pt x="373066" y="678524"/>
                    </a:lnTo>
                    <a:lnTo>
                      <a:pt x="406908" y="646985"/>
                    </a:lnTo>
                    <a:lnTo>
                      <a:pt x="438443" y="646177"/>
                    </a:lnTo>
                    <a:lnTo>
                      <a:pt x="415369" y="680950"/>
                    </a:lnTo>
                    <a:lnTo>
                      <a:pt x="436904" y="701167"/>
                    </a:lnTo>
                    <a:lnTo>
                      <a:pt x="469208" y="663159"/>
                    </a:lnTo>
                    <a:lnTo>
                      <a:pt x="477668" y="602508"/>
                    </a:lnTo>
                    <a:lnTo>
                      <a:pt x="506126" y="591186"/>
                    </a:lnTo>
                    <a:lnTo>
                      <a:pt x="529200" y="559648"/>
                    </a:lnTo>
                    <a:lnTo>
                      <a:pt x="505357" y="540239"/>
                    </a:lnTo>
                    <a:lnTo>
                      <a:pt x="484591" y="567734"/>
                    </a:lnTo>
                    <a:lnTo>
                      <a:pt x="462285" y="545900"/>
                    </a:lnTo>
                    <a:lnTo>
                      <a:pt x="456133" y="437536"/>
                    </a:lnTo>
                    <a:lnTo>
                      <a:pt x="436904" y="372842"/>
                    </a:lnTo>
                    <a:lnTo>
                      <a:pt x="443057" y="325129"/>
                    </a:lnTo>
                    <a:lnTo>
                      <a:pt x="480745" y="269330"/>
                    </a:lnTo>
                    <a:lnTo>
                      <a:pt x="501512" y="268521"/>
                    </a:lnTo>
                    <a:lnTo>
                      <a:pt x="511510" y="236983"/>
                    </a:lnTo>
                    <a:lnTo>
                      <a:pt x="554581" y="299251"/>
                    </a:lnTo>
                    <a:lnTo>
                      <a:pt x="584578" y="293591"/>
                    </a:lnTo>
                    <a:lnTo>
                      <a:pt x="586885" y="270139"/>
                    </a:lnTo>
                    <a:lnTo>
                      <a:pt x="579963" y="223235"/>
                    </a:lnTo>
                    <a:lnTo>
                      <a:pt x="572271" y="189270"/>
                    </a:lnTo>
                    <a:lnTo>
                      <a:pt x="543044" y="172288"/>
                    </a:lnTo>
                    <a:lnTo>
                      <a:pt x="542276" y="171479"/>
                    </a:lnTo>
                    <a:lnTo>
                      <a:pt x="542276" y="170671"/>
                    </a:lnTo>
                    <a:lnTo>
                      <a:pt x="536891" y="140749"/>
                    </a:lnTo>
                    <a:lnTo>
                      <a:pt x="517663" y="122150"/>
                    </a:lnTo>
                    <a:lnTo>
                      <a:pt x="487667" y="125384"/>
                    </a:lnTo>
                    <a:lnTo>
                      <a:pt x="486129" y="125384"/>
                    </a:lnTo>
                    <a:lnTo>
                      <a:pt x="486129" y="123767"/>
                    </a:lnTo>
                    <a:lnTo>
                      <a:pt x="467670" y="74437"/>
                    </a:lnTo>
                    <a:lnTo>
                      <a:pt x="442288" y="68777"/>
                    </a:lnTo>
                    <a:lnTo>
                      <a:pt x="441519" y="68777"/>
                    </a:lnTo>
                    <a:lnTo>
                      <a:pt x="440750" y="67968"/>
                    </a:lnTo>
                    <a:lnTo>
                      <a:pt x="399986" y="4890"/>
                    </a:lnTo>
                    <a:lnTo>
                      <a:pt x="370759" y="37238"/>
                    </a:lnTo>
                    <a:lnTo>
                      <a:pt x="369990" y="37238"/>
                    </a:lnTo>
                    <a:lnTo>
                      <a:pt x="369221" y="37238"/>
                    </a:lnTo>
                    <a:lnTo>
                      <a:pt x="329226" y="40473"/>
                    </a:lnTo>
                    <a:lnTo>
                      <a:pt x="303075" y="64733"/>
                    </a:lnTo>
                    <a:lnTo>
                      <a:pt x="302306" y="65542"/>
                    </a:lnTo>
                    <a:lnTo>
                      <a:pt x="301537" y="65542"/>
                    </a:lnTo>
                    <a:lnTo>
                      <a:pt x="266926" y="53412"/>
                    </a:lnTo>
                    <a:lnTo>
                      <a:pt x="230007" y="72820"/>
                    </a:lnTo>
                    <a:lnTo>
                      <a:pt x="228469" y="73629"/>
                    </a:lnTo>
                    <a:lnTo>
                      <a:pt x="227700" y="72011"/>
                    </a:lnTo>
                    <a:lnTo>
                      <a:pt x="210010" y="38855"/>
                    </a:lnTo>
                    <a:lnTo>
                      <a:pt x="186167" y="34812"/>
                    </a:lnTo>
                    <a:lnTo>
                      <a:pt x="201550" y="68777"/>
                    </a:lnTo>
                    <a:lnTo>
                      <a:pt x="202319" y="69585"/>
                    </a:lnTo>
                    <a:lnTo>
                      <a:pt x="201550" y="70394"/>
                    </a:lnTo>
                    <a:lnTo>
                      <a:pt x="183090" y="98698"/>
                    </a:lnTo>
                    <a:lnTo>
                      <a:pt x="183090" y="98698"/>
                    </a:lnTo>
                    <a:lnTo>
                      <a:pt x="182321" y="98698"/>
                    </a:lnTo>
                    <a:lnTo>
                      <a:pt x="159247" y="109211"/>
                    </a:lnTo>
                    <a:lnTo>
                      <a:pt x="108484" y="157732"/>
                    </a:lnTo>
                    <a:lnTo>
                      <a:pt x="130020" y="184418"/>
                    </a:lnTo>
                    <a:lnTo>
                      <a:pt x="131558" y="186036"/>
                    </a:lnTo>
                    <a:lnTo>
                      <a:pt x="130020" y="186844"/>
                    </a:lnTo>
                    <a:lnTo>
                      <a:pt x="110023" y="206253"/>
                    </a:lnTo>
                    <a:lnTo>
                      <a:pt x="126174" y="231322"/>
                    </a:lnTo>
                    <a:lnTo>
                      <a:pt x="126174" y="232131"/>
                    </a:lnTo>
                    <a:lnTo>
                      <a:pt x="126174" y="232131"/>
                    </a:lnTo>
                    <a:lnTo>
                      <a:pt x="127713" y="262861"/>
                    </a:lnTo>
                    <a:lnTo>
                      <a:pt x="153863" y="287121"/>
                    </a:lnTo>
                    <a:lnTo>
                      <a:pt x="154632" y="287930"/>
                    </a:lnTo>
                    <a:lnTo>
                      <a:pt x="154632" y="288738"/>
                    </a:lnTo>
                    <a:lnTo>
                      <a:pt x="150018" y="337260"/>
                    </a:lnTo>
                    <a:lnTo>
                      <a:pt x="150018" y="338068"/>
                    </a:lnTo>
                    <a:lnTo>
                      <a:pt x="149248" y="338068"/>
                    </a:lnTo>
                    <a:lnTo>
                      <a:pt x="126174" y="366372"/>
                    </a:lnTo>
                    <a:lnTo>
                      <a:pt x="125405" y="367181"/>
                    </a:lnTo>
                    <a:lnTo>
                      <a:pt x="124636" y="367181"/>
                    </a:lnTo>
                    <a:lnTo>
                      <a:pt x="84641" y="371224"/>
                    </a:lnTo>
                    <a:lnTo>
                      <a:pt x="41570" y="414084"/>
                    </a:lnTo>
                    <a:lnTo>
                      <a:pt x="59260" y="449666"/>
                    </a:lnTo>
                    <a:lnTo>
                      <a:pt x="60029" y="450475"/>
                    </a:lnTo>
                    <a:lnTo>
                      <a:pt x="58491" y="452093"/>
                    </a:lnTo>
                    <a:lnTo>
                      <a:pt x="11574" y="486866"/>
                    </a:lnTo>
                    <a:lnTo>
                      <a:pt x="4651" y="521639"/>
                    </a:lnTo>
                    <a:lnTo>
                      <a:pt x="72335" y="670437"/>
                    </a:lnTo>
                    <a:lnTo>
                      <a:pt x="103870" y="648603"/>
                    </a:lnTo>
                    <a:lnTo>
                      <a:pt x="104639" y="647794"/>
                    </a:lnTo>
                    <a:lnTo>
                      <a:pt x="105408" y="648603"/>
                    </a:lnTo>
                    <a:lnTo>
                      <a:pt x="176937" y="672863"/>
                    </a:lnTo>
                    <a:lnTo>
                      <a:pt x="177706" y="673672"/>
                    </a:lnTo>
                    <a:lnTo>
                      <a:pt x="177706" y="674481"/>
                    </a:lnTo>
                    <a:lnTo>
                      <a:pt x="186167" y="715723"/>
                    </a:lnTo>
                    <a:lnTo>
                      <a:pt x="186167" y="716532"/>
                    </a:lnTo>
                    <a:lnTo>
                      <a:pt x="185398" y="717341"/>
                    </a:lnTo>
                    <a:lnTo>
                      <a:pt x="168477" y="749688"/>
                    </a:lnTo>
                    <a:lnTo>
                      <a:pt x="181552" y="776375"/>
                    </a:lnTo>
                    <a:lnTo>
                      <a:pt x="210010" y="754540"/>
                    </a:lnTo>
                    <a:lnTo>
                      <a:pt x="210010" y="754540"/>
                    </a:lnTo>
                    <a:lnTo>
                      <a:pt x="210779" y="754540"/>
                    </a:lnTo>
                    <a:lnTo>
                      <a:pt x="246928" y="754540"/>
                    </a:lnTo>
                    <a:lnTo>
                      <a:pt x="248467" y="754540"/>
                    </a:lnTo>
                    <a:lnTo>
                      <a:pt x="249236" y="755349"/>
                    </a:lnTo>
                    <a:lnTo>
                      <a:pt x="266926" y="78850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9" name="Полилиния: фигура 55">
                <a:extLst>
                  <a:ext uri="{FF2B5EF4-FFF2-40B4-BE49-F238E27FC236}">
                    <a16:creationId xmlns:a16="http://schemas.microsoft.com/office/drawing/2014/main" xmlns="" id="{AD490232-BFB5-4397-9F21-B6F3F28D733B}"/>
                  </a:ext>
                </a:extLst>
              </p:cNvPr>
              <p:cNvSpPr/>
              <p:nvPr/>
            </p:nvSpPr>
            <p:spPr>
              <a:xfrm>
                <a:off x="12255720" y="2557472"/>
                <a:ext cx="315345" cy="598426"/>
              </a:xfrm>
              <a:custGeom>
                <a:avLst/>
                <a:gdLst>
                  <a:gd name="connsiteX0" fmla="*/ 96947 w 315344"/>
                  <a:gd name="connsiteY0" fmla="*/ 255582 h 598425"/>
                  <a:gd name="connsiteX1" fmla="*/ 93102 w 315344"/>
                  <a:gd name="connsiteY1" fmla="*/ 378502 h 598425"/>
                  <a:gd name="connsiteX2" fmla="*/ 113868 w 315344"/>
                  <a:gd name="connsiteY2" fmla="*/ 416510 h 598425"/>
                  <a:gd name="connsiteX3" fmla="*/ 31571 w 315344"/>
                  <a:gd name="connsiteY3" fmla="*/ 423788 h 598425"/>
                  <a:gd name="connsiteX4" fmla="*/ 4651 w 315344"/>
                  <a:gd name="connsiteY4" fmla="*/ 486057 h 598425"/>
                  <a:gd name="connsiteX5" fmla="*/ 80796 w 315344"/>
                  <a:gd name="connsiteY5" fmla="*/ 568543 h 598425"/>
                  <a:gd name="connsiteX6" fmla="*/ 83103 w 315344"/>
                  <a:gd name="connsiteY6" fmla="*/ 599273 h 598425"/>
                  <a:gd name="connsiteX7" fmla="*/ 125405 w 315344"/>
                  <a:gd name="connsiteY7" fmla="*/ 557221 h 598425"/>
                  <a:gd name="connsiteX8" fmla="*/ 197704 w 315344"/>
                  <a:gd name="connsiteY8" fmla="*/ 558030 h 598425"/>
                  <a:gd name="connsiteX9" fmla="*/ 250005 w 315344"/>
                  <a:gd name="connsiteY9" fmla="*/ 513552 h 598425"/>
                  <a:gd name="connsiteX10" fmla="*/ 280770 w 315344"/>
                  <a:gd name="connsiteY10" fmla="*/ 448049 h 598425"/>
                  <a:gd name="connsiteX11" fmla="*/ 296153 w 315344"/>
                  <a:gd name="connsiteY11" fmla="*/ 268521 h 598425"/>
                  <a:gd name="connsiteX12" fmla="*/ 316919 w 315344"/>
                  <a:gd name="connsiteY12" fmla="*/ 174714 h 598425"/>
                  <a:gd name="connsiteX13" fmla="*/ 303075 w 315344"/>
                  <a:gd name="connsiteY13" fmla="*/ 64733 h 598425"/>
                  <a:gd name="connsiteX14" fmla="*/ 282308 w 315344"/>
                  <a:gd name="connsiteY14" fmla="*/ 58263 h 598425"/>
                  <a:gd name="connsiteX15" fmla="*/ 281539 w 315344"/>
                  <a:gd name="connsiteY15" fmla="*/ 58263 h 598425"/>
                  <a:gd name="connsiteX16" fmla="*/ 280770 w 315344"/>
                  <a:gd name="connsiteY16" fmla="*/ 57455 h 598425"/>
                  <a:gd name="connsiteX17" fmla="*/ 276155 w 315344"/>
                  <a:gd name="connsiteY17" fmla="*/ 30768 h 598425"/>
                  <a:gd name="connsiteX18" fmla="*/ 241544 w 315344"/>
                  <a:gd name="connsiteY18" fmla="*/ 4890 h 598425"/>
                  <a:gd name="connsiteX19" fmla="*/ 203088 w 315344"/>
                  <a:gd name="connsiteY19" fmla="*/ 35620 h 598425"/>
                  <a:gd name="connsiteX20" fmla="*/ 226162 w 315344"/>
                  <a:gd name="connsiteY20" fmla="*/ 61498 h 598425"/>
                  <a:gd name="connsiteX21" fmla="*/ 262311 w 315344"/>
                  <a:gd name="connsiteY21" fmla="*/ 64733 h 598425"/>
                  <a:gd name="connsiteX22" fmla="*/ 264618 w 315344"/>
                  <a:gd name="connsiteY22" fmla="*/ 64733 h 598425"/>
                  <a:gd name="connsiteX23" fmla="*/ 263849 w 315344"/>
                  <a:gd name="connsiteY23" fmla="*/ 67159 h 598425"/>
                  <a:gd name="connsiteX24" fmla="*/ 256158 w 315344"/>
                  <a:gd name="connsiteY24" fmla="*/ 126193 h 598425"/>
                  <a:gd name="connsiteX25" fmla="*/ 255388 w 315344"/>
                  <a:gd name="connsiteY25" fmla="*/ 127810 h 598425"/>
                  <a:gd name="connsiteX26" fmla="*/ 253851 w 315344"/>
                  <a:gd name="connsiteY26" fmla="*/ 127810 h 598425"/>
                  <a:gd name="connsiteX27" fmla="*/ 228469 w 315344"/>
                  <a:gd name="connsiteY27" fmla="*/ 128619 h 598425"/>
                  <a:gd name="connsiteX28" fmla="*/ 232315 w 315344"/>
                  <a:gd name="connsiteY28" fmla="*/ 166627 h 598425"/>
                  <a:gd name="connsiteX29" fmla="*/ 232315 w 315344"/>
                  <a:gd name="connsiteY29" fmla="*/ 168244 h 598425"/>
                  <a:gd name="connsiteX30" fmla="*/ 231546 w 315344"/>
                  <a:gd name="connsiteY30" fmla="*/ 169053 h 598425"/>
                  <a:gd name="connsiteX31" fmla="*/ 194627 w 315344"/>
                  <a:gd name="connsiteY31" fmla="*/ 194931 h 598425"/>
                  <a:gd name="connsiteX32" fmla="*/ 193858 w 315344"/>
                  <a:gd name="connsiteY32" fmla="*/ 194931 h 598425"/>
                  <a:gd name="connsiteX33" fmla="*/ 193089 w 315344"/>
                  <a:gd name="connsiteY33" fmla="*/ 194931 h 598425"/>
                  <a:gd name="connsiteX34" fmla="*/ 132327 w 315344"/>
                  <a:gd name="connsiteY34" fmla="*/ 199783 h 598425"/>
                  <a:gd name="connsiteX35" fmla="*/ 116945 w 315344"/>
                  <a:gd name="connsiteY35" fmla="*/ 220809 h 598425"/>
                  <a:gd name="connsiteX36" fmla="*/ 129251 w 315344"/>
                  <a:gd name="connsiteY36" fmla="*/ 245069 h 598425"/>
                  <a:gd name="connsiteX37" fmla="*/ 130020 w 315344"/>
                  <a:gd name="connsiteY37" fmla="*/ 247496 h 598425"/>
                  <a:gd name="connsiteX38" fmla="*/ 127713 w 315344"/>
                  <a:gd name="connsiteY38" fmla="*/ 248304 h 598425"/>
                  <a:gd name="connsiteX39" fmla="*/ 96947 w 315344"/>
                  <a:gd name="connsiteY39" fmla="*/ 255582 h 5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5344" h="598425">
                    <a:moveTo>
                      <a:pt x="96947" y="255582"/>
                    </a:moveTo>
                    <a:lnTo>
                      <a:pt x="93102" y="378502"/>
                    </a:lnTo>
                    <a:lnTo>
                      <a:pt x="113868" y="416510"/>
                    </a:lnTo>
                    <a:lnTo>
                      <a:pt x="31571" y="423788"/>
                    </a:lnTo>
                    <a:lnTo>
                      <a:pt x="4651" y="486057"/>
                    </a:lnTo>
                    <a:lnTo>
                      <a:pt x="80796" y="568543"/>
                    </a:lnTo>
                    <a:lnTo>
                      <a:pt x="83103" y="599273"/>
                    </a:lnTo>
                    <a:lnTo>
                      <a:pt x="125405" y="557221"/>
                    </a:lnTo>
                    <a:lnTo>
                      <a:pt x="197704" y="558030"/>
                    </a:lnTo>
                    <a:lnTo>
                      <a:pt x="250005" y="513552"/>
                    </a:lnTo>
                    <a:lnTo>
                      <a:pt x="280770" y="448049"/>
                    </a:lnTo>
                    <a:lnTo>
                      <a:pt x="296153" y="268521"/>
                    </a:lnTo>
                    <a:lnTo>
                      <a:pt x="316919" y="174714"/>
                    </a:lnTo>
                    <a:lnTo>
                      <a:pt x="303075" y="64733"/>
                    </a:lnTo>
                    <a:lnTo>
                      <a:pt x="282308" y="58263"/>
                    </a:lnTo>
                    <a:lnTo>
                      <a:pt x="281539" y="58263"/>
                    </a:lnTo>
                    <a:lnTo>
                      <a:pt x="280770" y="57455"/>
                    </a:lnTo>
                    <a:lnTo>
                      <a:pt x="276155" y="30768"/>
                    </a:lnTo>
                    <a:lnTo>
                      <a:pt x="241544" y="4890"/>
                    </a:lnTo>
                    <a:lnTo>
                      <a:pt x="203088" y="35620"/>
                    </a:lnTo>
                    <a:lnTo>
                      <a:pt x="226162" y="61498"/>
                    </a:lnTo>
                    <a:lnTo>
                      <a:pt x="262311" y="64733"/>
                    </a:lnTo>
                    <a:lnTo>
                      <a:pt x="264618" y="64733"/>
                    </a:lnTo>
                    <a:lnTo>
                      <a:pt x="263849" y="67159"/>
                    </a:lnTo>
                    <a:lnTo>
                      <a:pt x="256158" y="126193"/>
                    </a:lnTo>
                    <a:lnTo>
                      <a:pt x="255388" y="127810"/>
                    </a:lnTo>
                    <a:lnTo>
                      <a:pt x="253851" y="127810"/>
                    </a:lnTo>
                    <a:lnTo>
                      <a:pt x="228469" y="128619"/>
                    </a:lnTo>
                    <a:lnTo>
                      <a:pt x="232315" y="166627"/>
                    </a:lnTo>
                    <a:lnTo>
                      <a:pt x="232315" y="168244"/>
                    </a:lnTo>
                    <a:lnTo>
                      <a:pt x="231546" y="169053"/>
                    </a:lnTo>
                    <a:lnTo>
                      <a:pt x="194627" y="194931"/>
                    </a:lnTo>
                    <a:lnTo>
                      <a:pt x="193858" y="194931"/>
                    </a:lnTo>
                    <a:lnTo>
                      <a:pt x="193089" y="194931"/>
                    </a:lnTo>
                    <a:lnTo>
                      <a:pt x="132327" y="199783"/>
                    </a:lnTo>
                    <a:lnTo>
                      <a:pt x="116945" y="220809"/>
                    </a:lnTo>
                    <a:lnTo>
                      <a:pt x="129251" y="245069"/>
                    </a:lnTo>
                    <a:lnTo>
                      <a:pt x="130020" y="247496"/>
                    </a:lnTo>
                    <a:lnTo>
                      <a:pt x="127713" y="248304"/>
                    </a:lnTo>
                    <a:lnTo>
                      <a:pt x="96947" y="2555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0" name="Полилиния: фигура 56">
                <a:extLst>
                  <a:ext uri="{FF2B5EF4-FFF2-40B4-BE49-F238E27FC236}">
                    <a16:creationId xmlns:a16="http://schemas.microsoft.com/office/drawing/2014/main" xmlns="" id="{FD82A0F4-FF70-449A-9319-DCF037BFF6D9}"/>
                  </a:ext>
                </a:extLst>
              </p:cNvPr>
              <p:cNvSpPr/>
              <p:nvPr/>
            </p:nvSpPr>
            <p:spPr>
              <a:xfrm>
                <a:off x="11805777" y="1392158"/>
                <a:ext cx="761442" cy="1415196"/>
              </a:xfrm>
              <a:custGeom>
                <a:avLst/>
                <a:gdLst>
                  <a:gd name="connsiteX0" fmla="*/ 513048 w 761441"/>
                  <a:gd name="connsiteY0" fmla="*/ 1287463 h 1415196"/>
                  <a:gd name="connsiteX1" fmla="*/ 539968 w 761441"/>
                  <a:gd name="connsiteY1" fmla="*/ 1333558 h 1415196"/>
                  <a:gd name="connsiteX2" fmla="*/ 529969 w 761441"/>
                  <a:gd name="connsiteY2" fmla="*/ 1367522 h 1415196"/>
                  <a:gd name="connsiteX3" fmla="*/ 546121 w 761441"/>
                  <a:gd name="connsiteY3" fmla="*/ 1416852 h 1415196"/>
                  <a:gd name="connsiteX4" fmla="*/ 574579 w 761441"/>
                  <a:gd name="connsiteY4" fmla="*/ 1410383 h 1415196"/>
                  <a:gd name="connsiteX5" fmla="*/ 563042 w 761441"/>
                  <a:gd name="connsiteY5" fmla="*/ 1386122 h 1415196"/>
                  <a:gd name="connsiteX6" fmla="*/ 563042 w 761441"/>
                  <a:gd name="connsiteY6" fmla="*/ 1385313 h 1415196"/>
                  <a:gd name="connsiteX7" fmla="*/ 563811 w 761441"/>
                  <a:gd name="connsiteY7" fmla="*/ 1384505 h 1415196"/>
                  <a:gd name="connsiteX8" fmla="*/ 579963 w 761441"/>
                  <a:gd name="connsiteY8" fmla="*/ 1361861 h 1415196"/>
                  <a:gd name="connsiteX9" fmla="*/ 580732 w 761441"/>
                  <a:gd name="connsiteY9" fmla="*/ 1361053 h 1415196"/>
                  <a:gd name="connsiteX10" fmla="*/ 581501 w 761441"/>
                  <a:gd name="connsiteY10" fmla="*/ 1361053 h 1415196"/>
                  <a:gd name="connsiteX11" fmla="*/ 642263 w 761441"/>
                  <a:gd name="connsiteY11" fmla="*/ 1356201 h 1415196"/>
                  <a:gd name="connsiteX12" fmla="*/ 678412 w 761441"/>
                  <a:gd name="connsiteY12" fmla="*/ 1331132 h 1415196"/>
                  <a:gd name="connsiteX13" fmla="*/ 674566 w 761441"/>
                  <a:gd name="connsiteY13" fmla="*/ 1292315 h 1415196"/>
                  <a:gd name="connsiteX14" fmla="*/ 673797 w 761441"/>
                  <a:gd name="connsiteY14" fmla="*/ 1290697 h 1415196"/>
                  <a:gd name="connsiteX15" fmla="*/ 676104 w 761441"/>
                  <a:gd name="connsiteY15" fmla="*/ 1290697 h 1415196"/>
                  <a:gd name="connsiteX16" fmla="*/ 702255 w 761441"/>
                  <a:gd name="connsiteY16" fmla="*/ 1289080 h 1415196"/>
                  <a:gd name="connsiteX17" fmla="*/ 709946 w 761441"/>
                  <a:gd name="connsiteY17" fmla="*/ 1233281 h 1415196"/>
                  <a:gd name="connsiteX18" fmla="*/ 675335 w 761441"/>
                  <a:gd name="connsiteY18" fmla="*/ 1230855 h 1415196"/>
                  <a:gd name="connsiteX19" fmla="*/ 674566 w 761441"/>
                  <a:gd name="connsiteY19" fmla="*/ 1230855 h 1415196"/>
                  <a:gd name="connsiteX20" fmla="*/ 673797 w 761441"/>
                  <a:gd name="connsiteY20" fmla="*/ 1230046 h 1415196"/>
                  <a:gd name="connsiteX21" fmla="*/ 649185 w 761441"/>
                  <a:gd name="connsiteY21" fmla="*/ 1201742 h 1415196"/>
                  <a:gd name="connsiteX22" fmla="*/ 647646 w 761441"/>
                  <a:gd name="connsiteY22" fmla="*/ 1200125 h 1415196"/>
                  <a:gd name="connsiteX23" fmla="*/ 649185 w 761441"/>
                  <a:gd name="connsiteY23" fmla="*/ 1198508 h 1415196"/>
                  <a:gd name="connsiteX24" fmla="*/ 690718 w 761441"/>
                  <a:gd name="connsiteY24" fmla="*/ 1166160 h 1415196"/>
                  <a:gd name="connsiteX25" fmla="*/ 691487 w 761441"/>
                  <a:gd name="connsiteY25" fmla="*/ 1165351 h 1415196"/>
                  <a:gd name="connsiteX26" fmla="*/ 693025 w 761441"/>
                  <a:gd name="connsiteY26" fmla="*/ 1166160 h 1415196"/>
                  <a:gd name="connsiteX27" fmla="*/ 728405 w 761441"/>
                  <a:gd name="connsiteY27" fmla="*/ 1193655 h 1415196"/>
                  <a:gd name="connsiteX28" fmla="*/ 729175 w 761441"/>
                  <a:gd name="connsiteY28" fmla="*/ 1193655 h 1415196"/>
                  <a:gd name="connsiteX29" fmla="*/ 729175 w 761441"/>
                  <a:gd name="connsiteY29" fmla="*/ 1194464 h 1415196"/>
                  <a:gd name="connsiteX30" fmla="*/ 734559 w 761441"/>
                  <a:gd name="connsiteY30" fmla="*/ 1220342 h 1415196"/>
                  <a:gd name="connsiteX31" fmla="*/ 753018 w 761441"/>
                  <a:gd name="connsiteY31" fmla="*/ 1226003 h 1415196"/>
                  <a:gd name="connsiteX32" fmla="*/ 762247 w 761441"/>
                  <a:gd name="connsiteY32" fmla="*/ 1101466 h 1415196"/>
                  <a:gd name="connsiteX33" fmla="*/ 749172 w 761441"/>
                  <a:gd name="connsiteY33" fmla="*/ 1062649 h 1415196"/>
                  <a:gd name="connsiteX34" fmla="*/ 690718 w 761441"/>
                  <a:gd name="connsiteY34" fmla="*/ 938111 h 1415196"/>
                  <a:gd name="connsiteX35" fmla="*/ 671490 w 761441"/>
                  <a:gd name="connsiteY35" fmla="*/ 913851 h 1415196"/>
                  <a:gd name="connsiteX36" fmla="*/ 654569 w 761441"/>
                  <a:gd name="connsiteY36" fmla="*/ 825704 h 1415196"/>
                  <a:gd name="connsiteX37" fmla="*/ 643032 w 761441"/>
                  <a:gd name="connsiteY37" fmla="*/ 796592 h 1415196"/>
                  <a:gd name="connsiteX38" fmla="*/ 639186 w 761441"/>
                  <a:gd name="connsiteY38" fmla="*/ 791740 h 1415196"/>
                  <a:gd name="connsiteX39" fmla="*/ 595345 w 761441"/>
                  <a:gd name="connsiteY39" fmla="*/ 773140 h 1415196"/>
                  <a:gd name="connsiteX40" fmla="*/ 579963 w 761441"/>
                  <a:gd name="connsiteY40" fmla="*/ 754540 h 1415196"/>
                  <a:gd name="connsiteX41" fmla="*/ 593038 w 761441"/>
                  <a:gd name="connsiteY41" fmla="*/ 727045 h 1415196"/>
                  <a:gd name="connsiteX42" fmla="*/ 561504 w 761441"/>
                  <a:gd name="connsiteY42" fmla="*/ 713297 h 1415196"/>
                  <a:gd name="connsiteX43" fmla="*/ 493820 w 761441"/>
                  <a:gd name="connsiteY43" fmla="*/ 700358 h 1415196"/>
                  <a:gd name="connsiteX44" fmla="*/ 441519 w 761441"/>
                  <a:gd name="connsiteY44" fmla="*/ 728662 h 1415196"/>
                  <a:gd name="connsiteX45" fmla="*/ 423829 w 761441"/>
                  <a:gd name="connsiteY45" fmla="*/ 811957 h 1415196"/>
                  <a:gd name="connsiteX46" fmla="*/ 401524 w 761441"/>
                  <a:gd name="connsiteY46" fmla="*/ 782844 h 1415196"/>
                  <a:gd name="connsiteX47" fmla="*/ 376142 w 761441"/>
                  <a:gd name="connsiteY47" fmla="*/ 816809 h 1415196"/>
                  <a:gd name="connsiteX48" fmla="*/ 355376 w 761441"/>
                  <a:gd name="connsiteY48" fmla="*/ 752114 h 1415196"/>
                  <a:gd name="connsiteX49" fmla="*/ 311536 w 761441"/>
                  <a:gd name="connsiteY49" fmla="*/ 780418 h 1415196"/>
                  <a:gd name="connsiteX50" fmla="*/ 273848 w 761441"/>
                  <a:gd name="connsiteY50" fmla="*/ 773949 h 1415196"/>
                  <a:gd name="connsiteX51" fmla="*/ 276155 w 761441"/>
                  <a:gd name="connsiteY51" fmla="*/ 737558 h 1415196"/>
                  <a:gd name="connsiteX52" fmla="*/ 324610 w 761441"/>
                  <a:gd name="connsiteY52" fmla="*/ 610594 h 1415196"/>
                  <a:gd name="connsiteX53" fmla="*/ 336147 w 761441"/>
                  <a:gd name="connsiteY53" fmla="*/ 483631 h 1415196"/>
                  <a:gd name="connsiteX54" fmla="*/ 349992 w 761441"/>
                  <a:gd name="connsiteY54" fmla="*/ 422980 h 1415196"/>
                  <a:gd name="connsiteX55" fmla="*/ 338455 w 761441"/>
                  <a:gd name="connsiteY55" fmla="*/ 372033 h 1415196"/>
                  <a:gd name="connsiteX56" fmla="*/ 354607 w 761441"/>
                  <a:gd name="connsiteY56" fmla="*/ 326746 h 1415196"/>
                  <a:gd name="connsiteX57" fmla="*/ 347684 w 761441"/>
                  <a:gd name="connsiteY57" fmla="*/ 278225 h 1415196"/>
                  <a:gd name="connsiteX58" fmla="*/ 448441 w 761441"/>
                  <a:gd name="connsiteY58" fmla="*/ 173905 h 1415196"/>
                  <a:gd name="connsiteX59" fmla="*/ 480745 w 761441"/>
                  <a:gd name="connsiteY59" fmla="*/ 179566 h 1415196"/>
                  <a:gd name="connsiteX60" fmla="*/ 483821 w 761441"/>
                  <a:gd name="connsiteY60" fmla="*/ 167436 h 1415196"/>
                  <a:gd name="connsiteX61" fmla="*/ 474591 w 761441"/>
                  <a:gd name="connsiteY61" fmla="*/ 152879 h 1415196"/>
                  <a:gd name="connsiteX62" fmla="*/ 489205 w 761441"/>
                  <a:gd name="connsiteY62" fmla="*/ 142367 h 1415196"/>
                  <a:gd name="connsiteX63" fmla="*/ 471515 w 761441"/>
                  <a:gd name="connsiteY63" fmla="*/ 110828 h 1415196"/>
                  <a:gd name="connsiteX64" fmla="*/ 436904 w 761441"/>
                  <a:gd name="connsiteY64" fmla="*/ 110828 h 1415196"/>
                  <a:gd name="connsiteX65" fmla="*/ 407677 w 761441"/>
                  <a:gd name="connsiteY65" fmla="*/ 133471 h 1415196"/>
                  <a:gd name="connsiteX66" fmla="*/ 405369 w 761441"/>
                  <a:gd name="connsiteY66" fmla="*/ 135088 h 1415196"/>
                  <a:gd name="connsiteX67" fmla="*/ 404601 w 761441"/>
                  <a:gd name="connsiteY67" fmla="*/ 132662 h 1415196"/>
                  <a:gd name="connsiteX68" fmla="*/ 390756 w 761441"/>
                  <a:gd name="connsiteY68" fmla="*/ 102741 h 1415196"/>
                  <a:gd name="connsiteX69" fmla="*/ 389987 w 761441"/>
                  <a:gd name="connsiteY69" fmla="*/ 101933 h 1415196"/>
                  <a:gd name="connsiteX70" fmla="*/ 390756 w 761441"/>
                  <a:gd name="connsiteY70" fmla="*/ 101124 h 1415196"/>
                  <a:gd name="connsiteX71" fmla="*/ 407677 w 761441"/>
                  <a:gd name="connsiteY71" fmla="*/ 68776 h 1415196"/>
                  <a:gd name="connsiteX72" fmla="*/ 399986 w 761441"/>
                  <a:gd name="connsiteY72" fmla="*/ 28342 h 1415196"/>
                  <a:gd name="connsiteX73" fmla="*/ 330764 w 761441"/>
                  <a:gd name="connsiteY73" fmla="*/ 4890 h 1415196"/>
                  <a:gd name="connsiteX74" fmla="*/ 299229 w 761441"/>
                  <a:gd name="connsiteY74" fmla="*/ 26725 h 1415196"/>
                  <a:gd name="connsiteX75" fmla="*/ 291538 w 761441"/>
                  <a:gd name="connsiteY75" fmla="*/ 55837 h 1415196"/>
                  <a:gd name="connsiteX76" fmla="*/ 290769 w 761441"/>
                  <a:gd name="connsiteY76" fmla="*/ 57455 h 1415196"/>
                  <a:gd name="connsiteX77" fmla="*/ 289999 w 761441"/>
                  <a:gd name="connsiteY77" fmla="*/ 57455 h 1415196"/>
                  <a:gd name="connsiteX78" fmla="*/ 247697 w 761441"/>
                  <a:gd name="connsiteY78" fmla="*/ 63924 h 1415196"/>
                  <a:gd name="connsiteX79" fmla="*/ 236160 w 761441"/>
                  <a:gd name="connsiteY79" fmla="*/ 86567 h 1415196"/>
                  <a:gd name="connsiteX80" fmla="*/ 235391 w 761441"/>
                  <a:gd name="connsiteY80" fmla="*/ 87376 h 1415196"/>
                  <a:gd name="connsiteX81" fmla="*/ 234622 w 761441"/>
                  <a:gd name="connsiteY81" fmla="*/ 87376 h 1415196"/>
                  <a:gd name="connsiteX82" fmla="*/ 198473 w 761441"/>
                  <a:gd name="connsiteY82" fmla="*/ 95463 h 1415196"/>
                  <a:gd name="connsiteX83" fmla="*/ 197704 w 761441"/>
                  <a:gd name="connsiteY83" fmla="*/ 95463 h 1415196"/>
                  <a:gd name="connsiteX84" fmla="*/ 196935 w 761441"/>
                  <a:gd name="connsiteY84" fmla="*/ 95463 h 1415196"/>
                  <a:gd name="connsiteX85" fmla="*/ 143095 w 761441"/>
                  <a:gd name="connsiteY85" fmla="*/ 76055 h 1415196"/>
                  <a:gd name="connsiteX86" fmla="*/ 129251 w 761441"/>
                  <a:gd name="connsiteY86" fmla="*/ 95463 h 1415196"/>
                  <a:gd name="connsiteX87" fmla="*/ 156940 w 761441"/>
                  <a:gd name="connsiteY87" fmla="*/ 174714 h 1415196"/>
                  <a:gd name="connsiteX88" fmla="*/ 156940 w 761441"/>
                  <a:gd name="connsiteY88" fmla="*/ 174714 h 1415196"/>
                  <a:gd name="connsiteX89" fmla="*/ 156940 w 761441"/>
                  <a:gd name="connsiteY89" fmla="*/ 175523 h 1415196"/>
                  <a:gd name="connsiteX90" fmla="*/ 136942 w 761441"/>
                  <a:gd name="connsiteY90" fmla="*/ 250730 h 1415196"/>
                  <a:gd name="connsiteX91" fmla="*/ 166938 w 761441"/>
                  <a:gd name="connsiteY91" fmla="*/ 273373 h 1415196"/>
                  <a:gd name="connsiteX92" fmla="*/ 167708 w 761441"/>
                  <a:gd name="connsiteY92" fmla="*/ 273373 h 1415196"/>
                  <a:gd name="connsiteX93" fmla="*/ 167708 w 761441"/>
                  <a:gd name="connsiteY93" fmla="*/ 274182 h 1415196"/>
                  <a:gd name="connsiteX94" fmla="*/ 185398 w 761441"/>
                  <a:gd name="connsiteY94" fmla="*/ 338877 h 1415196"/>
                  <a:gd name="connsiteX95" fmla="*/ 186167 w 761441"/>
                  <a:gd name="connsiteY95" fmla="*/ 340494 h 1415196"/>
                  <a:gd name="connsiteX96" fmla="*/ 184629 w 761441"/>
                  <a:gd name="connsiteY96" fmla="*/ 341303 h 1415196"/>
                  <a:gd name="connsiteX97" fmla="*/ 161555 w 761441"/>
                  <a:gd name="connsiteY97" fmla="*/ 352624 h 1415196"/>
                  <a:gd name="connsiteX98" fmla="*/ 163093 w 761441"/>
                  <a:gd name="connsiteY98" fmla="*/ 382546 h 1415196"/>
                  <a:gd name="connsiteX99" fmla="*/ 163093 w 761441"/>
                  <a:gd name="connsiteY99" fmla="*/ 382546 h 1415196"/>
                  <a:gd name="connsiteX100" fmla="*/ 163093 w 761441"/>
                  <a:gd name="connsiteY100" fmla="*/ 383354 h 1415196"/>
                  <a:gd name="connsiteX101" fmla="*/ 152325 w 761441"/>
                  <a:gd name="connsiteY101" fmla="*/ 414893 h 1415196"/>
                  <a:gd name="connsiteX102" fmla="*/ 151556 w 761441"/>
                  <a:gd name="connsiteY102" fmla="*/ 415702 h 1415196"/>
                  <a:gd name="connsiteX103" fmla="*/ 150787 w 761441"/>
                  <a:gd name="connsiteY103" fmla="*/ 415702 h 1415196"/>
                  <a:gd name="connsiteX104" fmla="*/ 104639 w 761441"/>
                  <a:gd name="connsiteY104" fmla="*/ 418936 h 1415196"/>
                  <a:gd name="connsiteX105" fmla="*/ 101562 w 761441"/>
                  <a:gd name="connsiteY105" fmla="*/ 456136 h 1415196"/>
                  <a:gd name="connsiteX106" fmla="*/ 101562 w 761441"/>
                  <a:gd name="connsiteY106" fmla="*/ 456945 h 1415196"/>
                  <a:gd name="connsiteX107" fmla="*/ 100793 w 761441"/>
                  <a:gd name="connsiteY107" fmla="*/ 457753 h 1415196"/>
                  <a:gd name="connsiteX108" fmla="*/ 23111 w 761441"/>
                  <a:gd name="connsiteY108" fmla="*/ 488483 h 1415196"/>
                  <a:gd name="connsiteX109" fmla="*/ 23111 w 761441"/>
                  <a:gd name="connsiteY109" fmla="*/ 583099 h 1415196"/>
                  <a:gd name="connsiteX110" fmla="*/ 23111 w 761441"/>
                  <a:gd name="connsiteY110" fmla="*/ 583908 h 1415196"/>
                  <a:gd name="connsiteX111" fmla="*/ 22341 w 761441"/>
                  <a:gd name="connsiteY111" fmla="*/ 584716 h 1415196"/>
                  <a:gd name="connsiteX112" fmla="*/ 4651 w 761441"/>
                  <a:gd name="connsiteY112" fmla="*/ 606551 h 1415196"/>
                  <a:gd name="connsiteX113" fmla="*/ 43877 w 761441"/>
                  <a:gd name="connsiteY113" fmla="*/ 634855 h 1415196"/>
                  <a:gd name="connsiteX114" fmla="*/ 45415 w 761441"/>
                  <a:gd name="connsiteY114" fmla="*/ 635664 h 1415196"/>
                  <a:gd name="connsiteX115" fmla="*/ 44646 w 761441"/>
                  <a:gd name="connsiteY115" fmla="*/ 637281 h 1415196"/>
                  <a:gd name="connsiteX116" fmla="*/ 23111 w 761441"/>
                  <a:gd name="connsiteY116" fmla="*/ 680950 h 1415196"/>
                  <a:gd name="connsiteX117" fmla="*/ 63105 w 761441"/>
                  <a:gd name="connsiteY117" fmla="*/ 707636 h 1415196"/>
                  <a:gd name="connsiteX118" fmla="*/ 63875 w 761441"/>
                  <a:gd name="connsiteY118" fmla="*/ 708445 h 1415196"/>
                  <a:gd name="connsiteX119" fmla="*/ 63875 w 761441"/>
                  <a:gd name="connsiteY119" fmla="*/ 709254 h 1415196"/>
                  <a:gd name="connsiteX120" fmla="*/ 73104 w 761441"/>
                  <a:gd name="connsiteY120" fmla="*/ 733514 h 1415196"/>
                  <a:gd name="connsiteX121" fmla="*/ 73873 w 761441"/>
                  <a:gd name="connsiteY121" fmla="*/ 735132 h 1415196"/>
                  <a:gd name="connsiteX122" fmla="*/ 73104 w 761441"/>
                  <a:gd name="connsiteY122" fmla="*/ 735940 h 1415196"/>
                  <a:gd name="connsiteX123" fmla="*/ 51568 w 761441"/>
                  <a:gd name="connsiteY123" fmla="*/ 760201 h 1415196"/>
                  <a:gd name="connsiteX124" fmla="*/ 66951 w 761441"/>
                  <a:gd name="connsiteY124" fmla="*/ 805487 h 1415196"/>
                  <a:gd name="connsiteX125" fmla="*/ 130020 w 761441"/>
                  <a:gd name="connsiteY125" fmla="*/ 770714 h 1415196"/>
                  <a:gd name="connsiteX126" fmla="*/ 130789 w 761441"/>
                  <a:gd name="connsiteY126" fmla="*/ 769905 h 1415196"/>
                  <a:gd name="connsiteX127" fmla="*/ 132327 w 761441"/>
                  <a:gd name="connsiteY127" fmla="*/ 771522 h 1415196"/>
                  <a:gd name="connsiteX128" fmla="*/ 153094 w 761441"/>
                  <a:gd name="connsiteY128" fmla="*/ 794974 h 1415196"/>
                  <a:gd name="connsiteX129" fmla="*/ 153863 w 761441"/>
                  <a:gd name="connsiteY129" fmla="*/ 795783 h 1415196"/>
                  <a:gd name="connsiteX130" fmla="*/ 153094 w 761441"/>
                  <a:gd name="connsiteY130" fmla="*/ 797400 h 1415196"/>
                  <a:gd name="connsiteX131" fmla="*/ 122329 w 761441"/>
                  <a:gd name="connsiteY131" fmla="*/ 867756 h 1415196"/>
                  <a:gd name="connsiteX132" fmla="*/ 125405 w 761441"/>
                  <a:gd name="connsiteY132" fmla="*/ 901721 h 1415196"/>
                  <a:gd name="connsiteX133" fmla="*/ 125405 w 761441"/>
                  <a:gd name="connsiteY133" fmla="*/ 902529 h 1415196"/>
                  <a:gd name="connsiteX134" fmla="*/ 124636 w 761441"/>
                  <a:gd name="connsiteY134" fmla="*/ 903338 h 1415196"/>
                  <a:gd name="connsiteX135" fmla="*/ 101562 w 761441"/>
                  <a:gd name="connsiteY135" fmla="*/ 917085 h 1415196"/>
                  <a:gd name="connsiteX136" fmla="*/ 103100 w 761441"/>
                  <a:gd name="connsiteY136" fmla="*/ 945389 h 1415196"/>
                  <a:gd name="connsiteX137" fmla="*/ 154632 w 761441"/>
                  <a:gd name="connsiteY137" fmla="*/ 945389 h 1415196"/>
                  <a:gd name="connsiteX138" fmla="*/ 156171 w 761441"/>
                  <a:gd name="connsiteY138" fmla="*/ 945389 h 1415196"/>
                  <a:gd name="connsiteX139" fmla="*/ 156171 w 761441"/>
                  <a:gd name="connsiteY139" fmla="*/ 946198 h 1415196"/>
                  <a:gd name="connsiteX140" fmla="*/ 180014 w 761441"/>
                  <a:gd name="connsiteY140" fmla="*/ 983398 h 1415196"/>
                  <a:gd name="connsiteX141" fmla="*/ 206164 w 761441"/>
                  <a:gd name="connsiteY141" fmla="*/ 981780 h 1415196"/>
                  <a:gd name="connsiteX142" fmla="*/ 248467 w 761441"/>
                  <a:gd name="connsiteY142" fmla="*/ 940537 h 1415196"/>
                  <a:gd name="connsiteX143" fmla="*/ 255388 w 761441"/>
                  <a:gd name="connsiteY143" fmla="*/ 910616 h 1415196"/>
                  <a:gd name="connsiteX144" fmla="*/ 255388 w 761441"/>
                  <a:gd name="connsiteY144" fmla="*/ 908999 h 1415196"/>
                  <a:gd name="connsiteX145" fmla="*/ 256927 w 761441"/>
                  <a:gd name="connsiteY145" fmla="*/ 908999 h 1415196"/>
                  <a:gd name="connsiteX146" fmla="*/ 288462 w 761441"/>
                  <a:gd name="connsiteY146" fmla="*/ 908999 h 1415196"/>
                  <a:gd name="connsiteX147" fmla="*/ 298460 w 761441"/>
                  <a:gd name="connsiteY147" fmla="*/ 887973 h 1415196"/>
                  <a:gd name="connsiteX148" fmla="*/ 299229 w 761441"/>
                  <a:gd name="connsiteY148" fmla="*/ 887164 h 1415196"/>
                  <a:gd name="connsiteX149" fmla="*/ 300768 w 761441"/>
                  <a:gd name="connsiteY149" fmla="*/ 887164 h 1415196"/>
                  <a:gd name="connsiteX150" fmla="*/ 323073 w 761441"/>
                  <a:gd name="connsiteY150" fmla="*/ 890399 h 1415196"/>
                  <a:gd name="connsiteX151" fmla="*/ 323842 w 761441"/>
                  <a:gd name="connsiteY151" fmla="*/ 891208 h 1415196"/>
                  <a:gd name="connsiteX152" fmla="*/ 324610 w 761441"/>
                  <a:gd name="connsiteY152" fmla="*/ 892016 h 1415196"/>
                  <a:gd name="connsiteX153" fmla="*/ 345377 w 761441"/>
                  <a:gd name="connsiteY153" fmla="*/ 959137 h 1415196"/>
                  <a:gd name="connsiteX154" fmla="*/ 345377 w 761441"/>
                  <a:gd name="connsiteY154" fmla="*/ 960754 h 1415196"/>
                  <a:gd name="connsiteX155" fmla="*/ 344608 w 761441"/>
                  <a:gd name="connsiteY155" fmla="*/ 961563 h 1415196"/>
                  <a:gd name="connsiteX156" fmla="*/ 330764 w 761441"/>
                  <a:gd name="connsiteY156" fmla="*/ 976120 h 1415196"/>
                  <a:gd name="connsiteX157" fmla="*/ 330764 w 761441"/>
                  <a:gd name="connsiteY157" fmla="*/ 976120 h 1415196"/>
                  <a:gd name="connsiteX158" fmla="*/ 329995 w 761441"/>
                  <a:gd name="connsiteY158" fmla="*/ 976120 h 1415196"/>
                  <a:gd name="connsiteX159" fmla="*/ 278462 w 761441"/>
                  <a:gd name="connsiteY159" fmla="*/ 985015 h 1415196"/>
                  <a:gd name="connsiteX160" fmla="*/ 291538 w 761441"/>
                  <a:gd name="connsiteY160" fmla="*/ 1013319 h 1415196"/>
                  <a:gd name="connsiteX161" fmla="*/ 292307 w 761441"/>
                  <a:gd name="connsiteY161" fmla="*/ 1014936 h 1415196"/>
                  <a:gd name="connsiteX162" fmla="*/ 291538 w 761441"/>
                  <a:gd name="connsiteY162" fmla="*/ 1015745 h 1415196"/>
                  <a:gd name="connsiteX163" fmla="*/ 270771 w 761441"/>
                  <a:gd name="connsiteY163" fmla="*/ 1039197 h 1415196"/>
                  <a:gd name="connsiteX164" fmla="*/ 265388 w 761441"/>
                  <a:gd name="connsiteY164" fmla="*/ 1069118 h 1415196"/>
                  <a:gd name="connsiteX165" fmla="*/ 265388 w 761441"/>
                  <a:gd name="connsiteY165" fmla="*/ 1069927 h 1415196"/>
                  <a:gd name="connsiteX166" fmla="*/ 265388 w 761441"/>
                  <a:gd name="connsiteY166" fmla="*/ 1070735 h 1415196"/>
                  <a:gd name="connsiteX167" fmla="*/ 235391 w 761441"/>
                  <a:gd name="connsiteY167" fmla="*/ 1107126 h 1415196"/>
                  <a:gd name="connsiteX168" fmla="*/ 247697 w 761441"/>
                  <a:gd name="connsiteY168" fmla="*/ 1124109 h 1415196"/>
                  <a:gd name="connsiteX169" fmla="*/ 249236 w 761441"/>
                  <a:gd name="connsiteY169" fmla="*/ 1125726 h 1415196"/>
                  <a:gd name="connsiteX170" fmla="*/ 247697 w 761441"/>
                  <a:gd name="connsiteY170" fmla="*/ 1126535 h 1415196"/>
                  <a:gd name="connsiteX171" fmla="*/ 227700 w 761441"/>
                  <a:gd name="connsiteY171" fmla="*/ 1154838 h 1415196"/>
                  <a:gd name="connsiteX172" fmla="*/ 227700 w 761441"/>
                  <a:gd name="connsiteY172" fmla="*/ 1189612 h 1415196"/>
                  <a:gd name="connsiteX173" fmla="*/ 282308 w 761441"/>
                  <a:gd name="connsiteY173" fmla="*/ 1217916 h 1415196"/>
                  <a:gd name="connsiteX174" fmla="*/ 282308 w 761441"/>
                  <a:gd name="connsiteY174" fmla="*/ 1218725 h 1415196"/>
                  <a:gd name="connsiteX175" fmla="*/ 282308 w 761441"/>
                  <a:gd name="connsiteY175" fmla="*/ 1218725 h 1415196"/>
                  <a:gd name="connsiteX176" fmla="*/ 326149 w 761441"/>
                  <a:gd name="connsiteY176" fmla="*/ 1282611 h 1415196"/>
                  <a:gd name="connsiteX177" fmla="*/ 353838 w 761441"/>
                  <a:gd name="connsiteY177" fmla="*/ 1255115 h 1415196"/>
                  <a:gd name="connsiteX178" fmla="*/ 354607 w 761441"/>
                  <a:gd name="connsiteY178" fmla="*/ 1255115 h 1415196"/>
                  <a:gd name="connsiteX179" fmla="*/ 355376 w 761441"/>
                  <a:gd name="connsiteY179" fmla="*/ 1255115 h 1415196"/>
                  <a:gd name="connsiteX180" fmla="*/ 413830 w 761441"/>
                  <a:gd name="connsiteY180" fmla="*/ 1255924 h 1415196"/>
                  <a:gd name="connsiteX181" fmla="*/ 414599 w 761441"/>
                  <a:gd name="connsiteY181" fmla="*/ 1255924 h 1415196"/>
                  <a:gd name="connsiteX182" fmla="*/ 414599 w 761441"/>
                  <a:gd name="connsiteY182" fmla="*/ 1255924 h 1415196"/>
                  <a:gd name="connsiteX183" fmla="*/ 440750 w 761441"/>
                  <a:gd name="connsiteY183" fmla="*/ 1278567 h 1415196"/>
                  <a:gd name="connsiteX184" fmla="*/ 519202 w 761441"/>
                  <a:gd name="connsiteY184" fmla="*/ 1250263 h 1415196"/>
                  <a:gd name="connsiteX185" fmla="*/ 522278 w 761441"/>
                  <a:gd name="connsiteY185" fmla="*/ 1249455 h 1415196"/>
                  <a:gd name="connsiteX186" fmla="*/ 521509 w 761441"/>
                  <a:gd name="connsiteY186" fmla="*/ 1252689 h 1415196"/>
                  <a:gd name="connsiteX187" fmla="*/ 513048 w 761441"/>
                  <a:gd name="connsiteY187" fmla="*/ 1287463 h 141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761441" h="1415196">
                    <a:moveTo>
                      <a:pt x="513048" y="1287463"/>
                    </a:moveTo>
                    <a:lnTo>
                      <a:pt x="539968" y="1333558"/>
                    </a:lnTo>
                    <a:lnTo>
                      <a:pt x="529969" y="1367522"/>
                    </a:lnTo>
                    <a:lnTo>
                      <a:pt x="546121" y="1416852"/>
                    </a:lnTo>
                    <a:lnTo>
                      <a:pt x="574579" y="1410383"/>
                    </a:lnTo>
                    <a:lnTo>
                      <a:pt x="563042" y="1386122"/>
                    </a:lnTo>
                    <a:lnTo>
                      <a:pt x="563042" y="1385313"/>
                    </a:lnTo>
                    <a:lnTo>
                      <a:pt x="563811" y="1384505"/>
                    </a:lnTo>
                    <a:lnTo>
                      <a:pt x="579963" y="1361861"/>
                    </a:lnTo>
                    <a:lnTo>
                      <a:pt x="580732" y="1361053"/>
                    </a:lnTo>
                    <a:lnTo>
                      <a:pt x="581501" y="1361053"/>
                    </a:lnTo>
                    <a:lnTo>
                      <a:pt x="642263" y="1356201"/>
                    </a:lnTo>
                    <a:lnTo>
                      <a:pt x="678412" y="1331132"/>
                    </a:lnTo>
                    <a:lnTo>
                      <a:pt x="674566" y="1292315"/>
                    </a:lnTo>
                    <a:lnTo>
                      <a:pt x="673797" y="1290697"/>
                    </a:lnTo>
                    <a:lnTo>
                      <a:pt x="676104" y="1290697"/>
                    </a:lnTo>
                    <a:lnTo>
                      <a:pt x="702255" y="1289080"/>
                    </a:lnTo>
                    <a:lnTo>
                      <a:pt x="709946" y="1233281"/>
                    </a:lnTo>
                    <a:lnTo>
                      <a:pt x="675335" y="1230855"/>
                    </a:lnTo>
                    <a:lnTo>
                      <a:pt x="674566" y="1230855"/>
                    </a:lnTo>
                    <a:lnTo>
                      <a:pt x="673797" y="1230046"/>
                    </a:lnTo>
                    <a:lnTo>
                      <a:pt x="649185" y="1201742"/>
                    </a:lnTo>
                    <a:lnTo>
                      <a:pt x="647646" y="1200125"/>
                    </a:lnTo>
                    <a:lnTo>
                      <a:pt x="649185" y="1198508"/>
                    </a:lnTo>
                    <a:lnTo>
                      <a:pt x="690718" y="1166160"/>
                    </a:lnTo>
                    <a:lnTo>
                      <a:pt x="691487" y="1165351"/>
                    </a:lnTo>
                    <a:lnTo>
                      <a:pt x="693025" y="1166160"/>
                    </a:lnTo>
                    <a:lnTo>
                      <a:pt x="728405" y="1193655"/>
                    </a:lnTo>
                    <a:lnTo>
                      <a:pt x="729175" y="1193655"/>
                    </a:lnTo>
                    <a:lnTo>
                      <a:pt x="729175" y="1194464"/>
                    </a:lnTo>
                    <a:lnTo>
                      <a:pt x="734559" y="1220342"/>
                    </a:lnTo>
                    <a:lnTo>
                      <a:pt x="753018" y="1226003"/>
                    </a:lnTo>
                    <a:lnTo>
                      <a:pt x="762247" y="1101466"/>
                    </a:lnTo>
                    <a:lnTo>
                      <a:pt x="749172" y="1062649"/>
                    </a:lnTo>
                    <a:lnTo>
                      <a:pt x="690718" y="938111"/>
                    </a:lnTo>
                    <a:lnTo>
                      <a:pt x="671490" y="913851"/>
                    </a:lnTo>
                    <a:lnTo>
                      <a:pt x="654569" y="825704"/>
                    </a:lnTo>
                    <a:lnTo>
                      <a:pt x="643032" y="796592"/>
                    </a:lnTo>
                    <a:lnTo>
                      <a:pt x="639186" y="791740"/>
                    </a:lnTo>
                    <a:lnTo>
                      <a:pt x="595345" y="773140"/>
                    </a:lnTo>
                    <a:lnTo>
                      <a:pt x="579963" y="754540"/>
                    </a:lnTo>
                    <a:lnTo>
                      <a:pt x="593038" y="727045"/>
                    </a:lnTo>
                    <a:lnTo>
                      <a:pt x="561504" y="713297"/>
                    </a:lnTo>
                    <a:lnTo>
                      <a:pt x="493820" y="700358"/>
                    </a:lnTo>
                    <a:lnTo>
                      <a:pt x="441519" y="728662"/>
                    </a:lnTo>
                    <a:lnTo>
                      <a:pt x="423829" y="811957"/>
                    </a:lnTo>
                    <a:lnTo>
                      <a:pt x="401524" y="782844"/>
                    </a:lnTo>
                    <a:lnTo>
                      <a:pt x="376142" y="816809"/>
                    </a:lnTo>
                    <a:lnTo>
                      <a:pt x="355376" y="752114"/>
                    </a:lnTo>
                    <a:lnTo>
                      <a:pt x="311536" y="780418"/>
                    </a:lnTo>
                    <a:lnTo>
                      <a:pt x="273848" y="773949"/>
                    </a:lnTo>
                    <a:lnTo>
                      <a:pt x="276155" y="737558"/>
                    </a:lnTo>
                    <a:lnTo>
                      <a:pt x="324610" y="610594"/>
                    </a:lnTo>
                    <a:lnTo>
                      <a:pt x="336147" y="483631"/>
                    </a:lnTo>
                    <a:lnTo>
                      <a:pt x="349992" y="422980"/>
                    </a:lnTo>
                    <a:lnTo>
                      <a:pt x="338455" y="372033"/>
                    </a:lnTo>
                    <a:lnTo>
                      <a:pt x="354607" y="326746"/>
                    </a:lnTo>
                    <a:lnTo>
                      <a:pt x="347684" y="278225"/>
                    </a:lnTo>
                    <a:lnTo>
                      <a:pt x="448441" y="173905"/>
                    </a:lnTo>
                    <a:lnTo>
                      <a:pt x="480745" y="179566"/>
                    </a:lnTo>
                    <a:lnTo>
                      <a:pt x="483821" y="167436"/>
                    </a:lnTo>
                    <a:lnTo>
                      <a:pt x="474591" y="152879"/>
                    </a:lnTo>
                    <a:lnTo>
                      <a:pt x="489205" y="142367"/>
                    </a:lnTo>
                    <a:lnTo>
                      <a:pt x="471515" y="110828"/>
                    </a:lnTo>
                    <a:lnTo>
                      <a:pt x="436904" y="110828"/>
                    </a:lnTo>
                    <a:lnTo>
                      <a:pt x="407677" y="133471"/>
                    </a:lnTo>
                    <a:lnTo>
                      <a:pt x="405369" y="135088"/>
                    </a:lnTo>
                    <a:lnTo>
                      <a:pt x="404601" y="132662"/>
                    </a:lnTo>
                    <a:lnTo>
                      <a:pt x="390756" y="102741"/>
                    </a:lnTo>
                    <a:lnTo>
                      <a:pt x="389987" y="101933"/>
                    </a:lnTo>
                    <a:lnTo>
                      <a:pt x="390756" y="101124"/>
                    </a:lnTo>
                    <a:lnTo>
                      <a:pt x="407677" y="68776"/>
                    </a:lnTo>
                    <a:lnTo>
                      <a:pt x="399986" y="28342"/>
                    </a:lnTo>
                    <a:lnTo>
                      <a:pt x="330764" y="4890"/>
                    </a:lnTo>
                    <a:lnTo>
                      <a:pt x="299229" y="26725"/>
                    </a:lnTo>
                    <a:lnTo>
                      <a:pt x="291538" y="55837"/>
                    </a:lnTo>
                    <a:lnTo>
                      <a:pt x="290769" y="57455"/>
                    </a:lnTo>
                    <a:lnTo>
                      <a:pt x="289999" y="57455"/>
                    </a:lnTo>
                    <a:lnTo>
                      <a:pt x="247697" y="63924"/>
                    </a:lnTo>
                    <a:lnTo>
                      <a:pt x="236160" y="86567"/>
                    </a:lnTo>
                    <a:lnTo>
                      <a:pt x="235391" y="87376"/>
                    </a:lnTo>
                    <a:lnTo>
                      <a:pt x="234622" y="87376"/>
                    </a:lnTo>
                    <a:lnTo>
                      <a:pt x="198473" y="95463"/>
                    </a:lnTo>
                    <a:lnTo>
                      <a:pt x="197704" y="95463"/>
                    </a:lnTo>
                    <a:lnTo>
                      <a:pt x="196935" y="95463"/>
                    </a:lnTo>
                    <a:lnTo>
                      <a:pt x="143095" y="76055"/>
                    </a:lnTo>
                    <a:lnTo>
                      <a:pt x="129251" y="95463"/>
                    </a:lnTo>
                    <a:lnTo>
                      <a:pt x="156940" y="174714"/>
                    </a:lnTo>
                    <a:lnTo>
                      <a:pt x="156940" y="174714"/>
                    </a:lnTo>
                    <a:lnTo>
                      <a:pt x="156940" y="175523"/>
                    </a:lnTo>
                    <a:lnTo>
                      <a:pt x="136942" y="250730"/>
                    </a:lnTo>
                    <a:lnTo>
                      <a:pt x="166938" y="273373"/>
                    </a:lnTo>
                    <a:lnTo>
                      <a:pt x="167708" y="273373"/>
                    </a:lnTo>
                    <a:lnTo>
                      <a:pt x="167708" y="274182"/>
                    </a:lnTo>
                    <a:lnTo>
                      <a:pt x="185398" y="338877"/>
                    </a:lnTo>
                    <a:lnTo>
                      <a:pt x="186167" y="340494"/>
                    </a:lnTo>
                    <a:lnTo>
                      <a:pt x="184629" y="341303"/>
                    </a:lnTo>
                    <a:lnTo>
                      <a:pt x="161555" y="352624"/>
                    </a:lnTo>
                    <a:lnTo>
                      <a:pt x="163093" y="382546"/>
                    </a:lnTo>
                    <a:lnTo>
                      <a:pt x="163093" y="382546"/>
                    </a:lnTo>
                    <a:lnTo>
                      <a:pt x="163093" y="383354"/>
                    </a:lnTo>
                    <a:lnTo>
                      <a:pt x="152325" y="414893"/>
                    </a:lnTo>
                    <a:lnTo>
                      <a:pt x="151556" y="415702"/>
                    </a:lnTo>
                    <a:lnTo>
                      <a:pt x="150787" y="415702"/>
                    </a:lnTo>
                    <a:lnTo>
                      <a:pt x="104639" y="418936"/>
                    </a:lnTo>
                    <a:lnTo>
                      <a:pt x="101562" y="456136"/>
                    </a:lnTo>
                    <a:lnTo>
                      <a:pt x="101562" y="456945"/>
                    </a:lnTo>
                    <a:lnTo>
                      <a:pt x="100793" y="457753"/>
                    </a:lnTo>
                    <a:lnTo>
                      <a:pt x="23111" y="488483"/>
                    </a:lnTo>
                    <a:lnTo>
                      <a:pt x="23111" y="583099"/>
                    </a:lnTo>
                    <a:lnTo>
                      <a:pt x="23111" y="583908"/>
                    </a:lnTo>
                    <a:lnTo>
                      <a:pt x="22341" y="584716"/>
                    </a:lnTo>
                    <a:lnTo>
                      <a:pt x="4651" y="606551"/>
                    </a:lnTo>
                    <a:lnTo>
                      <a:pt x="43877" y="634855"/>
                    </a:lnTo>
                    <a:lnTo>
                      <a:pt x="45415" y="635664"/>
                    </a:lnTo>
                    <a:lnTo>
                      <a:pt x="44646" y="637281"/>
                    </a:lnTo>
                    <a:lnTo>
                      <a:pt x="23111" y="680950"/>
                    </a:lnTo>
                    <a:lnTo>
                      <a:pt x="63105" y="707636"/>
                    </a:lnTo>
                    <a:lnTo>
                      <a:pt x="63875" y="708445"/>
                    </a:lnTo>
                    <a:lnTo>
                      <a:pt x="63875" y="709254"/>
                    </a:lnTo>
                    <a:lnTo>
                      <a:pt x="73104" y="733514"/>
                    </a:lnTo>
                    <a:lnTo>
                      <a:pt x="73873" y="735132"/>
                    </a:lnTo>
                    <a:lnTo>
                      <a:pt x="73104" y="735940"/>
                    </a:lnTo>
                    <a:lnTo>
                      <a:pt x="51568" y="760201"/>
                    </a:lnTo>
                    <a:lnTo>
                      <a:pt x="66951" y="805487"/>
                    </a:lnTo>
                    <a:lnTo>
                      <a:pt x="130020" y="770714"/>
                    </a:lnTo>
                    <a:lnTo>
                      <a:pt x="130789" y="769905"/>
                    </a:lnTo>
                    <a:lnTo>
                      <a:pt x="132327" y="771522"/>
                    </a:lnTo>
                    <a:lnTo>
                      <a:pt x="153094" y="794974"/>
                    </a:lnTo>
                    <a:lnTo>
                      <a:pt x="153863" y="795783"/>
                    </a:lnTo>
                    <a:lnTo>
                      <a:pt x="153094" y="797400"/>
                    </a:lnTo>
                    <a:lnTo>
                      <a:pt x="122329" y="867756"/>
                    </a:lnTo>
                    <a:lnTo>
                      <a:pt x="125405" y="901721"/>
                    </a:lnTo>
                    <a:lnTo>
                      <a:pt x="125405" y="902529"/>
                    </a:lnTo>
                    <a:lnTo>
                      <a:pt x="124636" y="903338"/>
                    </a:lnTo>
                    <a:lnTo>
                      <a:pt x="101562" y="917085"/>
                    </a:lnTo>
                    <a:lnTo>
                      <a:pt x="103100" y="945389"/>
                    </a:lnTo>
                    <a:lnTo>
                      <a:pt x="154632" y="945389"/>
                    </a:lnTo>
                    <a:lnTo>
                      <a:pt x="156171" y="945389"/>
                    </a:lnTo>
                    <a:lnTo>
                      <a:pt x="156171" y="946198"/>
                    </a:lnTo>
                    <a:lnTo>
                      <a:pt x="180014" y="983398"/>
                    </a:lnTo>
                    <a:lnTo>
                      <a:pt x="206164" y="981780"/>
                    </a:lnTo>
                    <a:lnTo>
                      <a:pt x="248467" y="940537"/>
                    </a:lnTo>
                    <a:lnTo>
                      <a:pt x="255388" y="910616"/>
                    </a:lnTo>
                    <a:lnTo>
                      <a:pt x="255388" y="908999"/>
                    </a:lnTo>
                    <a:lnTo>
                      <a:pt x="256927" y="908999"/>
                    </a:lnTo>
                    <a:lnTo>
                      <a:pt x="288462" y="908999"/>
                    </a:lnTo>
                    <a:lnTo>
                      <a:pt x="298460" y="887973"/>
                    </a:lnTo>
                    <a:lnTo>
                      <a:pt x="299229" y="887164"/>
                    </a:lnTo>
                    <a:lnTo>
                      <a:pt x="300768" y="887164"/>
                    </a:lnTo>
                    <a:lnTo>
                      <a:pt x="323073" y="890399"/>
                    </a:lnTo>
                    <a:lnTo>
                      <a:pt x="323842" y="891208"/>
                    </a:lnTo>
                    <a:lnTo>
                      <a:pt x="324610" y="892016"/>
                    </a:lnTo>
                    <a:lnTo>
                      <a:pt x="345377" y="959137"/>
                    </a:lnTo>
                    <a:lnTo>
                      <a:pt x="345377" y="960754"/>
                    </a:lnTo>
                    <a:lnTo>
                      <a:pt x="344608" y="961563"/>
                    </a:lnTo>
                    <a:lnTo>
                      <a:pt x="330764" y="976120"/>
                    </a:lnTo>
                    <a:lnTo>
                      <a:pt x="330764" y="976120"/>
                    </a:lnTo>
                    <a:lnTo>
                      <a:pt x="329995" y="976120"/>
                    </a:lnTo>
                    <a:lnTo>
                      <a:pt x="278462" y="985015"/>
                    </a:lnTo>
                    <a:lnTo>
                      <a:pt x="291538" y="1013319"/>
                    </a:lnTo>
                    <a:lnTo>
                      <a:pt x="292307" y="1014936"/>
                    </a:lnTo>
                    <a:lnTo>
                      <a:pt x="291538" y="1015745"/>
                    </a:lnTo>
                    <a:lnTo>
                      <a:pt x="270771" y="1039197"/>
                    </a:lnTo>
                    <a:lnTo>
                      <a:pt x="265388" y="1069118"/>
                    </a:lnTo>
                    <a:lnTo>
                      <a:pt x="265388" y="1069927"/>
                    </a:lnTo>
                    <a:lnTo>
                      <a:pt x="265388" y="1070735"/>
                    </a:lnTo>
                    <a:lnTo>
                      <a:pt x="235391" y="1107126"/>
                    </a:lnTo>
                    <a:lnTo>
                      <a:pt x="247697" y="1124109"/>
                    </a:lnTo>
                    <a:lnTo>
                      <a:pt x="249236" y="1125726"/>
                    </a:lnTo>
                    <a:lnTo>
                      <a:pt x="247697" y="1126535"/>
                    </a:lnTo>
                    <a:lnTo>
                      <a:pt x="227700" y="1154838"/>
                    </a:lnTo>
                    <a:lnTo>
                      <a:pt x="227700" y="1189612"/>
                    </a:lnTo>
                    <a:lnTo>
                      <a:pt x="282308" y="1217916"/>
                    </a:lnTo>
                    <a:lnTo>
                      <a:pt x="282308" y="1218725"/>
                    </a:lnTo>
                    <a:lnTo>
                      <a:pt x="282308" y="1218725"/>
                    </a:lnTo>
                    <a:lnTo>
                      <a:pt x="326149" y="1282611"/>
                    </a:lnTo>
                    <a:lnTo>
                      <a:pt x="353838" y="1255115"/>
                    </a:lnTo>
                    <a:lnTo>
                      <a:pt x="354607" y="1255115"/>
                    </a:lnTo>
                    <a:lnTo>
                      <a:pt x="355376" y="1255115"/>
                    </a:lnTo>
                    <a:lnTo>
                      <a:pt x="413830" y="1255924"/>
                    </a:lnTo>
                    <a:lnTo>
                      <a:pt x="414599" y="1255924"/>
                    </a:lnTo>
                    <a:lnTo>
                      <a:pt x="414599" y="1255924"/>
                    </a:lnTo>
                    <a:lnTo>
                      <a:pt x="440750" y="1278567"/>
                    </a:lnTo>
                    <a:lnTo>
                      <a:pt x="519202" y="1250263"/>
                    </a:lnTo>
                    <a:lnTo>
                      <a:pt x="522278" y="1249455"/>
                    </a:lnTo>
                    <a:lnTo>
                      <a:pt x="521509" y="1252689"/>
                    </a:lnTo>
                    <a:lnTo>
                      <a:pt x="513048" y="128746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1" name="Полилиния: фигура 57">
                <a:extLst>
                  <a:ext uri="{FF2B5EF4-FFF2-40B4-BE49-F238E27FC236}">
                    <a16:creationId xmlns:a16="http://schemas.microsoft.com/office/drawing/2014/main" xmlns="" id="{3979DEC0-F489-41A1-B3E1-1696D58977A1}"/>
                  </a:ext>
                </a:extLst>
              </p:cNvPr>
              <p:cNvSpPr/>
              <p:nvPr/>
            </p:nvSpPr>
            <p:spPr>
              <a:xfrm>
                <a:off x="12092664" y="2642383"/>
                <a:ext cx="230740" cy="177910"/>
              </a:xfrm>
              <a:custGeom>
                <a:avLst/>
                <a:gdLst>
                  <a:gd name="connsiteX0" fmla="*/ 4651 w 230739"/>
                  <a:gd name="connsiteY0" fmla="*/ 94654 h 177910"/>
                  <a:gd name="connsiteX1" fmla="*/ 34648 w 230739"/>
                  <a:gd name="connsiteY1" fmla="*/ 144793 h 177910"/>
                  <a:gd name="connsiteX2" fmla="*/ 66182 w 230739"/>
                  <a:gd name="connsiteY2" fmla="*/ 173905 h 177910"/>
                  <a:gd name="connsiteX3" fmla="*/ 134635 w 230739"/>
                  <a:gd name="connsiteY3" fmla="*/ 139132 h 177910"/>
                  <a:gd name="connsiteX4" fmla="*/ 143865 w 230739"/>
                  <a:gd name="connsiteY4" fmla="*/ 110019 h 177910"/>
                  <a:gd name="connsiteX5" fmla="*/ 194627 w 230739"/>
                  <a:gd name="connsiteY5" fmla="*/ 49368 h 177910"/>
                  <a:gd name="connsiteX6" fmla="*/ 223085 w 230739"/>
                  <a:gd name="connsiteY6" fmla="*/ 36429 h 177910"/>
                  <a:gd name="connsiteX7" fmla="*/ 230007 w 230739"/>
                  <a:gd name="connsiteY7" fmla="*/ 4890 h 177910"/>
                  <a:gd name="connsiteX8" fmla="*/ 153863 w 230739"/>
                  <a:gd name="connsiteY8" fmla="*/ 32386 h 177910"/>
                  <a:gd name="connsiteX9" fmla="*/ 153094 w 230739"/>
                  <a:gd name="connsiteY9" fmla="*/ 32386 h 177910"/>
                  <a:gd name="connsiteX10" fmla="*/ 152325 w 230739"/>
                  <a:gd name="connsiteY10" fmla="*/ 31577 h 177910"/>
                  <a:gd name="connsiteX11" fmla="*/ 126174 w 230739"/>
                  <a:gd name="connsiteY11" fmla="*/ 9742 h 177910"/>
                  <a:gd name="connsiteX12" fmla="*/ 68489 w 230739"/>
                  <a:gd name="connsiteY12" fmla="*/ 8125 h 177910"/>
                  <a:gd name="connsiteX13" fmla="*/ 40801 w 230739"/>
                  <a:gd name="connsiteY13" fmla="*/ 36429 h 177910"/>
                  <a:gd name="connsiteX14" fmla="*/ 4651 w 230739"/>
                  <a:gd name="connsiteY14" fmla="*/ 94654 h 1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739" h="177910">
                    <a:moveTo>
                      <a:pt x="4651" y="94654"/>
                    </a:moveTo>
                    <a:lnTo>
                      <a:pt x="34648" y="144793"/>
                    </a:lnTo>
                    <a:lnTo>
                      <a:pt x="66182" y="173905"/>
                    </a:lnTo>
                    <a:lnTo>
                      <a:pt x="134635" y="139132"/>
                    </a:lnTo>
                    <a:lnTo>
                      <a:pt x="143865" y="110019"/>
                    </a:lnTo>
                    <a:lnTo>
                      <a:pt x="194627" y="49368"/>
                    </a:lnTo>
                    <a:lnTo>
                      <a:pt x="223085" y="36429"/>
                    </a:lnTo>
                    <a:lnTo>
                      <a:pt x="230007" y="4890"/>
                    </a:lnTo>
                    <a:lnTo>
                      <a:pt x="153863" y="32386"/>
                    </a:lnTo>
                    <a:lnTo>
                      <a:pt x="153094" y="32386"/>
                    </a:lnTo>
                    <a:lnTo>
                      <a:pt x="152325" y="31577"/>
                    </a:lnTo>
                    <a:lnTo>
                      <a:pt x="126174" y="9742"/>
                    </a:lnTo>
                    <a:lnTo>
                      <a:pt x="68489" y="8125"/>
                    </a:lnTo>
                    <a:lnTo>
                      <a:pt x="40801" y="36429"/>
                    </a:lnTo>
                    <a:lnTo>
                      <a:pt x="4651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2" name="Полилиния: фигура 58">
                <a:extLst>
                  <a:ext uri="{FF2B5EF4-FFF2-40B4-BE49-F238E27FC236}">
                    <a16:creationId xmlns:a16="http://schemas.microsoft.com/office/drawing/2014/main" xmlns="" id="{11604988-57DC-4C68-BD32-A9F27FC7B921}"/>
                  </a:ext>
                </a:extLst>
              </p:cNvPr>
              <p:cNvSpPr/>
              <p:nvPr/>
            </p:nvSpPr>
            <p:spPr>
              <a:xfrm>
                <a:off x="11357321" y="2161838"/>
                <a:ext cx="792207" cy="582252"/>
              </a:xfrm>
              <a:custGeom>
                <a:avLst/>
                <a:gdLst>
                  <a:gd name="connsiteX0" fmla="*/ 193089 w 792207"/>
                  <a:gd name="connsiteY0" fmla="*/ 387398 h 582252"/>
                  <a:gd name="connsiteX1" fmla="*/ 261541 w 792207"/>
                  <a:gd name="connsiteY1" fmla="*/ 351007 h 582252"/>
                  <a:gd name="connsiteX2" fmla="*/ 313843 w 792207"/>
                  <a:gd name="connsiteY2" fmla="*/ 369607 h 582252"/>
                  <a:gd name="connsiteX3" fmla="*/ 376911 w 792207"/>
                  <a:gd name="connsiteY3" fmla="*/ 359094 h 582252"/>
                  <a:gd name="connsiteX4" fmla="*/ 469207 w 792207"/>
                  <a:gd name="connsiteY4" fmla="*/ 455327 h 582252"/>
                  <a:gd name="connsiteX5" fmla="*/ 583808 w 792207"/>
                  <a:gd name="connsiteY5" fmla="*/ 579865 h 582252"/>
                  <a:gd name="connsiteX6" fmla="*/ 629187 w 792207"/>
                  <a:gd name="connsiteY6" fmla="*/ 560456 h 582252"/>
                  <a:gd name="connsiteX7" fmla="*/ 656876 w 792207"/>
                  <a:gd name="connsiteY7" fmla="*/ 574204 h 582252"/>
                  <a:gd name="connsiteX8" fmla="*/ 677643 w 792207"/>
                  <a:gd name="connsiteY8" fmla="*/ 563691 h 582252"/>
                  <a:gd name="connsiteX9" fmla="*/ 715330 w 792207"/>
                  <a:gd name="connsiteY9" fmla="*/ 576630 h 582252"/>
                  <a:gd name="connsiteX10" fmla="*/ 736097 w 792207"/>
                  <a:gd name="connsiteY10" fmla="*/ 573395 h 582252"/>
                  <a:gd name="connsiteX11" fmla="*/ 772246 w 792207"/>
                  <a:gd name="connsiteY11" fmla="*/ 515979 h 582252"/>
                  <a:gd name="connsiteX12" fmla="*/ 728405 w 792207"/>
                  <a:gd name="connsiteY12" fmla="*/ 452093 h 582252"/>
                  <a:gd name="connsiteX13" fmla="*/ 673028 w 792207"/>
                  <a:gd name="connsiteY13" fmla="*/ 422980 h 582252"/>
                  <a:gd name="connsiteX14" fmla="*/ 672259 w 792207"/>
                  <a:gd name="connsiteY14" fmla="*/ 422171 h 582252"/>
                  <a:gd name="connsiteX15" fmla="*/ 672259 w 792207"/>
                  <a:gd name="connsiteY15" fmla="*/ 421363 h 582252"/>
                  <a:gd name="connsiteX16" fmla="*/ 672259 w 792207"/>
                  <a:gd name="connsiteY16" fmla="*/ 384972 h 582252"/>
                  <a:gd name="connsiteX17" fmla="*/ 672259 w 792207"/>
                  <a:gd name="connsiteY17" fmla="*/ 384163 h 582252"/>
                  <a:gd name="connsiteX18" fmla="*/ 673028 w 792207"/>
                  <a:gd name="connsiteY18" fmla="*/ 383355 h 582252"/>
                  <a:gd name="connsiteX19" fmla="*/ 692256 w 792207"/>
                  <a:gd name="connsiteY19" fmla="*/ 355859 h 582252"/>
                  <a:gd name="connsiteX20" fmla="*/ 679950 w 792207"/>
                  <a:gd name="connsiteY20" fmla="*/ 338877 h 582252"/>
                  <a:gd name="connsiteX21" fmla="*/ 678412 w 792207"/>
                  <a:gd name="connsiteY21" fmla="*/ 337260 h 582252"/>
                  <a:gd name="connsiteX22" fmla="*/ 679950 w 792207"/>
                  <a:gd name="connsiteY22" fmla="*/ 336451 h 582252"/>
                  <a:gd name="connsiteX23" fmla="*/ 710715 w 792207"/>
                  <a:gd name="connsiteY23" fmla="*/ 298443 h 582252"/>
                  <a:gd name="connsiteX24" fmla="*/ 715330 w 792207"/>
                  <a:gd name="connsiteY24" fmla="*/ 267713 h 582252"/>
                  <a:gd name="connsiteX25" fmla="*/ 716099 w 792207"/>
                  <a:gd name="connsiteY25" fmla="*/ 267713 h 582252"/>
                  <a:gd name="connsiteX26" fmla="*/ 716099 w 792207"/>
                  <a:gd name="connsiteY26" fmla="*/ 266904 h 582252"/>
                  <a:gd name="connsiteX27" fmla="*/ 736097 w 792207"/>
                  <a:gd name="connsiteY27" fmla="*/ 244261 h 582252"/>
                  <a:gd name="connsiteX28" fmla="*/ 723021 w 792207"/>
                  <a:gd name="connsiteY28" fmla="*/ 214340 h 582252"/>
                  <a:gd name="connsiteX29" fmla="*/ 721483 w 792207"/>
                  <a:gd name="connsiteY29" fmla="*/ 211914 h 582252"/>
                  <a:gd name="connsiteX30" fmla="*/ 723791 w 792207"/>
                  <a:gd name="connsiteY30" fmla="*/ 211914 h 582252"/>
                  <a:gd name="connsiteX31" fmla="*/ 776861 w 792207"/>
                  <a:gd name="connsiteY31" fmla="*/ 203018 h 582252"/>
                  <a:gd name="connsiteX32" fmla="*/ 789936 w 792207"/>
                  <a:gd name="connsiteY32" fmla="*/ 189270 h 582252"/>
                  <a:gd name="connsiteX33" fmla="*/ 769939 w 792207"/>
                  <a:gd name="connsiteY33" fmla="*/ 124576 h 582252"/>
                  <a:gd name="connsiteX34" fmla="*/ 749941 w 792207"/>
                  <a:gd name="connsiteY34" fmla="*/ 121341 h 582252"/>
                  <a:gd name="connsiteX35" fmla="*/ 739942 w 792207"/>
                  <a:gd name="connsiteY35" fmla="*/ 141558 h 582252"/>
                  <a:gd name="connsiteX36" fmla="*/ 739173 w 792207"/>
                  <a:gd name="connsiteY36" fmla="*/ 143175 h 582252"/>
                  <a:gd name="connsiteX37" fmla="*/ 738404 w 792207"/>
                  <a:gd name="connsiteY37" fmla="*/ 143175 h 582252"/>
                  <a:gd name="connsiteX38" fmla="*/ 706870 w 792207"/>
                  <a:gd name="connsiteY38" fmla="*/ 143175 h 582252"/>
                  <a:gd name="connsiteX39" fmla="*/ 699947 w 792207"/>
                  <a:gd name="connsiteY39" fmla="*/ 172288 h 582252"/>
                  <a:gd name="connsiteX40" fmla="*/ 699947 w 792207"/>
                  <a:gd name="connsiteY40" fmla="*/ 173097 h 582252"/>
                  <a:gd name="connsiteX41" fmla="*/ 699947 w 792207"/>
                  <a:gd name="connsiteY41" fmla="*/ 173097 h 582252"/>
                  <a:gd name="connsiteX42" fmla="*/ 656107 w 792207"/>
                  <a:gd name="connsiteY42" fmla="*/ 215148 h 582252"/>
                  <a:gd name="connsiteX43" fmla="*/ 656107 w 792207"/>
                  <a:gd name="connsiteY43" fmla="*/ 215957 h 582252"/>
                  <a:gd name="connsiteX44" fmla="*/ 655338 w 792207"/>
                  <a:gd name="connsiteY44" fmla="*/ 215957 h 582252"/>
                  <a:gd name="connsiteX45" fmla="*/ 627649 w 792207"/>
                  <a:gd name="connsiteY45" fmla="*/ 217574 h 582252"/>
                  <a:gd name="connsiteX46" fmla="*/ 626880 w 792207"/>
                  <a:gd name="connsiteY46" fmla="*/ 217574 h 582252"/>
                  <a:gd name="connsiteX47" fmla="*/ 626111 w 792207"/>
                  <a:gd name="connsiteY47" fmla="*/ 216766 h 582252"/>
                  <a:gd name="connsiteX48" fmla="*/ 602268 w 792207"/>
                  <a:gd name="connsiteY48" fmla="*/ 179566 h 582252"/>
                  <a:gd name="connsiteX49" fmla="*/ 549966 w 792207"/>
                  <a:gd name="connsiteY49" fmla="*/ 179566 h 582252"/>
                  <a:gd name="connsiteX50" fmla="*/ 547659 w 792207"/>
                  <a:gd name="connsiteY50" fmla="*/ 179566 h 582252"/>
                  <a:gd name="connsiteX51" fmla="*/ 547659 w 792207"/>
                  <a:gd name="connsiteY51" fmla="*/ 177140 h 582252"/>
                  <a:gd name="connsiteX52" fmla="*/ 546121 w 792207"/>
                  <a:gd name="connsiteY52" fmla="*/ 146410 h 582252"/>
                  <a:gd name="connsiteX53" fmla="*/ 546121 w 792207"/>
                  <a:gd name="connsiteY53" fmla="*/ 145602 h 582252"/>
                  <a:gd name="connsiteX54" fmla="*/ 546890 w 792207"/>
                  <a:gd name="connsiteY54" fmla="*/ 144793 h 582252"/>
                  <a:gd name="connsiteX55" fmla="*/ 569964 w 792207"/>
                  <a:gd name="connsiteY55" fmla="*/ 131045 h 582252"/>
                  <a:gd name="connsiteX56" fmla="*/ 566887 w 792207"/>
                  <a:gd name="connsiteY56" fmla="*/ 97889 h 582252"/>
                  <a:gd name="connsiteX57" fmla="*/ 566887 w 792207"/>
                  <a:gd name="connsiteY57" fmla="*/ 97081 h 582252"/>
                  <a:gd name="connsiteX58" fmla="*/ 566887 w 792207"/>
                  <a:gd name="connsiteY58" fmla="*/ 96272 h 582252"/>
                  <a:gd name="connsiteX59" fmla="*/ 597653 w 792207"/>
                  <a:gd name="connsiteY59" fmla="*/ 26725 h 582252"/>
                  <a:gd name="connsiteX60" fmla="*/ 578424 w 792207"/>
                  <a:gd name="connsiteY60" fmla="*/ 4890 h 582252"/>
                  <a:gd name="connsiteX61" fmla="*/ 451517 w 792207"/>
                  <a:gd name="connsiteY61" fmla="*/ 74437 h 582252"/>
                  <a:gd name="connsiteX62" fmla="*/ 454594 w 792207"/>
                  <a:gd name="connsiteY62" fmla="*/ 95463 h 582252"/>
                  <a:gd name="connsiteX63" fmla="*/ 454594 w 792207"/>
                  <a:gd name="connsiteY63" fmla="*/ 97081 h 582252"/>
                  <a:gd name="connsiteX64" fmla="*/ 453056 w 792207"/>
                  <a:gd name="connsiteY64" fmla="*/ 97081 h 582252"/>
                  <a:gd name="connsiteX65" fmla="*/ 426136 w 792207"/>
                  <a:gd name="connsiteY65" fmla="*/ 108402 h 582252"/>
                  <a:gd name="connsiteX66" fmla="*/ 425367 w 792207"/>
                  <a:gd name="connsiteY66" fmla="*/ 108402 h 582252"/>
                  <a:gd name="connsiteX67" fmla="*/ 424598 w 792207"/>
                  <a:gd name="connsiteY67" fmla="*/ 108402 h 582252"/>
                  <a:gd name="connsiteX68" fmla="*/ 400755 w 792207"/>
                  <a:gd name="connsiteY68" fmla="*/ 102741 h 582252"/>
                  <a:gd name="connsiteX69" fmla="*/ 318458 w 792207"/>
                  <a:gd name="connsiteY69" fmla="*/ 142367 h 582252"/>
                  <a:gd name="connsiteX70" fmla="*/ 317689 w 792207"/>
                  <a:gd name="connsiteY70" fmla="*/ 143175 h 582252"/>
                  <a:gd name="connsiteX71" fmla="*/ 316919 w 792207"/>
                  <a:gd name="connsiteY71" fmla="*/ 142367 h 582252"/>
                  <a:gd name="connsiteX72" fmla="*/ 296922 w 792207"/>
                  <a:gd name="connsiteY72" fmla="*/ 125385 h 582252"/>
                  <a:gd name="connsiteX73" fmla="*/ 236930 w 792207"/>
                  <a:gd name="connsiteY73" fmla="*/ 148028 h 582252"/>
                  <a:gd name="connsiteX74" fmla="*/ 236160 w 792207"/>
                  <a:gd name="connsiteY74" fmla="*/ 148836 h 582252"/>
                  <a:gd name="connsiteX75" fmla="*/ 235391 w 792207"/>
                  <a:gd name="connsiteY75" fmla="*/ 148028 h 582252"/>
                  <a:gd name="connsiteX76" fmla="*/ 204626 w 792207"/>
                  <a:gd name="connsiteY76" fmla="*/ 122958 h 582252"/>
                  <a:gd name="connsiteX77" fmla="*/ 157709 w 792207"/>
                  <a:gd name="connsiteY77" fmla="*/ 121341 h 582252"/>
                  <a:gd name="connsiteX78" fmla="*/ 137711 w 792207"/>
                  <a:gd name="connsiteY78" fmla="*/ 142367 h 582252"/>
                  <a:gd name="connsiteX79" fmla="*/ 136173 w 792207"/>
                  <a:gd name="connsiteY79" fmla="*/ 143984 h 582252"/>
                  <a:gd name="connsiteX80" fmla="*/ 134635 w 792207"/>
                  <a:gd name="connsiteY80" fmla="*/ 142367 h 582252"/>
                  <a:gd name="connsiteX81" fmla="*/ 113868 w 792207"/>
                  <a:gd name="connsiteY81" fmla="*/ 122150 h 582252"/>
                  <a:gd name="connsiteX82" fmla="*/ 99255 w 792207"/>
                  <a:gd name="connsiteY82" fmla="*/ 135089 h 582252"/>
                  <a:gd name="connsiteX83" fmla="*/ 98486 w 792207"/>
                  <a:gd name="connsiteY83" fmla="*/ 135897 h 582252"/>
                  <a:gd name="connsiteX84" fmla="*/ 96947 w 792207"/>
                  <a:gd name="connsiteY84" fmla="*/ 135089 h 582252"/>
                  <a:gd name="connsiteX85" fmla="*/ 70028 w 792207"/>
                  <a:gd name="connsiteY85" fmla="*/ 112446 h 582252"/>
                  <a:gd name="connsiteX86" fmla="*/ 36955 w 792207"/>
                  <a:gd name="connsiteY86" fmla="*/ 126193 h 582252"/>
                  <a:gd name="connsiteX87" fmla="*/ 4651 w 792207"/>
                  <a:gd name="connsiteY87" fmla="*/ 148836 h 582252"/>
                  <a:gd name="connsiteX88" fmla="*/ 45415 w 792207"/>
                  <a:gd name="connsiteY88" fmla="*/ 177140 h 582252"/>
                  <a:gd name="connsiteX89" fmla="*/ 46954 w 792207"/>
                  <a:gd name="connsiteY89" fmla="*/ 178757 h 582252"/>
                  <a:gd name="connsiteX90" fmla="*/ 46184 w 792207"/>
                  <a:gd name="connsiteY90" fmla="*/ 180375 h 582252"/>
                  <a:gd name="connsiteX91" fmla="*/ 33878 w 792207"/>
                  <a:gd name="connsiteY91" fmla="*/ 198166 h 582252"/>
                  <a:gd name="connsiteX92" fmla="*/ 52338 w 792207"/>
                  <a:gd name="connsiteY92" fmla="*/ 218383 h 582252"/>
                  <a:gd name="connsiteX93" fmla="*/ 86949 w 792207"/>
                  <a:gd name="connsiteY93" fmla="*/ 198166 h 582252"/>
                  <a:gd name="connsiteX94" fmla="*/ 88487 w 792207"/>
                  <a:gd name="connsiteY94" fmla="*/ 197357 h 582252"/>
                  <a:gd name="connsiteX95" fmla="*/ 89256 w 792207"/>
                  <a:gd name="connsiteY95" fmla="*/ 198975 h 582252"/>
                  <a:gd name="connsiteX96" fmla="*/ 105408 w 792207"/>
                  <a:gd name="connsiteY96" fmla="*/ 229705 h 582252"/>
                  <a:gd name="connsiteX97" fmla="*/ 132327 w 792207"/>
                  <a:gd name="connsiteY97" fmla="*/ 223235 h 582252"/>
                  <a:gd name="connsiteX98" fmla="*/ 133866 w 792207"/>
                  <a:gd name="connsiteY98" fmla="*/ 222427 h 582252"/>
                  <a:gd name="connsiteX99" fmla="*/ 134635 w 792207"/>
                  <a:gd name="connsiteY99" fmla="*/ 224853 h 582252"/>
                  <a:gd name="connsiteX100" fmla="*/ 138480 w 792207"/>
                  <a:gd name="connsiteY100" fmla="*/ 279034 h 582252"/>
                  <a:gd name="connsiteX101" fmla="*/ 164631 w 792207"/>
                  <a:gd name="connsiteY101" fmla="*/ 295208 h 582252"/>
                  <a:gd name="connsiteX102" fmla="*/ 166938 w 792207"/>
                  <a:gd name="connsiteY102" fmla="*/ 296017 h 582252"/>
                  <a:gd name="connsiteX103" fmla="*/ 165400 w 792207"/>
                  <a:gd name="connsiteY103" fmla="*/ 297634 h 582252"/>
                  <a:gd name="connsiteX104" fmla="*/ 150787 w 792207"/>
                  <a:gd name="connsiteY104" fmla="*/ 320277 h 582252"/>
                  <a:gd name="connsiteX105" fmla="*/ 193089 w 792207"/>
                  <a:gd name="connsiteY105" fmla="*/ 387398 h 582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92207" h="582252">
                    <a:moveTo>
                      <a:pt x="193089" y="387398"/>
                    </a:moveTo>
                    <a:lnTo>
                      <a:pt x="261541" y="351007"/>
                    </a:lnTo>
                    <a:lnTo>
                      <a:pt x="313843" y="369607"/>
                    </a:lnTo>
                    <a:lnTo>
                      <a:pt x="376911" y="359094"/>
                    </a:lnTo>
                    <a:lnTo>
                      <a:pt x="469207" y="455327"/>
                    </a:lnTo>
                    <a:lnTo>
                      <a:pt x="583808" y="579865"/>
                    </a:lnTo>
                    <a:lnTo>
                      <a:pt x="629187" y="560456"/>
                    </a:lnTo>
                    <a:lnTo>
                      <a:pt x="656876" y="574204"/>
                    </a:lnTo>
                    <a:lnTo>
                      <a:pt x="677643" y="563691"/>
                    </a:lnTo>
                    <a:lnTo>
                      <a:pt x="715330" y="576630"/>
                    </a:lnTo>
                    <a:lnTo>
                      <a:pt x="736097" y="573395"/>
                    </a:lnTo>
                    <a:lnTo>
                      <a:pt x="772246" y="515979"/>
                    </a:lnTo>
                    <a:lnTo>
                      <a:pt x="728405" y="452093"/>
                    </a:lnTo>
                    <a:lnTo>
                      <a:pt x="673028" y="422980"/>
                    </a:lnTo>
                    <a:lnTo>
                      <a:pt x="672259" y="422171"/>
                    </a:lnTo>
                    <a:lnTo>
                      <a:pt x="672259" y="421363"/>
                    </a:lnTo>
                    <a:lnTo>
                      <a:pt x="672259" y="384972"/>
                    </a:lnTo>
                    <a:lnTo>
                      <a:pt x="672259" y="384163"/>
                    </a:lnTo>
                    <a:lnTo>
                      <a:pt x="673028" y="383355"/>
                    </a:lnTo>
                    <a:lnTo>
                      <a:pt x="692256" y="355859"/>
                    </a:lnTo>
                    <a:lnTo>
                      <a:pt x="679950" y="338877"/>
                    </a:lnTo>
                    <a:lnTo>
                      <a:pt x="678412" y="337260"/>
                    </a:lnTo>
                    <a:lnTo>
                      <a:pt x="679950" y="336451"/>
                    </a:lnTo>
                    <a:lnTo>
                      <a:pt x="710715" y="298443"/>
                    </a:lnTo>
                    <a:lnTo>
                      <a:pt x="715330" y="267713"/>
                    </a:lnTo>
                    <a:lnTo>
                      <a:pt x="716099" y="267713"/>
                    </a:lnTo>
                    <a:lnTo>
                      <a:pt x="716099" y="266904"/>
                    </a:lnTo>
                    <a:lnTo>
                      <a:pt x="736097" y="244261"/>
                    </a:lnTo>
                    <a:lnTo>
                      <a:pt x="723021" y="214340"/>
                    </a:lnTo>
                    <a:lnTo>
                      <a:pt x="721483" y="211914"/>
                    </a:lnTo>
                    <a:lnTo>
                      <a:pt x="723791" y="211914"/>
                    </a:lnTo>
                    <a:lnTo>
                      <a:pt x="776861" y="203018"/>
                    </a:lnTo>
                    <a:lnTo>
                      <a:pt x="789936" y="189270"/>
                    </a:lnTo>
                    <a:lnTo>
                      <a:pt x="769939" y="124576"/>
                    </a:lnTo>
                    <a:lnTo>
                      <a:pt x="749941" y="121341"/>
                    </a:lnTo>
                    <a:lnTo>
                      <a:pt x="739942" y="141558"/>
                    </a:lnTo>
                    <a:lnTo>
                      <a:pt x="739173" y="143175"/>
                    </a:lnTo>
                    <a:lnTo>
                      <a:pt x="738404" y="143175"/>
                    </a:lnTo>
                    <a:lnTo>
                      <a:pt x="706870" y="143175"/>
                    </a:lnTo>
                    <a:lnTo>
                      <a:pt x="699947" y="172288"/>
                    </a:lnTo>
                    <a:lnTo>
                      <a:pt x="699947" y="173097"/>
                    </a:lnTo>
                    <a:lnTo>
                      <a:pt x="699947" y="173097"/>
                    </a:lnTo>
                    <a:lnTo>
                      <a:pt x="656107" y="215148"/>
                    </a:lnTo>
                    <a:lnTo>
                      <a:pt x="656107" y="215957"/>
                    </a:lnTo>
                    <a:lnTo>
                      <a:pt x="655338" y="215957"/>
                    </a:lnTo>
                    <a:lnTo>
                      <a:pt x="627649" y="217574"/>
                    </a:lnTo>
                    <a:lnTo>
                      <a:pt x="626880" y="217574"/>
                    </a:lnTo>
                    <a:lnTo>
                      <a:pt x="626111" y="216766"/>
                    </a:lnTo>
                    <a:lnTo>
                      <a:pt x="602268" y="179566"/>
                    </a:lnTo>
                    <a:lnTo>
                      <a:pt x="549966" y="179566"/>
                    </a:lnTo>
                    <a:lnTo>
                      <a:pt x="547659" y="179566"/>
                    </a:lnTo>
                    <a:lnTo>
                      <a:pt x="547659" y="177140"/>
                    </a:lnTo>
                    <a:lnTo>
                      <a:pt x="546121" y="146410"/>
                    </a:lnTo>
                    <a:lnTo>
                      <a:pt x="546121" y="145602"/>
                    </a:lnTo>
                    <a:lnTo>
                      <a:pt x="546890" y="144793"/>
                    </a:lnTo>
                    <a:lnTo>
                      <a:pt x="569964" y="131045"/>
                    </a:lnTo>
                    <a:lnTo>
                      <a:pt x="566887" y="97889"/>
                    </a:lnTo>
                    <a:lnTo>
                      <a:pt x="566887" y="97081"/>
                    </a:lnTo>
                    <a:lnTo>
                      <a:pt x="566887" y="96272"/>
                    </a:lnTo>
                    <a:lnTo>
                      <a:pt x="597653" y="26725"/>
                    </a:lnTo>
                    <a:lnTo>
                      <a:pt x="578424" y="4890"/>
                    </a:lnTo>
                    <a:lnTo>
                      <a:pt x="451517" y="74437"/>
                    </a:lnTo>
                    <a:lnTo>
                      <a:pt x="454594" y="95463"/>
                    </a:lnTo>
                    <a:lnTo>
                      <a:pt x="454594" y="97081"/>
                    </a:lnTo>
                    <a:lnTo>
                      <a:pt x="453056" y="97081"/>
                    </a:lnTo>
                    <a:lnTo>
                      <a:pt x="426136" y="108402"/>
                    </a:lnTo>
                    <a:lnTo>
                      <a:pt x="425367" y="108402"/>
                    </a:lnTo>
                    <a:lnTo>
                      <a:pt x="424598" y="108402"/>
                    </a:lnTo>
                    <a:lnTo>
                      <a:pt x="400755" y="102741"/>
                    </a:lnTo>
                    <a:lnTo>
                      <a:pt x="318458" y="142367"/>
                    </a:lnTo>
                    <a:lnTo>
                      <a:pt x="317689" y="143175"/>
                    </a:lnTo>
                    <a:lnTo>
                      <a:pt x="316919" y="142367"/>
                    </a:lnTo>
                    <a:lnTo>
                      <a:pt x="296922" y="125385"/>
                    </a:lnTo>
                    <a:lnTo>
                      <a:pt x="236930" y="148028"/>
                    </a:lnTo>
                    <a:lnTo>
                      <a:pt x="236160" y="148836"/>
                    </a:lnTo>
                    <a:lnTo>
                      <a:pt x="235391" y="148028"/>
                    </a:lnTo>
                    <a:lnTo>
                      <a:pt x="204626" y="122958"/>
                    </a:lnTo>
                    <a:lnTo>
                      <a:pt x="157709" y="121341"/>
                    </a:lnTo>
                    <a:lnTo>
                      <a:pt x="137711" y="142367"/>
                    </a:lnTo>
                    <a:lnTo>
                      <a:pt x="136173" y="143984"/>
                    </a:lnTo>
                    <a:lnTo>
                      <a:pt x="134635" y="142367"/>
                    </a:lnTo>
                    <a:lnTo>
                      <a:pt x="113868" y="122150"/>
                    </a:lnTo>
                    <a:lnTo>
                      <a:pt x="99255" y="135089"/>
                    </a:lnTo>
                    <a:lnTo>
                      <a:pt x="98486" y="135897"/>
                    </a:lnTo>
                    <a:lnTo>
                      <a:pt x="96947" y="135089"/>
                    </a:lnTo>
                    <a:lnTo>
                      <a:pt x="70028" y="112446"/>
                    </a:lnTo>
                    <a:lnTo>
                      <a:pt x="36955" y="126193"/>
                    </a:lnTo>
                    <a:lnTo>
                      <a:pt x="4651" y="148836"/>
                    </a:lnTo>
                    <a:lnTo>
                      <a:pt x="45415" y="177140"/>
                    </a:lnTo>
                    <a:lnTo>
                      <a:pt x="46954" y="178757"/>
                    </a:lnTo>
                    <a:lnTo>
                      <a:pt x="46184" y="180375"/>
                    </a:lnTo>
                    <a:lnTo>
                      <a:pt x="33878" y="198166"/>
                    </a:lnTo>
                    <a:lnTo>
                      <a:pt x="52338" y="218383"/>
                    </a:lnTo>
                    <a:lnTo>
                      <a:pt x="86949" y="198166"/>
                    </a:lnTo>
                    <a:lnTo>
                      <a:pt x="88487" y="197357"/>
                    </a:lnTo>
                    <a:lnTo>
                      <a:pt x="89256" y="198975"/>
                    </a:lnTo>
                    <a:lnTo>
                      <a:pt x="105408" y="229705"/>
                    </a:lnTo>
                    <a:lnTo>
                      <a:pt x="132327" y="223235"/>
                    </a:lnTo>
                    <a:lnTo>
                      <a:pt x="133866" y="222427"/>
                    </a:lnTo>
                    <a:lnTo>
                      <a:pt x="134635" y="224853"/>
                    </a:lnTo>
                    <a:lnTo>
                      <a:pt x="138480" y="279034"/>
                    </a:lnTo>
                    <a:lnTo>
                      <a:pt x="164631" y="295208"/>
                    </a:lnTo>
                    <a:lnTo>
                      <a:pt x="166938" y="296017"/>
                    </a:lnTo>
                    <a:lnTo>
                      <a:pt x="165400" y="297634"/>
                    </a:lnTo>
                    <a:lnTo>
                      <a:pt x="150787" y="320277"/>
                    </a:lnTo>
                    <a:lnTo>
                      <a:pt x="193089" y="38739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3" name="Полилиния: фигура 59">
                <a:extLst>
                  <a:ext uri="{FF2B5EF4-FFF2-40B4-BE49-F238E27FC236}">
                    <a16:creationId xmlns:a16="http://schemas.microsoft.com/office/drawing/2014/main" xmlns="" id="{BDB477FA-739E-46BA-900F-9ACF2BF8AAA6}"/>
                  </a:ext>
                </a:extLst>
              </p:cNvPr>
              <p:cNvSpPr/>
              <p:nvPr/>
            </p:nvSpPr>
            <p:spPr>
              <a:xfrm>
                <a:off x="12358015" y="1963089"/>
                <a:ext cx="446097" cy="630773"/>
              </a:xfrm>
              <a:custGeom>
                <a:avLst/>
                <a:gdLst>
                  <a:gd name="connsiteX0" fmla="*/ 90794 w 446097"/>
                  <a:gd name="connsiteY0" fmla="*/ 225661 h 630773"/>
                  <a:gd name="connsiteX1" fmla="*/ 89256 w 446097"/>
                  <a:gd name="connsiteY1" fmla="*/ 222426 h 630773"/>
                  <a:gd name="connsiteX2" fmla="*/ 148479 w 446097"/>
                  <a:gd name="connsiteY2" fmla="*/ 256391 h 630773"/>
                  <a:gd name="connsiteX3" fmla="*/ 167708 w 446097"/>
                  <a:gd name="connsiteY3" fmla="*/ 308955 h 630773"/>
                  <a:gd name="connsiteX4" fmla="*/ 196935 w 446097"/>
                  <a:gd name="connsiteY4" fmla="*/ 347772 h 630773"/>
                  <a:gd name="connsiteX5" fmla="*/ 231546 w 446097"/>
                  <a:gd name="connsiteY5" fmla="*/ 406806 h 630773"/>
                  <a:gd name="connsiteX6" fmla="*/ 256927 w 446097"/>
                  <a:gd name="connsiteY6" fmla="*/ 450475 h 630773"/>
                  <a:gd name="connsiteX7" fmla="*/ 286154 w 446097"/>
                  <a:gd name="connsiteY7" fmla="*/ 473927 h 630773"/>
                  <a:gd name="connsiteX8" fmla="*/ 295384 w 446097"/>
                  <a:gd name="connsiteY8" fmla="*/ 500613 h 630773"/>
                  <a:gd name="connsiteX9" fmla="*/ 303075 w 446097"/>
                  <a:gd name="connsiteY9" fmla="*/ 525683 h 630773"/>
                  <a:gd name="connsiteX10" fmla="*/ 339224 w 446097"/>
                  <a:gd name="connsiteY10" fmla="*/ 543474 h 630773"/>
                  <a:gd name="connsiteX11" fmla="*/ 344608 w 446097"/>
                  <a:gd name="connsiteY11" fmla="*/ 581482 h 630773"/>
                  <a:gd name="connsiteX12" fmla="*/ 381527 w 446097"/>
                  <a:gd name="connsiteY12" fmla="*/ 630812 h 630773"/>
                  <a:gd name="connsiteX13" fmla="*/ 384603 w 446097"/>
                  <a:gd name="connsiteY13" fmla="*/ 587951 h 630773"/>
                  <a:gd name="connsiteX14" fmla="*/ 379219 w 446097"/>
                  <a:gd name="connsiteY14" fmla="*/ 554795 h 630773"/>
                  <a:gd name="connsiteX15" fmla="*/ 408446 w 446097"/>
                  <a:gd name="connsiteY15" fmla="*/ 552369 h 630773"/>
                  <a:gd name="connsiteX16" fmla="*/ 419214 w 446097"/>
                  <a:gd name="connsiteY16" fmla="*/ 547517 h 630773"/>
                  <a:gd name="connsiteX17" fmla="*/ 446903 w 446097"/>
                  <a:gd name="connsiteY17" fmla="*/ 562073 h 630773"/>
                  <a:gd name="connsiteX18" fmla="*/ 424598 w 446097"/>
                  <a:gd name="connsiteY18" fmla="*/ 513552 h 630773"/>
                  <a:gd name="connsiteX19" fmla="*/ 392295 w 446097"/>
                  <a:gd name="connsiteY19" fmla="*/ 513552 h 630773"/>
                  <a:gd name="connsiteX20" fmla="*/ 358453 w 446097"/>
                  <a:gd name="connsiteY20" fmla="*/ 498187 h 630773"/>
                  <a:gd name="connsiteX21" fmla="*/ 319227 w 446097"/>
                  <a:gd name="connsiteY21" fmla="*/ 468266 h 630773"/>
                  <a:gd name="connsiteX22" fmla="*/ 293846 w 446097"/>
                  <a:gd name="connsiteY22" fmla="*/ 400337 h 630773"/>
                  <a:gd name="connsiteX23" fmla="*/ 280001 w 446097"/>
                  <a:gd name="connsiteY23" fmla="*/ 357476 h 630773"/>
                  <a:gd name="connsiteX24" fmla="*/ 309997 w 446097"/>
                  <a:gd name="connsiteY24" fmla="*/ 339685 h 630773"/>
                  <a:gd name="connsiteX25" fmla="*/ 366144 w 446097"/>
                  <a:gd name="connsiteY25" fmla="*/ 336451 h 630773"/>
                  <a:gd name="connsiteX26" fmla="*/ 240006 w 446097"/>
                  <a:gd name="connsiteY26" fmla="*/ 246687 h 630773"/>
                  <a:gd name="connsiteX27" fmla="*/ 150787 w 446097"/>
                  <a:gd name="connsiteY27" fmla="*/ 161775 h 630773"/>
                  <a:gd name="connsiteX28" fmla="*/ 109254 w 446097"/>
                  <a:gd name="connsiteY28" fmla="*/ 80907 h 630773"/>
                  <a:gd name="connsiteX29" fmla="*/ 53107 w 446097"/>
                  <a:gd name="connsiteY29" fmla="*/ 39664 h 630773"/>
                  <a:gd name="connsiteX30" fmla="*/ 26956 w 446097"/>
                  <a:gd name="connsiteY30" fmla="*/ 4890 h 630773"/>
                  <a:gd name="connsiteX31" fmla="*/ 9266 w 446097"/>
                  <a:gd name="connsiteY31" fmla="*/ 12977 h 630773"/>
                  <a:gd name="connsiteX32" fmla="*/ 4651 w 446097"/>
                  <a:gd name="connsiteY32" fmla="*/ 33194 h 630773"/>
                  <a:gd name="connsiteX33" fmla="*/ 37724 w 446097"/>
                  <a:gd name="connsiteY33" fmla="*/ 57455 h 630773"/>
                  <a:gd name="connsiteX34" fmla="*/ 56183 w 446097"/>
                  <a:gd name="connsiteY34" fmla="*/ 86567 h 630773"/>
                  <a:gd name="connsiteX35" fmla="*/ 46185 w 446097"/>
                  <a:gd name="connsiteY35" fmla="*/ 99506 h 630773"/>
                  <a:gd name="connsiteX36" fmla="*/ 30033 w 446097"/>
                  <a:gd name="connsiteY36" fmla="*/ 95463 h 630773"/>
                  <a:gd name="connsiteX37" fmla="*/ 24649 w 446097"/>
                  <a:gd name="connsiteY37" fmla="*/ 119723 h 630773"/>
                  <a:gd name="connsiteX38" fmla="*/ 56952 w 446097"/>
                  <a:gd name="connsiteY38" fmla="*/ 145601 h 630773"/>
                  <a:gd name="connsiteX39" fmla="*/ 89256 w 446097"/>
                  <a:gd name="connsiteY39" fmla="*/ 222426 h 630773"/>
                  <a:gd name="connsiteX40" fmla="*/ 86949 w 446097"/>
                  <a:gd name="connsiteY40" fmla="*/ 220809 h 630773"/>
                  <a:gd name="connsiteX41" fmla="*/ 90794 w 446097"/>
                  <a:gd name="connsiteY41" fmla="*/ 225661 h 63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46097" h="630773">
                    <a:moveTo>
                      <a:pt x="90794" y="225661"/>
                    </a:moveTo>
                    <a:lnTo>
                      <a:pt x="89256" y="222426"/>
                    </a:lnTo>
                    <a:lnTo>
                      <a:pt x="148479" y="256391"/>
                    </a:lnTo>
                    <a:lnTo>
                      <a:pt x="167708" y="308955"/>
                    </a:lnTo>
                    <a:lnTo>
                      <a:pt x="196935" y="347772"/>
                    </a:lnTo>
                    <a:lnTo>
                      <a:pt x="231546" y="406806"/>
                    </a:lnTo>
                    <a:lnTo>
                      <a:pt x="256927" y="450475"/>
                    </a:lnTo>
                    <a:lnTo>
                      <a:pt x="286154" y="473927"/>
                    </a:lnTo>
                    <a:lnTo>
                      <a:pt x="295384" y="500613"/>
                    </a:lnTo>
                    <a:lnTo>
                      <a:pt x="303075" y="525683"/>
                    </a:lnTo>
                    <a:lnTo>
                      <a:pt x="339224" y="543474"/>
                    </a:lnTo>
                    <a:lnTo>
                      <a:pt x="344608" y="581482"/>
                    </a:lnTo>
                    <a:lnTo>
                      <a:pt x="381527" y="630812"/>
                    </a:lnTo>
                    <a:lnTo>
                      <a:pt x="384603" y="587951"/>
                    </a:lnTo>
                    <a:lnTo>
                      <a:pt x="379219" y="554795"/>
                    </a:lnTo>
                    <a:lnTo>
                      <a:pt x="408446" y="552369"/>
                    </a:lnTo>
                    <a:lnTo>
                      <a:pt x="419214" y="547517"/>
                    </a:lnTo>
                    <a:lnTo>
                      <a:pt x="446903" y="562073"/>
                    </a:lnTo>
                    <a:lnTo>
                      <a:pt x="424598" y="513552"/>
                    </a:lnTo>
                    <a:lnTo>
                      <a:pt x="392295" y="513552"/>
                    </a:lnTo>
                    <a:lnTo>
                      <a:pt x="358453" y="498187"/>
                    </a:lnTo>
                    <a:lnTo>
                      <a:pt x="319227" y="468266"/>
                    </a:lnTo>
                    <a:lnTo>
                      <a:pt x="293846" y="400337"/>
                    </a:lnTo>
                    <a:lnTo>
                      <a:pt x="280001" y="357476"/>
                    </a:lnTo>
                    <a:lnTo>
                      <a:pt x="309997" y="339685"/>
                    </a:lnTo>
                    <a:lnTo>
                      <a:pt x="366144" y="336451"/>
                    </a:lnTo>
                    <a:lnTo>
                      <a:pt x="240006" y="246687"/>
                    </a:lnTo>
                    <a:lnTo>
                      <a:pt x="150787" y="161775"/>
                    </a:lnTo>
                    <a:lnTo>
                      <a:pt x="109254" y="80907"/>
                    </a:lnTo>
                    <a:lnTo>
                      <a:pt x="53107" y="39664"/>
                    </a:lnTo>
                    <a:lnTo>
                      <a:pt x="26956" y="4890"/>
                    </a:lnTo>
                    <a:lnTo>
                      <a:pt x="9266" y="12977"/>
                    </a:lnTo>
                    <a:lnTo>
                      <a:pt x="4651" y="33194"/>
                    </a:lnTo>
                    <a:lnTo>
                      <a:pt x="37724" y="57455"/>
                    </a:lnTo>
                    <a:lnTo>
                      <a:pt x="56183" y="86567"/>
                    </a:lnTo>
                    <a:lnTo>
                      <a:pt x="46185" y="99506"/>
                    </a:lnTo>
                    <a:lnTo>
                      <a:pt x="30033" y="95463"/>
                    </a:lnTo>
                    <a:lnTo>
                      <a:pt x="24649" y="119723"/>
                    </a:lnTo>
                    <a:lnTo>
                      <a:pt x="56952" y="145601"/>
                    </a:lnTo>
                    <a:lnTo>
                      <a:pt x="89256" y="222426"/>
                    </a:lnTo>
                    <a:lnTo>
                      <a:pt x="86949" y="220809"/>
                    </a:lnTo>
                    <a:lnTo>
                      <a:pt x="90794" y="22566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4" name="Полилиния: фигура 60">
                <a:extLst>
                  <a:ext uri="{FF2B5EF4-FFF2-40B4-BE49-F238E27FC236}">
                    <a16:creationId xmlns:a16="http://schemas.microsoft.com/office/drawing/2014/main" xmlns="" id="{64EA2D82-219B-4DC2-8988-DDA98D6545D4}"/>
                  </a:ext>
                </a:extLst>
              </p:cNvPr>
              <p:cNvSpPr/>
              <p:nvPr/>
            </p:nvSpPr>
            <p:spPr>
              <a:xfrm>
                <a:off x="7641691" y="1571686"/>
                <a:ext cx="230740" cy="234518"/>
              </a:xfrm>
              <a:custGeom>
                <a:avLst/>
                <a:gdLst>
                  <a:gd name="connsiteX0" fmla="*/ 4651 w 230739"/>
                  <a:gd name="connsiteY0" fmla="*/ 150454 h 234518"/>
                  <a:gd name="connsiteX1" fmla="*/ 12343 w 230739"/>
                  <a:gd name="connsiteY1" fmla="*/ 167436 h 234518"/>
                  <a:gd name="connsiteX2" fmla="*/ 11574 w 230739"/>
                  <a:gd name="connsiteY2" fmla="*/ 206253 h 234518"/>
                  <a:gd name="connsiteX3" fmla="*/ 36955 w 230739"/>
                  <a:gd name="connsiteY3" fmla="*/ 220809 h 234518"/>
                  <a:gd name="connsiteX4" fmla="*/ 36955 w 230739"/>
                  <a:gd name="connsiteY4" fmla="*/ 220809 h 234518"/>
                  <a:gd name="connsiteX5" fmla="*/ 55414 w 230739"/>
                  <a:gd name="connsiteY5" fmla="*/ 232939 h 234518"/>
                  <a:gd name="connsiteX6" fmla="*/ 72335 w 230739"/>
                  <a:gd name="connsiteY6" fmla="*/ 220809 h 234518"/>
                  <a:gd name="connsiteX7" fmla="*/ 73104 w 230739"/>
                  <a:gd name="connsiteY7" fmla="*/ 220000 h 234518"/>
                  <a:gd name="connsiteX8" fmla="*/ 73873 w 230739"/>
                  <a:gd name="connsiteY8" fmla="*/ 220000 h 234518"/>
                  <a:gd name="connsiteX9" fmla="*/ 99255 w 230739"/>
                  <a:gd name="connsiteY9" fmla="*/ 221618 h 234518"/>
                  <a:gd name="connsiteX10" fmla="*/ 126943 w 230739"/>
                  <a:gd name="connsiteY10" fmla="*/ 203827 h 234518"/>
                  <a:gd name="connsiteX11" fmla="*/ 130020 w 230739"/>
                  <a:gd name="connsiteY11" fmla="*/ 182801 h 234518"/>
                  <a:gd name="connsiteX12" fmla="*/ 130020 w 230739"/>
                  <a:gd name="connsiteY12" fmla="*/ 180375 h 234518"/>
                  <a:gd name="connsiteX13" fmla="*/ 131558 w 230739"/>
                  <a:gd name="connsiteY13" fmla="*/ 180375 h 234518"/>
                  <a:gd name="connsiteX14" fmla="*/ 162324 w 230739"/>
                  <a:gd name="connsiteY14" fmla="*/ 185227 h 234518"/>
                  <a:gd name="connsiteX15" fmla="*/ 178475 w 230739"/>
                  <a:gd name="connsiteY15" fmla="*/ 179566 h 234518"/>
                  <a:gd name="connsiteX16" fmla="*/ 180014 w 230739"/>
                  <a:gd name="connsiteY16" fmla="*/ 179566 h 234518"/>
                  <a:gd name="connsiteX17" fmla="*/ 180783 w 230739"/>
                  <a:gd name="connsiteY17" fmla="*/ 180375 h 234518"/>
                  <a:gd name="connsiteX18" fmla="*/ 192320 w 230739"/>
                  <a:gd name="connsiteY18" fmla="*/ 206253 h 234518"/>
                  <a:gd name="connsiteX19" fmla="*/ 219239 w 230739"/>
                  <a:gd name="connsiteY19" fmla="*/ 215957 h 234518"/>
                  <a:gd name="connsiteX20" fmla="*/ 225393 w 230739"/>
                  <a:gd name="connsiteY20" fmla="*/ 210296 h 234518"/>
                  <a:gd name="connsiteX21" fmla="*/ 227700 w 230739"/>
                  <a:gd name="connsiteY21" fmla="*/ 178757 h 234518"/>
                  <a:gd name="connsiteX22" fmla="*/ 210010 w 230739"/>
                  <a:gd name="connsiteY22" fmla="*/ 165010 h 234518"/>
                  <a:gd name="connsiteX23" fmla="*/ 209241 w 230739"/>
                  <a:gd name="connsiteY23" fmla="*/ 164201 h 234518"/>
                  <a:gd name="connsiteX24" fmla="*/ 209241 w 230739"/>
                  <a:gd name="connsiteY24" fmla="*/ 163392 h 234518"/>
                  <a:gd name="connsiteX25" fmla="*/ 207702 w 230739"/>
                  <a:gd name="connsiteY25" fmla="*/ 143175 h 234518"/>
                  <a:gd name="connsiteX26" fmla="*/ 196935 w 230739"/>
                  <a:gd name="connsiteY26" fmla="*/ 131854 h 234518"/>
                  <a:gd name="connsiteX27" fmla="*/ 180014 w 230739"/>
                  <a:gd name="connsiteY27" fmla="*/ 118915 h 234518"/>
                  <a:gd name="connsiteX28" fmla="*/ 179245 w 230739"/>
                  <a:gd name="connsiteY28" fmla="*/ 118915 h 234518"/>
                  <a:gd name="connsiteX29" fmla="*/ 179245 w 230739"/>
                  <a:gd name="connsiteY29" fmla="*/ 117297 h 234518"/>
                  <a:gd name="connsiteX30" fmla="*/ 181552 w 230739"/>
                  <a:gd name="connsiteY30" fmla="*/ 86567 h 234518"/>
                  <a:gd name="connsiteX31" fmla="*/ 147710 w 230739"/>
                  <a:gd name="connsiteY31" fmla="*/ 59072 h 234518"/>
                  <a:gd name="connsiteX32" fmla="*/ 146941 w 230739"/>
                  <a:gd name="connsiteY32" fmla="*/ 58264 h 234518"/>
                  <a:gd name="connsiteX33" fmla="*/ 146941 w 230739"/>
                  <a:gd name="connsiteY33" fmla="*/ 57455 h 234518"/>
                  <a:gd name="connsiteX34" fmla="*/ 143864 w 230739"/>
                  <a:gd name="connsiteY34" fmla="*/ 36429 h 234518"/>
                  <a:gd name="connsiteX35" fmla="*/ 130789 w 230739"/>
                  <a:gd name="connsiteY35" fmla="*/ 30768 h 234518"/>
                  <a:gd name="connsiteX36" fmla="*/ 130020 w 230739"/>
                  <a:gd name="connsiteY36" fmla="*/ 29960 h 234518"/>
                  <a:gd name="connsiteX37" fmla="*/ 130020 w 230739"/>
                  <a:gd name="connsiteY37" fmla="*/ 28342 h 234518"/>
                  <a:gd name="connsiteX38" fmla="*/ 130020 w 230739"/>
                  <a:gd name="connsiteY38" fmla="*/ 15403 h 234518"/>
                  <a:gd name="connsiteX39" fmla="*/ 124636 w 230739"/>
                  <a:gd name="connsiteY39" fmla="*/ 5699 h 234518"/>
                  <a:gd name="connsiteX40" fmla="*/ 105408 w 230739"/>
                  <a:gd name="connsiteY40" fmla="*/ 4890 h 234518"/>
                  <a:gd name="connsiteX41" fmla="*/ 102331 w 230739"/>
                  <a:gd name="connsiteY41" fmla="*/ 12977 h 234518"/>
                  <a:gd name="connsiteX42" fmla="*/ 102331 w 230739"/>
                  <a:gd name="connsiteY42" fmla="*/ 13786 h 234518"/>
                  <a:gd name="connsiteX43" fmla="*/ 100793 w 230739"/>
                  <a:gd name="connsiteY43" fmla="*/ 13786 h 234518"/>
                  <a:gd name="connsiteX44" fmla="*/ 93102 w 230739"/>
                  <a:gd name="connsiteY44" fmla="*/ 15403 h 234518"/>
                  <a:gd name="connsiteX45" fmla="*/ 92332 w 230739"/>
                  <a:gd name="connsiteY45" fmla="*/ 15403 h 234518"/>
                  <a:gd name="connsiteX46" fmla="*/ 91563 w 230739"/>
                  <a:gd name="connsiteY46" fmla="*/ 14595 h 234518"/>
                  <a:gd name="connsiteX47" fmla="*/ 86179 w 230739"/>
                  <a:gd name="connsiteY47" fmla="*/ 8125 h 234518"/>
                  <a:gd name="connsiteX48" fmla="*/ 77719 w 230739"/>
                  <a:gd name="connsiteY48" fmla="*/ 8125 h 234518"/>
                  <a:gd name="connsiteX49" fmla="*/ 65413 w 230739"/>
                  <a:gd name="connsiteY49" fmla="*/ 20255 h 234518"/>
                  <a:gd name="connsiteX50" fmla="*/ 65413 w 230739"/>
                  <a:gd name="connsiteY50" fmla="*/ 42090 h 234518"/>
                  <a:gd name="connsiteX51" fmla="*/ 65413 w 230739"/>
                  <a:gd name="connsiteY51" fmla="*/ 42899 h 234518"/>
                  <a:gd name="connsiteX52" fmla="*/ 65413 w 230739"/>
                  <a:gd name="connsiteY52" fmla="*/ 43707 h 234518"/>
                  <a:gd name="connsiteX53" fmla="*/ 57722 w 230739"/>
                  <a:gd name="connsiteY53" fmla="*/ 54220 h 234518"/>
                  <a:gd name="connsiteX54" fmla="*/ 63875 w 230739"/>
                  <a:gd name="connsiteY54" fmla="*/ 59072 h 234518"/>
                  <a:gd name="connsiteX55" fmla="*/ 64644 w 230739"/>
                  <a:gd name="connsiteY55" fmla="*/ 59881 h 234518"/>
                  <a:gd name="connsiteX56" fmla="*/ 64644 w 230739"/>
                  <a:gd name="connsiteY56" fmla="*/ 60690 h 234518"/>
                  <a:gd name="connsiteX57" fmla="*/ 65413 w 230739"/>
                  <a:gd name="connsiteY57" fmla="*/ 72011 h 234518"/>
                  <a:gd name="connsiteX58" fmla="*/ 65413 w 230739"/>
                  <a:gd name="connsiteY58" fmla="*/ 73629 h 234518"/>
                  <a:gd name="connsiteX59" fmla="*/ 63875 w 230739"/>
                  <a:gd name="connsiteY59" fmla="*/ 73629 h 234518"/>
                  <a:gd name="connsiteX60" fmla="*/ 50030 w 230739"/>
                  <a:gd name="connsiteY60" fmla="*/ 72820 h 234518"/>
                  <a:gd name="connsiteX61" fmla="*/ 43877 w 230739"/>
                  <a:gd name="connsiteY61" fmla="*/ 83333 h 234518"/>
                  <a:gd name="connsiteX62" fmla="*/ 47723 w 230739"/>
                  <a:gd name="connsiteY62" fmla="*/ 102741 h 234518"/>
                  <a:gd name="connsiteX63" fmla="*/ 47723 w 230739"/>
                  <a:gd name="connsiteY63" fmla="*/ 103550 h 234518"/>
                  <a:gd name="connsiteX64" fmla="*/ 47723 w 230739"/>
                  <a:gd name="connsiteY64" fmla="*/ 104359 h 234518"/>
                  <a:gd name="connsiteX65" fmla="*/ 4651 w 230739"/>
                  <a:gd name="connsiteY65" fmla="*/ 150454 h 2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30739" h="234518">
                    <a:moveTo>
                      <a:pt x="4651" y="150454"/>
                    </a:moveTo>
                    <a:lnTo>
                      <a:pt x="12343" y="167436"/>
                    </a:lnTo>
                    <a:lnTo>
                      <a:pt x="11574" y="206253"/>
                    </a:lnTo>
                    <a:lnTo>
                      <a:pt x="36955" y="220809"/>
                    </a:lnTo>
                    <a:lnTo>
                      <a:pt x="36955" y="220809"/>
                    </a:lnTo>
                    <a:lnTo>
                      <a:pt x="55414" y="232939"/>
                    </a:lnTo>
                    <a:lnTo>
                      <a:pt x="72335" y="220809"/>
                    </a:lnTo>
                    <a:lnTo>
                      <a:pt x="73104" y="220000"/>
                    </a:lnTo>
                    <a:lnTo>
                      <a:pt x="73873" y="220000"/>
                    </a:lnTo>
                    <a:lnTo>
                      <a:pt x="99255" y="221618"/>
                    </a:lnTo>
                    <a:lnTo>
                      <a:pt x="126943" y="203827"/>
                    </a:lnTo>
                    <a:lnTo>
                      <a:pt x="130020" y="182801"/>
                    </a:lnTo>
                    <a:lnTo>
                      <a:pt x="130020" y="180375"/>
                    </a:lnTo>
                    <a:lnTo>
                      <a:pt x="131558" y="180375"/>
                    </a:lnTo>
                    <a:lnTo>
                      <a:pt x="162324" y="185227"/>
                    </a:lnTo>
                    <a:lnTo>
                      <a:pt x="178475" y="179566"/>
                    </a:lnTo>
                    <a:lnTo>
                      <a:pt x="180014" y="179566"/>
                    </a:lnTo>
                    <a:lnTo>
                      <a:pt x="180783" y="180375"/>
                    </a:lnTo>
                    <a:lnTo>
                      <a:pt x="192320" y="206253"/>
                    </a:lnTo>
                    <a:lnTo>
                      <a:pt x="219239" y="215957"/>
                    </a:lnTo>
                    <a:lnTo>
                      <a:pt x="225393" y="210296"/>
                    </a:lnTo>
                    <a:lnTo>
                      <a:pt x="227700" y="178757"/>
                    </a:lnTo>
                    <a:lnTo>
                      <a:pt x="210010" y="165010"/>
                    </a:lnTo>
                    <a:lnTo>
                      <a:pt x="209241" y="164201"/>
                    </a:lnTo>
                    <a:lnTo>
                      <a:pt x="209241" y="163392"/>
                    </a:lnTo>
                    <a:lnTo>
                      <a:pt x="207702" y="143175"/>
                    </a:lnTo>
                    <a:lnTo>
                      <a:pt x="196935" y="131854"/>
                    </a:lnTo>
                    <a:lnTo>
                      <a:pt x="180014" y="118915"/>
                    </a:lnTo>
                    <a:lnTo>
                      <a:pt x="179245" y="118915"/>
                    </a:lnTo>
                    <a:lnTo>
                      <a:pt x="179245" y="117297"/>
                    </a:lnTo>
                    <a:lnTo>
                      <a:pt x="181552" y="86567"/>
                    </a:lnTo>
                    <a:lnTo>
                      <a:pt x="147710" y="59072"/>
                    </a:lnTo>
                    <a:lnTo>
                      <a:pt x="146941" y="58264"/>
                    </a:lnTo>
                    <a:lnTo>
                      <a:pt x="146941" y="57455"/>
                    </a:lnTo>
                    <a:lnTo>
                      <a:pt x="143864" y="36429"/>
                    </a:lnTo>
                    <a:lnTo>
                      <a:pt x="130789" y="30768"/>
                    </a:lnTo>
                    <a:lnTo>
                      <a:pt x="130020" y="29960"/>
                    </a:lnTo>
                    <a:lnTo>
                      <a:pt x="130020" y="28342"/>
                    </a:lnTo>
                    <a:lnTo>
                      <a:pt x="130020" y="15403"/>
                    </a:lnTo>
                    <a:lnTo>
                      <a:pt x="124636" y="5699"/>
                    </a:lnTo>
                    <a:lnTo>
                      <a:pt x="105408" y="4890"/>
                    </a:lnTo>
                    <a:lnTo>
                      <a:pt x="102331" y="12977"/>
                    </a:lnTo>
                    <a:lnTo>
                      <a:pt x="102331" y="13786"/>
                    </a:lnTo>
                    <a:lnTo>
                      <a:pt x="100793" y="13786"/>
                    </a:lnTo>
                    <a:lnTo>
                      <a:pt x="93102" y="15403"/>
                    </a:lnTo>
                    <a:lnTo>
                      <a:pt x="92332" y="15403"/>
                    </a:lnTo>
                    <a:lnTo>
                      <a:pt x="91563" y="14595"/>
                    </a:lnTo>
                    <a:lnTo>
                      <a:pt x="86179" y="8125"/>
                    </a:lnTo>
                    <a:lnTo>
                      <a:pt x="77719" y="8125"/>
                    </a:lnTo>
                    <a:lnTo>
                      <a:pt x="65413" y="20255"/>
                    </a:lnTo>
                    <a:lnTo>
                      <a:pt x="65413" y="42090"/>
                    </a:lnTo>
                    <a:lnTo>
                      <a:pt x="65413" y="42899"/>
                    </a:lnTo>
                    <a:lnTo>
                      <a:pt x="65413" y="43707"/>
                    </a:lnTo>
                    <a:lnTo>
                      <a:pt x="57722" y="54220"/>
                    </a:lnTo>
                    <a:lnTo>
                      <a:pt x="63875" y="59072"/>
                    </a:lnTo>
                    <a:lnTo>
                      <a:pt x="64644" y="59881"/>
                    </a:lnTo>
                    <a:lnTo>
                      <a:pt x="64644" y="60690"/>
                    </a:lnTo>
                    <a:lnTo>
                      <a:pt x="65413" y="72011"/>
                    </a:lnTo>
                    <a:lnTo>
                      <a:pt x="65413" y="73629"/>
                    </a:lnTo>
                    <a:lnTo>
                      <a:pt x="63875" y="73629"/>
                    </a:lnTo>
                    <a:lnTo>
                      <a:pt x="50030" y="72820"/>
                    </a:lnTo>
                    <a:lnTo>
                      <a:pt x="43877" y="83333"/>
                    </a:lnTo>
                    <a:lnTo>
                      <a:pt x="47723" y="102741"/>
                    </a:lnTo>
                    <a:lnTo>
                      <a:pt x="47723" y="103550"/>
                    </a:lnTo>
                    <a:lnTo>
                      <a:pt x="47723" y="104359"/>
                    </a:lnTo>
                    <a:lnTo>
                      <a:pt x="4651" y="1504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5" name="Полилиния: фигура 61">
                <a:extLst>
                  <a:ext uri="{FF2B5EF4-FFF2-40B4-BE49-F238E27FC236}">
                    <a16:creationId xmlns:a16="http://schemas.microsoft.com/office/drawing/2014/main" xmlns="" id="{5745DB10-707A-4C33-AA66-66FDE6E0EEBB}"/>
                  </a:ext>
                </a:extLst>
              </p:cNvPr>
              <p:cNvSpPr/>
              <p:nvPr/>
            </p:nvSpPr>
            <p:spPr>
              <a:xfrm>
                <a:off x="7554010" y="1503757"/>
                <a:ext cx="153827" cy="218345"/>
              </a:xfrm>
              <a:custGeom>
                <a:avLst/>
                <a:gdLst>
                  <a:gd name="connsiteX0" fmla="*/ 26187 w 153826"/>
                  <a:gd name="connsiteY0" fmla="*/ 4890 h 218344"/>
                  <a:gd name="connsiteX1" fmla="*/ 12343 w 153826"/>
                  <a:gd name="connsiteY1" fmla="*/ 24299 h 218344"/>
                  <a:gd name="connsiteX2" fmla="*/ 4651 w 153826"/>
                  <a:gd name="connsiteY2" fmla="*/ 35620 h 218344"/>
                  <a:gd name="connsiteX3" fmla="*/ 7728 w 153826"/>
                  <a:gd name="connsiteY3" fmla="*/ 51794 h 218344"/>
                  <a:gd name="connsiteX4" fmla="*/ 23110 w 153826"/>
                  <a:gd name="connsiteY4" fmla="*/ 59072 h 218344"/>
                  <a:gd name="connsiteX5" fmla="*/ 20803 w 153826"/>
                  <a:gd name="connsiteY5" fmla="*/ 83333 h 218344"/>
                  <a:gd name="connsiteX6" fmla="*/ 59260 w 153826"/>
                  <a:gd name="connsiteY6" fmla="*/ 108402 h 218344"/>
                  <a:gd name="connsiteX7" fmla="*/ 60029 w 153826"/>
                  <a:gd name="connsiteY7" fmla="*/ 155306 h 218344"/>
                  <a:gd name="connsiteX8" fmla="*/ 90025 w 153826"/>
                  <a:gd name="connsiteY8" fmla="*/ 215148 h 218344"/>
                  <a:gd name="connsiteX9" fmla="*/ 131558 w 153826"/>
                  <a:gd name="connsiteY9" fmla="*/ 170671 h 218344"/>
                  <a:gd name="connsiteX10" fmla="*/ 127713 w 153826"/>
                  <a:gd name="connsiteY10" fmla="*/ 151262 h 218344"/>
                  <a:gd name="connsiteX11" fmla="*/ 127713 w 153826"/>
                  <a:gd name="connsiteY11" fmla="*/ 150454 h 218344"/>
                  <a:gd name="connsiteX12" fmla="*/ 128482 w 153826"/>
                  <a:gd name="connsiteY12" fmla="*/ 149645 h 218344"/>
                  <a:gd name="connsiteX13" fmla="*/ 134635 w 153826"/>
                  <a:gd name="connsiteY13" fmla="*/ 138323 h 218344"/>
                  <a:gd name="connsiteX14" fmla="*/ 135404 w 153826"/>
                  <a:gd name="connsiteY14" fmla="*/ 136706 h 218344"/>
                  <a:gd name="connsiteX15" fmla="*/ 136173 w 153826"/>
                  <a:gd name="connsiteY15" fmla="*/ 136706 h 218344"/>
                  <a:gd name="connsiteX16" fmla="*/ 149248 w 153826"/>
                  <a:gd name="connsiteY16" fmla="*/ 137515 h 218344"/>
                  <a:gd name="connsiteX17" fmla="*/ 148479 w 153826"/>
                  <a:gd name="connsiteY17" fmla="*/ 129428 h 218344"/>
                  <a:gd name="connsiteX18" fmla="*/ 141557 w 153826"/>
                  <a:gd name="connsiteY18" fmla="*/ 123767 h 218344"/>
                  <a:gd name="connsiteX19" fmla="*/ 140019 w 153826"/>
                  <a:gd name="connsiteY19" fmla="*/ 122958 h 218344"/>
                  <a:gd name="connsiteX20" fmla="*/ 141557 w 153826"/>
                  <a:gd name="connsiteY20" fmla="*/ 121341 h 218344"/>
                  <a:gd name="connsiteX21" fmla="*/ 149248 w 153826"/>
                  <a:gd name="connsiteY21" fmla="*/ 109211 h 218344"/>
                  <a:gd name="connsiteX22" fmla="*/ 149248 w 153826"/>
                  <a:gd name="connsiteY22" fmla="*/ 87376 h 218344"/>
                  <a:gd name="connsiteX23" fmla="*/ 121560 w 153826"/>
                  <a:gd name="connsiteY23" fmla="*/ 58264 h 218344"/>
                  <a:gd name="connsiteX24" fmla="*/ 94640 w 153826"/>
                  <a:gd name="connsiteY24" fmla="*/ 51794 h 218344"/>
                  <a:gd name="connsiteX25" fmla="*/ 93871 w 153826"/>
                  <a:gd name="connsiteY25" fmla="*/ 51794 h 218344"/>
                  <a:gd name="connsiteX26" fmla="*/ 93871 w 153826"/>
                  <a:gd name="connsiteY26" fmla="*/ 51794 h 218344"/>
                  <a:gd name="connsiteX27" fmla="*/ 73873 w 153826"/>
                  <a:gd name="connsiteY27" fmla="*/ 38047 h 218344"/>
                  <a:gd name="connsiteX28" fmla="*/ 73873 w 153826"/>
                  <a:gd name="connsiteY28" fmla="*/ 37238 h 218344"/>
                  <a:gd name="connsiteX29" fmla="*/ 73104 w 153826"/>
                  <a:gd name="connsiteY29" fmla="*/ 36429 h 218344"/>
                  <a:gd name="connsiteX30" fmla="*/ 68489 w 153826"/>
                  <a:gd name="connsiteY30" fmla="*/ 19447 h 218344"/>
                  <a:gd name="connsiteX31" fmla="*/ 58491 w 153826"/>
                  <a:gd name="connsiteY31" fmla="*/ 17829 h 218344"/>
                  <a:gd name="connsiteX32" fmla="*/ 48492 w 153826"/>
                  <a:gd name="connsiteY32" fmla="*/ 23490 h 218344"/>
                  <a:gd name="connsiteX33" fmla="*/ 47723 w 153826"/>
                  <a:gd name="connsiteY33" fmla="*/ 24299 h 218344"/>
                  <a:gd name="connsiteX34" fmla="*/ 46954 w 153826"/>
                  <a:gd name="connsiteY34" fmla="*/ 23490 h 218344"/>
                  <a:gd name="connsiteX35" fmla="*/ 26187 w 153826"/>
                  <a:gd name="connsiteY35" fmla="*/ 4890 h 21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3826" h="218344">
                    <a:moveTo>
                      <a:pt x="26187" y="4890"/>
                    </a:moveTo>
                    <a:lnTo>
                      <a:pt x="12343" y="24299"/>
                    </a:lnTo>
                    <a:lnTo>
                      <a:pt x="4651" y="35620"/>
                    </a:lnTo>
                    <a:lnTo>
                      <a:pt x="7728" y="51794"/>
                    </a:lnTo>
                    <a:lnTo>
                      <a:pt x="23110" y="59072"/>
                    </a:lnTo>
                    <a:lnTo>
                      <a:pt x="20803" y="83333"/>
                    </a:lnTo>
                    <a:lnTo>
                      <a:pt x="59260" y="108402"/>
                    </a:lnTo>
                    <a:lnTo>
                      <a:pt x="60029" y="155306"/>
                    </a:lnTo>
                    <a:lnTo>
                      <a:pt x="90025" y="215148"/>
                    </a:lnTo>
                    <a:lnTo>
                      <a:pt x="131558" y="170671"/>
                    </a:lnTo>
                    <a:lnTo>
                      <a:pt x="127713" y="151262"/>
                    </a:lnTo>
                    <a:lnTo>
                      <a:pt x="127713" y="150454"/>
                    </a:lnTo>
                    <a:lnTo>
                      <a:pt x="128482" y="149645"/>
                    </a:lnTo>
                    <a:lnTo>
                      <a:pt x="134635" y="138323"/>
                    </a:lnTo>
                    <a:lnTo>
                      <a:pt x="135404" y="136706"/>
                    </a:lnTo>
                    <a:lnTo>
                      <a:pt x="136173" y="136706"/>
                    </a:lnTo>
                    <a:lnTo>
                      <a:pt x="149248" y="137515"/>
                    </a:lnTo>
                    <a:lnTo>
                      <a:pt x="148479" y="129428"/>
                    </a:lnTo>
                    <a:lnTo>
                      <a:pt x="141557" y="123767"/>
                    </a:lnTo>
                    <a:lnTo>
                      <a:pt x="140019" y="122958"/>
                    </a:lnTo>
                    <a:lnTo>
                      <a:pt x="141557" y="121341"/>
                    </a:lnTo>
                    <a:lnTo>
                      <a:pt x="149248" y="109211"/>
                    </a:lnTo>
                    <a:lnTo>
                      <a:pt x="149248" y="87376"/>
                    </a:lnTo>
                    <a:lnTo>
                      <a:pt x="121560" y="58264"/>
                    </a:lnTo>
                    <a:lnTo>
                      <a:pt x="94640" y="51794"/>
                    </a:lnTo>
                    <a:lnTo>
                      <a:pt x="93871" y="51794"/>
                    </a:lnTo>
                    <a:lnTo>
                      <a:pt x="93871" y="51794"/>
                    </a:lnTo>
                    <a:lnTo>
                      <a:pt x="73873" y="38047"/>
                    </a:lnTo>
                    <a:lnTo>
                      <a:pt x="73873" y="37238"/>
                    </a:lnTo>
                    <a:lnTo>
                      <a:pt x="73104" y="36429"/>
                    </a:lnTo>
                    <a:lnTo>
                      <a:pt x="68489" y="19447"/>
                    </a:lnTo>
                    <a:lnTo>
                      <a:pt x="58491" y="17829"/>
                    </a:lnTo>
                    <a:lnTo>
                      <a:pt x="48492" y="23490"/>
                    </a:lnTo>
                    <a:lnTo>
                      <a:pt x="47723" y="24299"/>
                    </a:lnTo>
                    <a:lnTo>
                      <a:pt x="46954" y="23490"/>
                    </a:lnTo>
                    <a:lnTo>
                      <a:pt x="26187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6" name="Полилиния: фигура 62">
                <a:extLst>
                  <a:ext uri="{FF2B5EF4-FFF2-40B4-BE49-F238E27FC236}">
                    <a16:creationId xmlns:a16="http://schemas.microsoft.com/office/drawing/2014/main" xmlns="" id="{52DACE12-72BC-454B-B66F-457BBA150229}"/>
                  </a:ext>
                </a:extLst>
              </p:cNvPr>
              <p:cNvSpPr/>
              <p:nvPr/>
            </p:nvSpPr>
            <p:spPr>
              <a:xfrm>
                <a:off x="7564009" y="1401054"/>
                <a:ext cx="184592" cy="185997"/>
              </a:xfrm>
              <a:custGeom>
                <a:avLst/>
                <a:gdLst>
                  <a:gd name="connsiteX0" fmla="*/ 43108 w 184591"/>
                  <a:gd name="connsiteY0" fmla="*/ 4890 h 185997"/>
                  <a:gd name="connsiteX1" fmla="*/ 26187 w 184591"/>
                  <a:gd name="connsiteY1" fmla="*/ 12977 h 185997"/>
                  <a:gd name="connsiteX2" fmla="*/ 17727 w 184591"/>
                  <a:gd name="connsiteY2" fmla="*/ 29960 h 185997"/>
                  <a:gd name="connsiteX3" fmla="*/ 6190 w 184591"/>
                  <a:gd name="connsiteY3" fmla="*/ 33194 h 185997"/>
                  <a:gd name="connsiteX4" fmla="*/ 4651 w 184591"/>
                  <a:gd name="connsiteY4" fmla="*/ 54220 h 185997"/>
                  <a:gd name="connsiteX5" fmla="*/ 22341 w 184591"/>
                  <a:gd name="connsiteY5" fmla="*/ 64733 h 185997"/>
                  <a:gd name="connsiteX6" fmla="*/ 17727 w 184591"/>
                  <a:gd name="connsiteY6" fmla="*/ 103550 h 185997"/>
                  <a:gd name="connsiteX7" fmla="*/ 38493 w 184591"/>
                  <a:gd name="connsiteY7" fmla="*/ 122150 h 185997"/>
                  <a:gd name="connsiteX8" fmla="*/ 47723 w 184591"/>
                  <a:gd name="connsiteY8" fmla="*/ 116489 h 185997"/>
                  <a:gd name="connsiteX9" fmla="*/ 47723 w 184591"/>
                  <a:gd name="connsiteY9" fmla="*/ 116489 h 185997"/>
                  <a:gd name="connsiteX10" fmla="*/ 48492 w 184591"/>
                  <a:gd name="connsiteY10" fmla="*/ 116489 h 185997"/>
                  <a:gd name="connsiteX11" fmla="*/ 60029 w 184591"/>
                  <a:gd name="connsiteY11" fmla="*/ 118915 h 185997"/>
                  <a:gd name="connsiteX12" fmla="*/ 61567 w 184591"/>
                  <a:gd name="connsiteY12" fmla="*/ 118915 h 185997"/>
                  <a:gd name="connsiteX13" fmla="*/ 61567 w 184591"/>
                  <a:gd name="connsiteY13" fmla="*/ 119724 h 185997"/>
                  <a:gd name="connsiteX14" fmla="*/ 66951 w 184591"/>
                  <a:gd name="connsiteY14" fmla="*/ 137515 h 185997"/>
                  <a:gd name="connsiteX15" fmla="*/ 85410 w 184591"/>
                  <a:gd name="connsiteY15" fmla="*/ 150454 h 185997"/>
                  <a:gd name="connsiteX16" fmla="*/ 113099 w 184591"/>
                  <a:gd name="connsiteY16" fmla="*/ 156923 h 185997"/>
                  <a:gd name="connsiteX17" fmla="*/ 113868 w 184591"/>
                  <a:gd name="connsiteY17" fmla="*/ 156923 h 185997"/>
                  <a:gd name="connsiteX18" fmla="*/ 113868 w 184591"/>
                  <a:gd name="connsiteY18" fmla="*/ 157732 h 185997"/>
                  <a:gd name="connsiteX19" fmla="*/ 141557 w 184591"/>
                  <a:gd name="connsiteY19" fmla="*/ 186844 h 185997"/>
                  <a:gd name="connsiteX20" fmla="*/ 153863 w 184591"/>
                  <a:gd name="connsiteY20" fmla="*/ 175523 h 185997"/>
                  <a:gd name="connsiteX21" fmla="*/ 153863 w 184591"/>
                  <a:gd name="connsiteY21" fmla="*/ 174714 h 185997"/>
                  <a:gd name="connsiteX22" fmla="*/ 154632 w 184591"/>
                  <a:gd name="connsiteY22" fmla="*/ 174714 h 185997"/>
                  <a:gd name="connsiteX23" fmla="*/ 164631 w 184591"/>
                  <a:gd name="connsiteY23" fmla="*/ 174714 h 185997"/>
                  <a:gd name="connsiteX24" fmla="*/ 165400 w 184591"/>
                  <a:gd name="connsiteY24" fmla="*/ 174714 h 185997"/>
                  <a:gd name="connsiteX25" fmla="*/ 166169 w 184591"/>
                  <a:gd name="connsiteY25" fmla="*/ 175523 h 185997"/>
                  <a:gd name="connsiteX26" fmla="*/ 171553 w 184591"/>
                  <a:gd name="connsiteY26" fmla="*/ 181992 h 185997"/>
                  <a:gd name="connsiteX27" fmla="*/ 176937 w 184591"/>
                  <a:gd name="connsiteY27" fmla="*/ 181184 h 185997"/>
                  <a:gd name="connsiteX28" fmla="*/ 180014 w 184591"/>
                  <a:gd name="connsiteY28" fmla="*/ 173097 h 185997"/>
                  <a:gd name="connsiteX29" fmla="*/ 167707 w 184591"/>
                  <a:gd name="connsiteY29" fmla="*/ 156114 h 185997"/>
                  <a:gd name="connsiteX30" fmla="*/ 167707 w 184591"/>
                  <a:gd name="connsiteY30" fmla="*/ 155306 h 185997"/>
                  <a:gd name="connsiteX31" fmla="*/ 167707 w 184591"/>
                  <a:gd name="connsiteY31" fmla="*/ 154497 h 185997"/>
                  <a:gd name="connsiteX32" fmla="*/ 166169 w 184591"/>
                  <a:gd name="connsiteY32" fmla="*/ 137515 h 185997"/>
                  <a:gd name="connsiteX33" fmla="*/ 153094 w 184591"/>
                  <a:gd name="connsiteY33" fmla="*/ 133471 h 185997"/>
                  <a:gd name="connsiteX34" fmla="*/ 152325 w 184591"/>
                  <a:gd name="connsiteY34" fmla="*/ 132663 h 185997"/>
                  <a:gd name="connsiteX35" fmla="*/ 151556 w 184591"/>
                  <a:gd name="connsiteY35" fmla="*/ 132663 h 185997"/>
                  <a:gd name="connsiteX36" fmla="*/ 147710 w 184591"/>
                  <a:gd name="connsiteY36" fmla="*/ 123767 h 185997"/>
                  <a:gd name="connsiteX37" fmla="*/ 147710 w 184591"/>
                  <a:gd name="connsiteY37" fmla="*/ 122958 h 185997"/>
                  <a:gd name="connsiteX38" fmla="*/ 147710 w 184591"/>
                  <a:gd name="connsiteY38" fmla="*/ 122150 h 185997"/>
                  <a:gd name="connsiteX39" fmla="*/ 147710 w 184591"/>
                  <a:gd name="connsiteY39" fmla="*/ 108402 h 185997"/>
                  <a:gd name="connsiteX40" fmla="*/ 141557 w 184591"/>
                  <a:gd name="connsiteY40" fmla="*/ 99506 h 185997"/>
                  <a:gd name="connsiteX41" fmla="*/ 141557 w 184591"/>
                  <a:gd name="connsiteY41" fmla="*/ 99506 h 185997"/>
                  <a:gd name="connsiteX42" fmla="*/ 141557 w 184591"/>
                  <a:gd name="connsiteY42" fmla="*/ 98698 h 185997"/>
                  <a:gd name="connsiteX43" fmla="*/ 141557 w 184591"/>
                  <a:gd name="connsiteY43" fmla="*/ 67968 h 185997"/>
                  <a:gd name="connsiteX44" fmla="*/ 97716 w 184591"/>
                  <a:gd name="connsiteY44" fmla="*/ 7317 h 185997"/>
                  <a:gd name="connsiteX45" fmla="*/ 43108 w 184591"/>
                  <a:gd name="connsiteY45" fmla="*/ 4890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4591" h="185997">
                    <a:moveTo>
                      <a:pt x="43108" y="4890"/>
                    </a:moveTo>
                    <a:lnTo>
                      <a:pt x="26187" y="12977"/>
                    </a:lnTo>
                    <a:lnTo>
                      <a:pt x="17727" y="29960"/>
                    </a:lnTo>
                    <a:lnTo>
                      <a:pt x="6190" y="33194"/>
                    </a:lnTo>
                    <a:lnTo>
                      <a:pt x="4651" y="54220"/>
                    </a:lnTo>
                    <a:lnTo>
                      <a:pt x="22341" y="64733"/>
                    </a:lnTo>
                    <a:lnTo>
                      <a:pt x="17727" y="103550"/>
                    </a:lnTo>
                    <a:lnTo>
                      <a:pt x="38493" y="122150"/>
                    </a:lnTo>
                    <a:lnTo>
                      <a:pt x="47723" y="116489"/>
                    </a:lnTo>
                    <a:lnTo>
                      <a:pt x="47723" y="116489"/>
                    </a:lnTo>
                    <a:lnTo>
                      <a:pt x="48492" y="116489"/>
                    </a:lnTo>
                    <a:lnTo>
                      <a:pt x="60029" y="118915"/>
                    </a:lnTo>
                    <a:lnTo>
                      <a:pt x="61567" y="118915"/>
                    </a:lnTo>
                    <a:lnTo>
                      <a:pt x="61567" y="119724"/>
                    </a:lnTo>
                    <a:lnTo>
                      <a:pt x="66951" y="137515"/>
                    </a:lnTo>
                    <a:lnTo>
                      <a:pt x="85410" y="150454"/>
                    </a:lnTo>
                    <a:lnTo>
                      <a:pt x="113099" y="156923"/>
                    </a:lnTo>
                    <a:lnTo>
                      <a:pt x="113868" y="156923"/>
                    </a:lnTo>
                    <a:lnTo>
                      <a:pt x="113868" y="157732"/>
                    </a:lnTo>
                    <a:lnTo>
                      <a:pt x="141557" y="186844"/>
                    </a:lnTo>
                    <a:lnTo>
                      <a:pt x="153863" y="175523"/>
                    </a:lnTo>
                    <a:lnTo>
                      <a:pt x="153863" y="174714"/>
                    </a:lnTo>
                    <a:lnTo>
                      <a:pt x="154632" y="174714"/>
                    </a:lnTo>
                    <a:lnTo>
                      <a:pt x="164631" y="174714"/>
                    </a:lnTo>
                    <a:lnTo>
                      <a:pt x="165400" y="174714"/>
                    </a:lnTo>
                    <a:lnTo>
                      <a:pt x="166169" y="175523"/>
                    </a:lnTo>
                    <a:lnTo>
                      <a:pt x="171553" y="181992"/>
                    </a:lnTo>
                    <a:lnTo>
                      <a:pt x="176937" y="181184"/>
                    </a:lnTo>
                    <a:lnTo>
                      <a:pt x="180014" y="173097"/>
                    </a:lnTo>
                    <a:lnTo>
                      <a:pt x="167707" y="156114"/>
                    </a:lnTo>
                    <a:lnTo>
                      <a:pt x="167707" y="155306"/>
                    </a:lnTo>
                    <a:lnTo>
                      <a:pt x="167707" y="154497"/>
                    </a:lnTo>
                    <a:lnTo>
                      <a:pt x="166169" y="137515"/>
                    </a:lnTo>
                    <a:lnTo>
                      <a:pt x="153094" y="133471"/>
                    </a:lnTo>
                    <a:lnTo>
                      <a:pt x="152325" y="132663"/>
                    </a:lnTo>
                    <a:lnTo>
                      <a:pt x="151556" y="132663"/>
                    </a:lnTo>
                    <a:lnTo>
                      <a:pt x="147710" y="123767"/>
                    </a:lnTo>
                    <a:lnTo>
                      <a:pt x="147710" y="122958"/>
                    </a:lnTo>
                    <a:lnTo>
                      <a:pt x="147710" y="122150"/>
                    </a:lnTo>
                    <a:lnTo>
                      <a:pt x="147710" y="108402"/>
                    </a:lnTo>
                    <a:lnTo>
                      <a:pt x="141557" y="99506"/>
                    </a:lnTo>
                    <a:lnTo>
                      <a:pt x="141557" y="99506"/>
                    </a:lnTo>
                    <a:lnTo>
                      <a:pt x="141557" y="98698"/>
                    </a:lnTo>
                    <a:lnTo>
                      <a:pt x="141557" y="67968"/>
                    </a:lnTo>
                    <a:lnTo>
                      <a:pt x="97716" y="7317"/>
                    </a:lnTo>
                    <a:lnTo>
                      <a:pt x="4310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7" name="Полилиния: фигура 63">
                <a:extLst>
                  <a:ext uri="{FF2B5EF4-FFF2-40B4-BE49-F238E27FC236}">
                    <a16:creationId xmlns:a16="http://schemas.microsoft.com/office/drawing/2014/main" xmlns="" id="{28D8DE05-DA12-4B14-AFB3-E3D8458580A9}"/>
                  </a:ext>
                </a:extLst>
              </p:cNvPr>
              <p:cNvSpPr/>
              <p:nvPr/>
            </p:nvSpPr>
            <p:spPr>
              <a:xfrm>
                <a:off x="7548626" y="1215057"/>
                <a:ext cx="192283" cy="194084"/>
              </a:xfrm>
              <a:custGeom>
                <a:avLst/>
                <a:gdLst>
                  <a:gd name="connsiteX0" fmla="*/ 120021 w 192283"/>
                  <a:gd name="connsiteY0" fmla="*/ 50177 h 194084"/>
                  <a:gd name="connsiteX1" fmla="*/ 92332 w 192283"/>
                  <a:gd name="connsiteY1" fmla="*/ 47751 h 194084"/>
                  <a:gd name="connsiteX2" fmla="*/ 72335 w 192283"/>
                  <a:gd name="connsiteY2" fmla="*/ 27534 h 194084"/>
                  <a:gd name="connsiteX3" fmla="*/ 74642 w 192283"/>
                  <a:gd name="connsiteY3" fmla="*/ 8934 h 194084"/>
                  <a:gd name="connsiteX4" fmla="*/ 55414 w 192283"/>
                  <a:gd name="connsiteY4" fmla="*/ 4890 h 194084"/>
                  <a:gd name="connsiteX5" fmla="*/ 44646 w 192283"/>
                  <a:gd name="connsiteY5" fmla="*/ 33194 h 194084"/>
                  <a:gd name="connsiteX6" fmla="*/ 4651 w 192283"/>
                  <a:gd name="connsiteY6" fmla="*/ 68777 h 194084"/>
                  <a:gd name="connsiteX7" fmla="*/ 7728 w 192283"/>
                  <a:gd name="connsiteY7" fmla="*/ 92228 h 194084"/>
                  <a:gd name="connsiteX8" fmla="*/ 28494 w 192283"/>
                  <a:gd name="connsiteY8" fmla="*/ 91420 h 194084"/>
                  <a:gd name="connsiteX9" fmla="*/ 44646 w 192283"/>
                  <a:gd name="connsiteY9" fmla="*/ 105167 h 194084"/>
                  <a:gd name="connsiteX10" fmla="*/ 50799 w 192283"/>
                  <a:gd name="connsiteY10" fmla="*/ 134280 h 194084"/>
                  <a:gd name="connsiteX11" fmla="*/ 68489 w 192283"/>
                  <a:gd name="connsiteY11" fmla="*/ 131854 h 194084"/>
                  <a:gd name="connsiteX12" fmla="*/ 90025 w 192283"/>
                  <a:gd name="connsiteY12" fmla="*/ 136706 h 194084"/>
                  <a:gd name="connsiteX13" fmla="*/ 90025 w 192283"/>
                  <a:gd name="connsiteY13" fmla="*/ 151262 h 194084"/>
                  <a:gd name="connsiteX14" fmla="*/ 63105 w 192283"/>
                  <a:gd name="connsiteY14" fmla="*/ 187653 h 194084"/>
                  <a:gd name="connsiteX15" fmla="*/ 113099 w 192283"/>
                  <a:gd name="connsiteY15" fmla="*/ 189270 h 194084"/>
                  <a:gd name="connsiteX16" fmla="*/ 175399 w 192283"/>
                  <a:gd name="connsiteY16" fmla="*/ 141558 h 194084"/>
                  <a:gd name="connsiteX17" fmla="*/ 170015 w 192283"/>
                  <a:gd name="connsiteY17" fmla="*/ 133471 h 194084"/>
                  <a:gd name="connsiteX18" fmla="*/ 170015 w 192283"/>
                  <a:gd name="connsiteY18" fmla="*/ 132663 h 194084"/>
                  <a:gd name="connsiteX19" fmla="*/ 170015 w 192283"/>
                  <a:gd name="connsiteY19" fmla="*/ 132663 h 194084"/>
                  <a:gd name="connsiteX20" fmla="*/ 170015 w 192283"/>
                  <a:gd name="connsiteY20" fmla="*/ 122150 h 194084"/>
                  <a:gd name="connsiteX21" fmla="*/ 170015 w 192283"/>
                  <a:gd name="connsiteY21" fmla="*/ 121341 h 194084"/>
                  <a:gd name="connsiteX22" fmla="*/ 170784 w 192283"/>
                  <a:gd name="connsiteY22" fmla="*/ 120532 h 194084"/>
                  <a:gd name="connsiteX23" fmla="*/ 177706 w 192283"/>
                  <a:gd name="connsiteY23" fmla="*/ 112445 h 194084"/>
                  <a:gd name="connsiteX24" fmla="*/ 177706 w 192283"/>
                  <a:gd name="connsiteY24" fmla="*/ 112445 h 194084"/>
                  <a:gd name="connsiteX25" fmla="*/ 178475 w 192283"/>
                  <a:gd name="connsiteY25" fmla="*/ 112445 h 194084"/>
                  <a:gd name="connsiteX26" fmla="*/ 188474 w 192283"/>
                  <a:gd name="connsiteY26" fmla="*/ 105976 h 194084"/>
                  <a:gd name="connsiteX27" fmla="*/ 187705 w 192283"/>
                  <a:gd name="connsiteY27" fmla="*/ 97080 h 194084"/>
                  <a:gd name="connsiteX28" fmla="*/ 174630 w 192283"/>
                  <a:gd name="connsiteY28" fmla="*/ 96272 h 194084"/>
                  <a:gd name="connsiteX29" fmla="*/ 168477 w 192283"/>
                  <a:gd name="connsiteY29" fmla="*/ 101933 h 194084"/>
                  <a:gd name="connsiteX30" fmla="*/ 166938 w 192283"/>
                  <a:gd name="connsiteY30" fmla="*/ 102741 h 194084"/>
                  <a:gd name="connsiteX31" fmla="*/ 166169 w 192283"/>
                  <a:gd name="connsiteY31" fmla="*/ 101933 h 194084"/>
                  <a:gd name="connsiteX32" fmla="*/ 155401 w 192283"/>
                  <a:gd name="connsiteY32" fmla="*/ 95463 h 194084"/>
                  <a:gd name="connsiteX33" fmla="*/ 154632 w 192283"/>
                  <a:gd name="connsiteY33" fmla="*/ 95463 h 194084"/>
                  <a:gd name="connsiteX34" fmla="*/ 154632 w 192283"/>
                  <a:gd name="connsiteY34" fmla="*/ 94654 h 194084"/>
                  <a:gd name="connsiteX35" fmla="*/ 147710 w 192283"/>
                  <a:gd name="connsiteY35" fmla="*/ 80907 h 194084"/>
                  <a:gd name="connsiteX36" fmla="*/ 146941 w 192283"/>
                  <a:gd name="connsiteY36" fmla="*/ 80098 h 194084"/>
                  <a:gd name="connsiteX37" fmla="*/ 146941 w 192283"/>
                  <a:gd name="connsiteY37" fmla="*/ 80098 h 194084"/>
                  <a:gd name="connsiteX38" fmla="*/ 146941 w 192283"/>
                  <a:gd name="connsiteY38" fmla="*/ 67159 h 194084"/>
                  <a:gd name="connsiteX39" fmla="*/ 146941 w 192283"/>
                  <a:gd name="connsiteY39" fmla="*/ 66350 h 194084"/>
                  <a:gd name="connsiteX40" fmla="*/ 146941 w 192283"/>
                  <a:gd name="connsiteY40" fmla="*/ 66350 h 194084"/>
                  <a:gd name="connsiteX41" fmla="*/ 153094 w 192283"/>
                  <a:gd name="connsiteY41" fmla="*/ 54220 h 194084"/>
                  <a:gd name="connsiteX42" fmla="*/ 123867 w 192283"/>
                  <a:gd name="connsiteY42" fmla="*/ 52603 h 194084"/>
                  <a:gd name="connsiteX43" fmla="*/ 123098 w 192283"/>
                  <a:gd name="connsiteY43" fmla="*/ 52603 h 194084"/>
                  <a:gd name="connsiteX44" fmla="*/ 123098 w 192283"/>
                  <a:gd name="connsiteY44" fmla="*/ 51794 h 194084"/>
                  <a:gd name="connsiteX45" fmla="*/ 120021 w 192283"/>
                  <a:gd name="connsiteY45" fmla="*/ 50177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2283" h="194084">
                    <a:moveTo>
                      <a:pt x="120021" y="50177"/>
                    </a:moveTo>
                    <a:lnTo>
                      <a:pt x="92332" y="47751"/>
                    </a:lnTo>
                    <a:lnTo>
                      <a:pt x="72335" y="27534"/>
                    </a:lnTo>
                    <a:lnTo>
                      <a:pt x="74642" y="8934"/>
                    </a:lnTo>
                    <a:lnTo>
                      <a:pt x="55414" y="4890"/>
                    </a:lnTo>
                    <a:lnTo>
                      <a:pt x="44646" y="33194"/>
                    </a:lnTo>
                    <a:lnTo>
                      <a:pt x="4651" y="68777"/>
                    </a:lnTo>
                    <a:lnTo>
                      <a:pt x="7728" y="92228"/>
                    </a:lnTo>
                    <a:lnTo>
                      <a:pt x="28494" y="91420"/>
                    </a:lnTo>
                    <a:lnTo>
                      <a:pt x="44646" y="105167"/>
                    </a:lnTo>
                    <a:lnTo>
                      <a:pt x="50799" y="134280"/>
                    </a:lnTo>
                    <a:lnTo>
                      <a:pt x="68489" y="131854"/>
                    </a:lnTo>
                    <a:lnTo>
                      <a:pt x="90025" y="136706"/>
                    </a:lnTo>
                    <a:lnTo>
                      <a:pt x="90025" y="151262"/>
                    </a:lnTo>
                    <a:lnTo>
                      <a:pt x="63105" y="187653"/>
                    </a:lnTo>
                    <a:lnTo>
                      <a:pt x="113099" y="189270"/>
                    </a:lnTo>
                    <a:lnTo>
                      <a:pt x="175399" y="141558"/>
                    </a:lnTo>
                    <a:lnTo>
                      <a:pt x="170015" y="133471"/>
                    </a:lnTo>
                    <a:lnTo>
                      <a:pt x="170015" y="132663"/>
                    </a:lnTo>
                    <a:lnTo>
                      <a:pt x="170015" y="132663"/>
                    </a:lnTo>
                    <a:lnTo>
                      <a:pt x="170015" y="122150"/>
                    </a:lnTo>
                    <a:lnTo>
                      <a:pt x="170015" y="121341"/>
                    </a:lnTo>
                    <a:lnTo>
                      <a:pt x="170784" y="120532"/>
                    </a:lnTo>
                    <a:lnTo>
                      <a:pt x="177706" y="112445"/>
                    </a:lnTo>
                    <a:lnTo>
                      <a:pt x="177706" y="112445"/>
                    </a:lnTo>
                    <a:lnTo>
                      <a:pt x="178475" y="112445"/>
                    </a:lnTo>
                    <a:lnTo>
                      <a:pt x="188474" y="105976"/>
                    </a:lnTo>
                    <a:lnTo>
                      <a:pt x="187705" y="97080"/>
                    </a:lnTo>
                    <a:lnTo>
                      <a:pt x="174630" y="96272"/>
                    </a:lnTo>
                    <a:lnTo>
                      <a:pt x="168477" y="101933"/>
                    </a:lnTo>
                    <a:lnTo>
                      <a:pt x="166938" y="102741"/>
                    </a:lnTo>
                    <a:lnTo>
                      <a:pt x="166169" y="101933"/>
                    </a:lnTo>
                    <a:lnTo>
                      <a:pt x="155401" y="95463"/>
                    </a:lnTo>
                    <a:lnTo>
                      <a:pt x="154632" y="95463"/>
                    </a:lnTo>
                    <a:lnTo>
                      <a:pt x="154632" y="94654"/>
                    </a:lnTo>
                    <a:lnTo>
                      <a:pt x="147710" y="80907"/>
                    </a:lnTo>
                    <a:lnTo>
                      <a:pt x="146941" y="80098"/>
                    </a:lnTo>
                    <a:lnTo>
                      <a:pt x="146941" y="80098"/>
                    </a:lnTo>
                    <a:lnTo>
                      <a:pt x="146941" y="67159"/>
                    </a:lnTo>
                    <a:lnTo>
                      <a:pt x="146941" y="66350"/>
                    </a:lnTo>
                    <a:lnTo>
                      <a:pt x="146941" y="66350"/>
                    </a:lnTo>
                    <a:lnTo>
                      <a:pt x="153094" y="54220"/>
                    </a:lnTo>
                    <a:lnTo>
                      <a:pt x="123867" y="52603"/>
                    </a:lnTo>
                    <a:lnTo>
                      <a:pt x="123098" y="52603"/>
                    </a:lnTo>
                    <a:lnTo>
                      <a:pt x="123098" y="51794"/>
                    </a:lnTo>
                    <a:lnTo>
                      <a:pt x="120021" y="501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8" name="Полилиния: фигура 64">
                <a:extLst>
                  <a:ext uri="{FF2B5EF4-FFF2-40B4-BE49-F238E27FC236}">
                    <a16:creationId xmlns:a16="http://schemas.microsoft.com/office/drawing/2014/main" xmlns="" id="{AFE84EEB-B7D4-4600-90FA-29717F74869E}"/>
                  </a:ext>
                </a:extLst>
              </p:cNvPr>
              <p:cNvSpPr/>
              <p:nvPr/>
            </p:nvSpPr>
            <p:spPr>
              <a:xfrm>
                <a:off x="7667841" y="1077580"/>
                <a:ext cx="230740" cy="210258"/>
              </a:xfrm>
              <a:custGeom>
                <a:avLst/>
                <a:gdLst>
                  <a:gd name="connsiteX0" fmla="*/ 88487 w 230739"/>
                  <a:gd name="connsiteY0" fmla="*/ 8934 h 210257"/>
                  <a:gd name="connsiteX1" fmla="*/ 83872 w 230739"/>
                  <a:gd name="connsiteY1" fmla="*/ 17021 h 210257"/>
                  <a:gd name="connsiteX2" fmla="*/ 50799 w 230739"/>
                  <a:gd name="connsiteY2" fmla="*/ 37238 h 210257"/>
                  <a:gd name="connsiteX3" fmla="*/ 33878 w 230739"/>
                  <a:gd name="connsiteY3" fmla="*/ 66350 h 210257"/>
                  <a:gd name="connsiteX4" fmla="*/ 15419 w 230739"/>
                  <a:gd name="connsiteY4" fmla="*/ 105167 h 210257"/>
                  <a:gd name="connsiteX5" fmla="*/ 13881 w 230739"/>
                  <a:gd name="connsiteY5" fmla="*/ 136706 h 210257"/>
                  <a:gd name="connsiteX6" fmla="*/ 18496 w 230739"/>
                  <a:gd name="connsiteY6" fmla="*/ 155306 h 210257"/>
                  <a:gd name="connsiteX7" fmla="*/ 5420 w 230739"/>
                  <a:gd name="connsiteY7" fmla="*/ 172288 h 210257"/>
                  <a:gd name="connsiteX8" fmla="*/ 4651 w 230739"/>
                  <a:gd name="connsiteY8" fmla="*/ 186036 h 210257"/>
                  <a:gd name="connsiteX9" fmla="*/ 5420 w 230739"/>
                  <a:gd name="connsiteY9" fmla="*/ 186036 h 210257"/>
                  <a:gd name="connsiteX10" fmla="*/ 36955 w 230739"/>
                  <a:gd name="connsiteY10" fmla="*/ 188462 h 210257"/>
                  <a:gd name="connsiteX11" fmla="*/ 50030 w 230739"/>
                  <a:gd name="connsiteY11" fmla="*/ 181992 h 210257"/>
                  <a:gd name="connsiteX12" fmla="*/ 50030 w 230739"/>
                  <a:gd name="connsiteY12" fmla="*/ 181992 h 210257"/>
                  <a:gd name="connsiteX13" fmla="*/ 50799 w 230739"/>
                  <a:gd name="connsiteY13" fmla="*/ 181992 h 210257"/>
                  <a:gd name="connsiteX14" fmla="*/ 75412 w 230739"/>
                  <a:gd name="connsiteY14" fmla="*/ 182801 h 210257"/>
                  <a:gd name="connsiteX15" fmla="*/ 89256 w 230739"/>
                  <a:gd name="connsiteY15" fmla="*/ 169053 h 210257"/>
                  <a:gd name="connsiteX16" fmla="*/ 90025 w 230739"/>
                  <a:gd name="connsiteY16" fmla="*/ 169053 h 210257"/>
                  <a:gd name="connsiteX17" fmla="*/ 90794 w 230739"/>
                  <a:gd name="connsiteY17" fmla="*/ 169053 h 210257"/>
                  <a:gd name="connsiteX18" fmla="*/ 109253 w 230739"/>
                  <a:gd name="connsiteY18" fmla="*/ 169862 h 210257"/>
                  <a:gd name="connsiteX19" fmla="*/ 110023 w 230739"/>
                  <a:gd name="connsiteY19" fmla="*/ 169862 h 210257"/>
                  <a:gd name="connsiteX20" fmla="*/ 110792 w 230739"/>
                  <a:gd name="connsiteY20" fmla="*/ 171479 h 210257"/>
                  <a:gd name="connsiteX21" fmla="*/ 118483 w 230739"/>
                  <a:gd name="connsiteY21" fmla="*/ 199783 h 210257"/>
                  <a:gd name="connsiteX22" fmla="*/ 125405 w 230739"/>
                  <a:gd name="connsiteY22" fmla="*/ 194931 h 210257"/>
                  <a:gd name="connsiteX23" fmla="*/ 126174 w 230739"/>
                  <a:gd name="connsiteY23" fmla="*/ 194931 h 210257"/>
                  <a:gd name="connsiteX24" fmla="*/ 126174 w 230739"/>
                  <a:gd name="connsiteY24" fmla="*/ 194931 h 210257"/>
                  <a:gd name="connsiteX25" fmla="*/ 140019 w 230739"/>
                  <a:gd name="connsiteY25" fmla="*/ 197357 h 210257"/>
                  <a:gd name="connsiteX26" fmla="*/ 140788 w 230739"/>
                  <a:gd name="connsiteY26" fmla="*/ 197357 h 210257"/>
                  <a:gd name="connsiteX27" fmla="*/ 141557 w 230739"/>
                  <a:gd name="connsiteY27" fmla="*/ 198166 h 210257"/>
                  <a:gd name="connsiteX28" fmla="*/ 148479 w 230739"/>
                  <a:gd name="connsiteY28" fmla="*/ 207870 h 210257"/>
                  <a:gd name="connsiteX29" fmla="*/ 183859 w 230739"/>
                  <a:gd name="connsiteY29" fmla="*/ 204635 h 210257"/>
                  <a:gd name="connsiteX30" fmla="*/ 205395 w 230739"/>
                  <a:gd name="connsiteY30" fmla="*/ 190079 h 210257"/>
                  <a:gd name="connsiteX31" fmla="*/ 229238 w 230739"/>
                  <a:gd name="connsiteY31" fmla="*/ 153688 h 210257"/>
                  <a:gd name="connsiteX32" fmla="*/ 230007 w 230739"/>
                  <a:gd name="connsiteY32" fmla="*/ 145602 h 210257"/>
                  <a:gd name="connsiteX33" fmla="*/ 213855 w 230739"/>
                  <a:gd name="connsiteY33" fmla="*/ 124576 h 210257"/>
                  <a:gd name="connsiteX34" fmla="*/ 213086 w 230739"/>
                  <a:gd name="connsiteY34" fmla="*/ 123767 h 210257"/>
                  <a:gd name="connsiteX35" fmla="*/ 213086 w 230739"/>
                  <a:gd name="connsiteY35" fmla="*/ 123767 h 210257"/>
                  <a:gd name="connsiteX36" fmla="*/ 210779 w 230739"/>
                  <a:gd name="connsiteY36" fmla="*/ 104359 h 210257"/>
                  <a:gd name="connsiteX37" fmla="*/ 170784 w 230739"/>
                  <a:gd name="connsiteY37" fmla="*/ 97080 h 210257"/>
                  <a:gd name="connsiteX38" fmla="*/ 170015 w 230739"/>
                  <a:gd name="connsiteY38" fmla="*/ 97080 h 210257"/>
                  <a:gd name="connsiteX39" fmla="*/ 170015 w 230739"/>
                  <a:gd name="connsiteY39" fmla="*/ 96272 h 210257"/>
                  <a:gd name="connsiteX40" fmla="*/ 150787 w 230739"/>
                  <a:gd name="connsiteY40" fmla="*/ 81715 h 210257"/>
                  <a:gd name="connsiteX41" fmla="*/ 150017 w 230739"/>
                  <a:gd name="connsiteY41" fmla="*/ 81715 h 210257"/>
                  <a:gd name="connsiteX42" fmla="*/ 150017 w 230739"/>
                  <a:gd name="connsiteY42" fmla="*/ 80907 h 210257"/>
                  <a:gd name="connsiteX43" fmla="*/ 123867 w 230739"/>
                  <a:gd name="connsiteY43" fmla="*/ 29960 h 210257"/>
                  <a:gd name="connsiteX44" fmla="*/ 123867 w 230739"/>
                  <a:gd name="connsiteY44" fmla="*/ 29960 h 210257"/>
                  <a:gd name="connsiteX45" fmla="*/ 123867 w 230739"/>
                  <a:gd name="connsiteY45" fmla="*/ 29960 h 210257"/>
                  <a:gd name="connsiteX46" fmla="*/ 116176 w 230739"/>
                  <a:gd name="connsiteY46" fmla="*/ 9743 h 210257"/>
                  <a:gd name="connsiteX47" fmla="*/ 108484 w 230739"/>
                  <a:gd name="connsiteY47" fmla="*/ 4890 h 210257"/>
                  <a:gd name="connsiteX48" fmla="*/ 92332 w 230739"/>
                  <a:gd name="connsiteY48" fmla="*/ 9743 h 210257"/>
                  <a:gd name="connsiteX49" fmla="*/ 92332 w 230739"/>
                  <a:gd name="connsiteY49" fmla="*/ 9743 h 210257"/>
                  <a:gd name="connsiteX50" fmla="*/ 91563 w 230739"/>
                  <a:gd name="connsiteY50" fmla="*/ 9743 h 210257"/>
                  <a:gd name="connsiteX51" fmla="*/ 88487 w 230739"/>
                  <a:gd name="connsiteY51" fmla="*/ 8934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30739" h="210257">
                    <a:moveTo>
                      <a:pt x="88487" y="8934"/>
                    </a:moveTo>
                    <a:lnTo>
                      <a:pt x="83872" y="17021"/>
                    </a:lnTo>
                    <a:lnTo>
                      <a:pt x="50799" y="37238"/>
                    </a:lnTo>
                    <a:lnTo>
                      <a:pt x="33878" y="66350"/>
                    </a:lnTo>
                    <a:lnTo>
                      <a:pt x="15419" y="105167"/>
                    </a:lnTo>
                    <a:lnTo>
                      <a:pt x="13881" y="136706"/>
                    </a:lnTo>
                    <a:lnTo>
                      <a:pt x="18496" y="155306"/>
                    </a:lnTo>
                    <a:lnTo>
                      <a:pt x="5420" y="172288"/>
                    </a:lnTo>
                    <a:lnTo>
                      <a:pt x="4651" y="186036"/>
                    </a:lnTo>
                    <a:lnTo>
                      <a:pt x="5420" y="186036"/>
                    </a:lnTo>
                    <a:lnTo>
                      <a:pt x="36955" y="188462"/>
                    </a:lnTo>
                    <a:lnTo>
                      <a:pt x="50030" y="181992"/>
                    </a:lnTo>
                    <a:lnTo>
                      <a:pt x="50030" y="181992"/>
                    </a:lnTo>
                    <a:lnTo>
                      <a:pt x="50799" y="181992"/>
                    </a:lnTo>
                    <a:lnTo>
                      <a:pt x="75412" y="182801"/>
                    </a:lnTo>
                    <a:lnTo>
                      <a:pt x="89256" y="169053"/>
                    </a:lnTo>
                    <a:lnTo>
                      <a:pt x="90025" y="169053"/>
                    </a:lnTo>
                    <a:lnTo>
                      <a:pt x="90794" y="169053"/>
                    </a:lnTo>
                    <a:lnTo>
                      <a:pt x="109253" y="169862"/>
                    </a:lnTo>
                    <a:lnTo>
                      <a:pt x="110023" y="169862"/>
                    </a:lnTo>
                    <a:lnTo>
                      <a:pt x="110792" y="171479"/>
                    </a:lnTo>
                    <a:lnTo>
                      <a:pt x="118483" y="199783"/>
                    </a:lnTo>
                    <a:lnTo>
                      <a:pt x="125405" y="194931"/>
                    </a:lnTo>
                    <a:lnTo>
                      <a:pt x="126174" y="194931"/>
                    </a:lnTo>
                    <a:lnTo>
                      <a:pt x="126174" y="194931"/>
                    </a:lnTo>
                    <a:lnTo>
                      <a:pt x="140019" y="197357"/>
                    </a:lnTo>
                    <a:lnTo>
                      <a:pt x="140788" y="197357"/>
                    </a:lnTo>
                    <a:lnTo>
                      <a:pt x="141557" y="198166"/>
                    </a:lnTo>
                    <a:lnTo>
                      <a:pt x="148479" y="207870"/>
                    </a:lnTo>
                    <a:lnTo>
                      <a:pt x="183859" y="204635"/>
                    </a:lnTo>
                    <a:lnTo>
                      <a:pt x="205395" y="190079"/>
                    </a:lnTo>
                    <a:lnTo>
                      <a:pt x="229238" y="153688"/>
                    </a:lnTo>
                    <a:lnTo>
                      <a:pt x="230007" y="145602"/>
                    </a:lnTo>
                    <a:lnTo>
                      <a:pt x="213855" y="124576"/>
                    </a:lnTo>
                    <a:lnTo>
                      <a:pt x="213086" y="123767"/>
                    </a:lnTo>
                    <a:lnTo>
                      <a:pt x="213086" y="123767"/>
                    </a:lnTo>
                    <a:lnTo>
                      <a:pt x="210779" y="104359"/>
                    </a:lnTo>
                    <a:lnTo>
                      <a:pt x="170784" y="97080"/>
                    </a:lnTo>
                    <a:lnTo>
                      <a:pt x="170015" y="97080"/>
                    </a:lnTo>
                    <a:lnTo>
                      <a:pt x="170015" y="96272"/>
                    </a:lnTo>
                    <a:lnTo>
                      <a:pt x="150787" y="81715"/>
                    </a:lnTo>
                    <a:lnTo>
                      <a:pt x="150017" y="81715"/>
                    </a:lnTo>
                    <a:lnTo>
                      <a:pt x="150017" y="80907"/>
                    </a:lnTo>
                    <a:lnTo>
                      <a:pt x="123867" y="29960"/>
                    </a:lnTo>
                    <a:lnTo>
                      <a:pt x="123867" y="29960"/>
                    </a:lnTo>
                    <a:lnTo>
                      <a:pt x="123867" y="29960"/>
                    </a:lnTo>
                    <a:lnTo>
                      <a:pt x="116176" y="9743"/>
                    </a:lnTo>
                    <a:lnTo>
                      <a:pt x="108484" y="4890"/>
                    </a:lnTo>
                    <a:lnTo>
                      <a:pt x="92332" y="9743"/>
                    </a:lnTo>
                    <a:lnTo>
                      <a:pt x="92332" y="9743"/>
                    </a:lnTo>
                    <a:lnTo>
                      <a:pt x="91563" y="9743"/>
                    </a:lnTo>
                    <a:lnTo>
                      <a:pt x="88487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9" name="Полилиния: фигура 65">
                <a:extLst>
                  <a:ext uri="{FF2B5EF4-FFF2-40B4-BE49-F238E27FC236}">
                    <a16:creationId xmlns:a16="http://schemas.microsoft.com/office/drawing/2014/main" xmlns="" id="{C914B27D-2C22-470B-9407-733D6D33E76F}"/>
                  </a:ext>
                </a:extLst>
              </p:cNvPr>
              <p:cNvSpPr/>
              <p:nvPr/>
            </p:nvSpPr>
            <p:spPr>
              <a:xfrm>
                <a:off x="7660150" y="1354959"/>
                <a:ext cx="146135" cy="185997"/>
              </a:xfrm>
              <a:custGeom>
                <a:avLst/>
                <a:gdLst>
                  <a:gd name="connsiteX0" fmla="*/ 4651 w 146135"/>
                  <a:gd name="connsiteY0" fmla="*/ 51794 h 185997"/>
                  <a:gd name="connsiteX1" fmla="*/ 48492 w 146135"/>
                  <a:gd name="connsiteY1" fmla="*/ 111637 h 185997"/>
                  <a:gd name="connsiteX2" fmla="*/ 49261 w 146135"/>
                  <a:gd name="connsiteY2" fmla="*/ 112445 h 185997"/>
                  <a:gd name="connsiteX3" fmla="*/ 49261 w 146135"/>
                  <a:gd name="connsiteY3" fmla="*/ 113254 h 185997"/>
                  <a:gd name="connsiteX4" fmla="*/ 49261 w 146135"/>
                  <a:gd name="connsiteY4" fmla="*/ 143984 h 185997"/>
                  <a:gd name="connsiteX5" fmla="*/ 55414 w 146135"/>
                  <a:gd name="connsiteY5" fmla="*/ 152071 h 185997"/>
                  <a:gd name="connsiteX6" fmla="*/ 55414 w 146135"/>
                  <a:gd name="connsiteY6" fmla="*/ 152880 h 185997"/>
                  <a:gd name="connsiteX7" fmla="*/ 55414 w 146135"/>
                  <a:gd name="connsiteY7" fmla="*/ 153688 h 185997"/>
                  <a:gd name="connsiteX8" fmla="*/ 55414 w 146135"/>
                  <a:gd name="connsiteY8" fmla="*/ 168245 h 185997"/>
                  <a:gd name="connsiteX9" fmla="*/ 58491 w 146135"/>
                  <a:gd name="connsiteY9" fmla="*/ 176331 h 185997"/>
                  <a:gd name="connsiteX10" fmla="*/ 72335 w 146135"/>
                  <a:gd name="connsiteY10" fmla="*/ 180375 h 185997"/>
                  <a:gd name="connsiteX11" fmla="*/ 92332 w 146135"/>
                  <a:gd name="connsiteY11" fmla="*/ 181184 h 185997"/>
                  <a:gd name="connsiteX12" fmla="*/ 98486 w 146135"/>
                  <a:gd name="connsiteY12" fmla="*/ 169862 h 185997"/>
                  <a:gd name="connsiteX13" fmla="*/ 98486 w 146135"/>
                  <a:gd name="connsiteY13" fmla="*/ 169053 h 185997"/>
                  <a:gd name="connsiteX14" fmla="*/ 99255 w 146135"/>
                  <a:gd name="connsiteY14" fmla="*/ 169053 h 185997"/>
                  <a:gd name="connsiteX15" fmla="*/ 137711 w 146135"/>
                  <a:gd name="connsiteY15" fmla="*/ 136706 h 185997"/>
                  <a:gd name="connsiteX16" fmla="*/ 141557 w 146135"/>
                  <a:gd name="connsiteY16" fmla="*/ 103550 h 185997"/>
                  <a:gd name="connsiteX17" fmla="*/ 124636 w 146135"/>
                  <a:gd name="connsiteY17" fmla="*/ 87376 h 185997"/>
                  <a:gd name="connsiteX18" fmla="*/ 124636 w 146135"/>
                  <a:gd name="connsiteY18" fmla="*/ 87376 h 185997"/>
                  <a:gd name="connsiteX19" fmla="*/ 124636 w 146135"/>
                  <a:gd name="connsiteY19" fmla="*/ 86568 h 185997"/>
                  <a:gd name="connsiteX20" fmla="*/ 116176 w 146135"/>
                  <a:gd name="connsiteY20" fmla="*/ 67159 h 185997"/>
                  <a:gd name="connsiteX21" fmla="*/ 115406 w 146135"/>
                  <a:gd name="connsiteY21" fmla="*/ 67159 h 185997"/>
                  <a:gd name="connsiteX22" fmla="*/ 115406 w 146135"/>
                  <a:gd name="connsiteY22" fmla="*/ 66350 h 185997"/>
                  <a:gd name="connsiteX23" fmla="*/ 116945 w 146135"/>
                  <a:gd name="connsiteY23" fmla="*/ 33194 h 185997"/>
                  <a:gd name="connsiteX24" fmla="*/ 66182 w 146135"/>
                  <a:gd name="connsiteY24" fmla="*/ 4890 h 185997"/>
                  <a:gd name="connsiteX25" fmla="*/ 4651 w 146135"/>
                  <a:gd name="connsiteY25" fmla="*/ 51794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6135" h="185997">
                    <a:moveTo>
                      <a:pt x="4651" y="51794"/>
                    </a:moveTo>
                    <a:lnTo>
                      <a:pt x="48492" y="111637"/>
                    </a:lnTo>
                    <a:lnTo>
                      <a:pt x="49261" y="112445"/>
                    </a:lnTo>
                    <a:lnTo>
                      <a:pt x="49261" y="113254"/>
                    </a:lnTo>
                    <a:lnTo>
                      <a:pt x="49261" y="143984"/>
                    </a:lnTo>
                    <a:lnTo>
                      <a:pt x="55414" y="152071"/>
                    </a:lnTo>
                    <a:lnTo>
                      <a:pt x="55414" y="152880"/>
                    </a:lnTo>
                    <a:lnTo>
                      <a:pt x="55414" y="153688"/>
                    </a:lnTo>
                    <a:lnTo>
                      <a:pt x="55414" y="168245"/>
                    </a:lnTo>
                    <a:lnTo>
                      <a:pt x="58491" y="176331"/>
                    </a:lnTo>
                    <a:lnTo>
                      <a:pt x="72335" y="180375"/>
                    </a:lnTo>
                    <a:lnTo>
                      <a:pt x="92332" y="181184"/>
                    </a:lnTo>
                    <a:lnTo>
                      <a:pt x="98486" y="169862"/>
                    </a:lnTo>
                    <a:lnTo>
                      <a:pt x="98486" y="169053"/>
                    </a:lnTo>
                    <a:lnTo>
                      <a:pt x="99255" y="169053"/>
                    </a:lnTo>
                    <a:lnTo>
                      <a:pt x="137711" y="136706"/>
                    </a:lnTo>
                    <a:lnTo>
                      <a:pt x="141557" y="103550"/>
                    </a:lnTo>
                    <a:lnTo>
                      <a:pt x="124636" y="87376"/>
                    </a:lnTo>
                    <a:lnTo>
                      <a:pt x="124636" y="87376"/>
                    </a:lnTo>
                    <a:lnTo>
                      <a:pt x="124636" y="86568"/>
                    </a:lnTo>
                    <a:lnTo>
                      <a:pt x="116176" y="67159"/>
                    </a:lnTo>
                    <a:lnTo>
                      <a:pt x="115406" y="67159"/>
                    </a:lnTo>
                    <a:lnTo>
                      <a:pt x="115406" y="66350"/>
                    </a:lnTo>
                    <a:lnTo>
                      <a:pt x="116945" y="33194"/>
                    </a:lnTo>
                    <a:lnTo>
                      <a:pt x="66182" y="4890"/>
                    </a:lnTo>
                    <a:lnTo>
                      <a:pt x="4651" y="5179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0" name="Полилиния: фигура 66">
                <a:extLst>
                  <a:ext uri="{FF2B5EF4-FFF2-40B4-BE49-F238E27FC236}">
                    <a16:creationId xmlns:a16="http://schemas.microsoft.com/office/drawing/2014/main" xmlns="" id="{02E35CFE-777E-4C9F-B3F8-0C810D3940BF}"/>
                  </a:ext>
                </a:extLst>
              </p:cNvPr>
              <p:cNvSpPr/>
              <p:nvPr/>
            </p:nvSpPr>
            <p:spPr>
              <a:xfrm>
                <a:off x="7729372" y="1490009"/>
                <a:ext cx="161518" cy="169824"/>
              </a:xfrm>
              <a:custGeom>
                <a:avLst/>
                <a:gdLst>
                  <a:gd name="connsiteX0" fmla="*/ 70028 w 161517"/>
                  <a:gd name="connsiteY0" fmla="*/ 4890 h 169823"/>
                  <a:gd name="connsiteX1" fmla="*/ 32340 w 161517"/>
                  <a:gd name="connsiteY1" fmla="*/ 37238 h 169823"/>
                  <a:gd name="connsiteX2" fmla="*/ 25418 w 161517"/>
                  <a:gd name="connsiteY2" fmla="*/ 49368 h 169823"/>
                  <a:gd name="connsiteX3" fmla="*/ 25418 w 161517"/>
                  <a:gd name="connsiteY3" fmla="*/ 50177 h 169823"/>
                  <a:gd name="connsiteX4" fmla="*/ 23880 w 161517"/>
                  <a:gd name="connsiteY4" fmla="*/ 50177 h 169823"/>
                  <a:gd name="connsiteX5" fmla="*/ 4651 w 161517"/>
                  <a:gd name="connsiteY5" fmla="*/ 49368 h 169823"/>
                  <a:gd name="connsiteX6" fmla="*/ 5420 w 161517"/>
                  <a:gd name="connsiteY6" fmla="*/ 64733 h 169823"/>
                  <a:gd name="connsiteX7" fmla="*/ 17727 w 161517"/>
                  <a:gd name="connsiteY7" fmla="*/ 82524 h 169823"/>
                  <a:gd name="connsiteX8" fmla="*/ 38493 w 161517"/>
                  <a:gd name="connsiteY8" fmla="*/ 83333 h 169823"/>
                  <a:gd name="connsiteX9" fmla="*/ 39262 w 161517"/>
                  <a:gd name="connsiteY9" fmla="*/ 83333 h 169823"/>
                  <a:gd name="connsiteX10" fmla="*/ 40031 w 161517"/>
                  <a:gd name="connsiteY10" fmla="*/ 84950 h 169823"/>
                  <a:gd name="connsiteX11" fmla="*/ 45415 w 161517"/>
                  <a:gd name="connsiteY11" fmla="*/ 95463 h 169823"/>
                  <a:gd name="connsiteX12" fmla="*/ 46185 w 161517"/>
                  <a:gd name="connsiteY12" fmla="*/ 96272 h 169823"/>
                  <a:gd name="connsiteX13" fmla="*/ 46185 w 161517"/>
                  <a:gd name="connsiteY13" fmla="*/ 96272 h 169823"/>
                  <a:gd name="connsiteX14" fmla="*/ 46185 w 161517"/>
                  <a:gd name="connsiteY14" fmla="*/ 109211 h 169823"/>
                  <a:gd name="connsiteX15" fmla="*/ 58491 w 161517"/>
                  <a:gd name="connsiteY15" fmla="*/ 115680 h 169823"/>
                  <a:gd name="connsiteX16" fmla="*/ 59260 w 161517"/>
                  <a:gd name="connsiteY16" fmla="*/ 115680 h 169823"/>
                  <a:gd name="connsiteX17" fmla="*/ 59260 w 161517"/>
                  <a:gd name="connsiteY17" fmla="*/ 116489 h 169823"/>
                  <a:gd name="connsiteX18" fmla="*/ 63105 w 161517"/>
                  <a:gd name="connsiteY18" fmla="*/ 138323 h 169823"/>
                  <a:gd name="connsiteX19" fmla="*/ 95409 w 161517"/>
                  <a:gd name="connsiteY19" fmla="*/ 165010 h 169823"/>
                  <a:gd name="connsiteX20" fmla="*/ 111561 w 161517"/>
                  <a:gd name="connsiteY20" fmla="*/ 156923 h 169823"/>
                  <a:gd name="connsiteX21" fmla="*/ 116176 w 161517"/>
                  <a:gd name="connsiteY21" fmla="*/ 146410 h 169823"/>
                  <a:gd name="connsiteX22" fmla="*/ 113099 w 161517"/>
                  <a:gd name="connsiteY22" fmla="*/ 129428 h 169823"/>
                  <a:gd name="connsiteX23" fmla="*/ 108484 w 161517"/>
                  <a:gd name="connsiteY23" fmla="*/ 119724 h 169823"/>
                  <a:gd name="connsiteX24" fmla="*/ 108484 w 161517"/>
                  <a:gd name="connsiteY24" fmla="*/ 118915 h 169823"/>
                  <a:gd name="connsiteX25" fmla="*/ 109253 w 161517"/>
                  <a:gd name="connsiteY25" fmla="*/ 118106 h 169823"/>
                  <a:gd name="connsiteX26" fmla="*/ 115406 w 161517"/>
                  <a:gd name="connsiteY26" fmla="*/ 105167 h 169823"/>
                  <a:gd name="connsiteX27" fmla="*/ 116176 w 161517"/>
                  <a:gd name="connsiteY27" fmla="*/ 104359 h 169823"/>
                  <a:gd name="connsiteX28" fmla="*/ 116945 w 161517"/>
                  <a:gd name="connsiteY28" fmla="*/ 104359 h 169823"/>
                  <a:gd name="connsiteX29" fmla="*/ 144634 w 161517"/>
                  <a:gd name="connsiteY29" fmla="*/ 90611 h 169823"/>
                  <a:gd name="connsiteX30" fmla="*/ 161554 w 161517"/>
                  <a:gd name="connsiteY30" fmla="*/ 74437 h 169823"/>
                  <a:gd name="connsiteX31" fmla="*/ 161554 w 161517"/>
                  <a:gd name="connsiteY31" fmla="*/ 55029 h 169823"/>
                  <a:gd name="connsiteX32" fmla="*/ 157709 w 161517"/>
                  <a:gd name="connsiteY32" fmla="*/ 42090 h 169823"/>
                  <a:gd name="connsiteX33" fmla="*/ 143095 w 161517"/>
                  <a:gd name="connsiteY33" fmla="*/ 29960 h 169823"/>
                  <a:gd name="connsiteX34" fmla="*/ 142326 w 161517"/>
                  <a:gd name="connsiteY34" fmla="*/ 29960 h 169823"/>
                  <a:gd name="connsiteX35" fmla="*/ 142326 w 161517"/>
                  <a:gd name="connsiteY35" fmla="*/ 29151 h 169823"/>
                  <a:gd name="connsiteX36" fmla="*/ 137711 w 161517"/>
                  <a:gd name="connsiteY36" fmla="*/ 15403 h 169823"/>
                  <a:gd name="connsiteX37" fmla="*/ 123098 w 161517"/>
                  <a:gd name="connsiteY37" fmla="*/ 13786 h 169823"/>
                  <a:gd name="connsiteX38" fmla="*/ 101562 w 161517"/>
                  <a:gd name="connsiteY38" fmla="*/ 25108 h 169823"/>
                  <a:gd name="connsiteX39" fmla="*/ 100793 w 161517"/>
                  <a:gd name="connsiteY39" fmla="*/ 25108 h 169823"/>
                  <a:gd name="connsiteX40" fmla="*/ 100024 w 161517"/>
                  <a:gd name="connsiteY40" fmla="*/ 25108 h 169823"/>
                  <a:gd name="connsiteX41" fmla="*/ 84641 w 161517"/>
                  <a:gd name="connsiteY41" fmla="*/ 23490 h 169823"/>
                  <a:gd name="connsiteX42" fmla="*/ 83872 w 161517"/>
                  <a:gd name="connsiteY42" fmla="*/ 23490 h 169823"/>
                  <a:gd name="connsiteX43" fmla="*/ 83103 w 161517"/>
                  <a:gd name="connsiteY43" fmla="*/ 22682 h 169823"/>
                  <a:gd name="connsiteX44" fmla="*/ 70028 w 161517"/>
                  <a:gd name="connsiteY44" fmla="*/ 4890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61517" h="169823">
                    <a:moveTo>
                      <a:pt x="70028" y="4890"/>
                    </a:moveTo>
                    <a:lnTo>
                      <a:pt x="32340" y="37238"/>
                    </a:lnTo>
                    <a:lnTo>
                      <a:pt x="25418" y="49368"/>
                    </a:lnTo>
                    <a:lnTo>
                      <a:pt x="25418" y="50177"/>
                    </a:lnTo>
                    <a:lnTo>
                      <a:pt x="23880" y="50177"/>
                    </a:lnTo>
                    <a:lnTo>
                      <a:pt x="4651" y="49368"/>
                    </a:lnTo>
                    <a:lnTo>
                      <a:pt x="5420" y="64733"/>
                    </a:lnTo>
                    <a:lnTo>
                      <a:pt x="17727" y="82524"/>
                    </a:lnTo>
                    <a:lnTo>
                      <a:pt x="38493" y="83333"/>
                    </a:lnTo>
                    <a:lnTo>
                      <a:pt x="39262" y="83333"/>
                    </a:lnTo>
                    <a:lnTo>
                      <a:pt x="40031" y="84950"/>
                    </a:lnTo>
                    <a:lnTo>
                      <a:pt x="45415" y="95463"/>
                    </a:lnTo>
                    <a:lnTo>
                      <a:pt x="46185" y="96272"/>
                    </a:lnTo>
                    <a:lnTo>
                      <a:pt x="46185" y="96272"/>
                    </a:lnTo>
                    <a:lnTo>
                      <a:pt x="46185" y="109211"/>
                    </a:lnTo>
                    <a:lnTo>
                      <a:pt x="58491" y="115680"/>
                    </a:lnTo>
                    <a:lnTo>
                      <a:pt x="59260" y="115680"/>
                    </a:lnTo>
                    <a:lnTo>
                      <a:pt x="59260" y="116489"/>
                    </a:lnTo>
                    <a:lnTo>
                      <a:pt x="63105" y="138323"/>
                    </a:lnTo>
                    <a:lnTo>
                      <a:pt x="95409" y="165010"/>
                    </a:lnTo>
                    <a:lnTo>
                      <a:pt x="111561" y="156923"/>
                    </a:lnTo>
                    <a:lnTo>
                      <a:pt x="116176" y="146410"/>
                    </a:lnTo>
                    <a:lnTo>
                      <a:pt x="113099" y="129428"/>
                    </a:lnTo>
                    <a:lnTo>
                      <a:pt x="108484" y="119724"/>
                    </a:lnTo>
                    <a:lnTo>
                      <a:pt x="108484" y="118915"/>
                    </a:lnTo>
                    <a:lnTo>
                      <a:pt x="109253" y="118106"/>
                    </a:lnTo>
                    <a:lnTo>
                      <a:pt x="115406" y="105167"/>
                    </a:lnTo>
                    <a:lnTo>
                      <a:pt x="116176" y="104359"/>
                    </a:lnTo>
                    <a:lnTo>
                      <a:pt x="116945" y="104359"/>
                    </a:lnTo>
                    <a:lnTo>
                      <a:pt x="144634" y="90611"/>
                    </a:lnTo>
                    <a:lnTo>
                      <a:pt x="161554" y="74437"/>
                    </a:lnTo>
                    <a:lnTo>
                      <a:pt x="161554" y="55029"/>
                    </a:lnTo>
                    <a:lnTo>
                      <a:pt x="157709" y="42090"/>
                    </a:lnTo>
                    <a:lnTo>
                      <a:pt x="143095" y="29960"/>
                    </a:lnTo>
                    <a:lnTo>
                      <a:pt x="142326" y="29960"/>
                    </a:lnTo>
                    <a:lnTo>
                      <a:pt x="142326" y="29151"/>
                    </a:lnTo>
                    <a:lnTo>
                      <a:pt x="137711" y="15403"/>
                    </a:lnTo>
                    <a:lnTo>
                      <a:pt x="123098" y="13786"/>
                    </a:lnTo>
                    <a:lnTo>
                      <a:pt x="101562" y="25108"/>
                    </a:lnTo>
                    <a:lnTo>
                      <a:pt x="100793" y="25108"/>
                    </a:lnTo>
                    <a:lnTo>
                      <a:pt x="100024" y="25108"/>
                    </a:lnTo>
                    <a:lnTo>
                      <a:pt x="84641" y="23490"/>
                    </a:lnTo>
                    <a:lnTo>
                      <a:pt x="83872" y="23490"/>
                    </a:lnTo>
                    <a:lnTo>
                      <a:pt x="83103" y="22682"/>
                    </a:lnTo>
                    <a:lnTo>
                      <a:pt x="700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1" name="Полилиния: фигура 67">
                <a:extLst>
                  <a:ext uri="{FF2B5EF4-FFF2-40B4-BE49-F238E27FC236}">
                    <a16:creationId xmlns:a16="http://schemas.microsoft.com/office/drawing/2014/main" xmlns="" id="{B89BF15A-73DE-4529-8D30-F0AEAC18E58A}"/>
                  </a:ext>
                </a:extLst>
              </p:cNvPr>
              <p:cNvSpPr/>
              <p:nvPr/>
            </p:nvSpPr>
            <p:spPr>
              <a:xfrm>
                <a:off x="7820130" y="1557939"/>
                <a:ext cx="161518" cy="194084"/>
              </a:xfrm>
              <a:custGeom>
                <a:avLst/>
                <a:gdLst>
                  <a:gd name="connsiteX0" fmla="*/ 74642 w 161517"/>
                  <a:gd name="connsiteY0" fmla="*/ 4890 h 194084"/>
                  <a:gd name="connsiteX1" fmla="*/ 73873 w 161517"/>
                  <a:gd name="connsiteY1" fmla="*/ 7316 h 194084"/>
                  <a:gd name="connsiteX2" fmla="*/ 73873 w 161517"/>
                  <a:gd name="connsiteY2" fmla="*/ 8125 h 194084"/>
                  <a:gd name="connsiteX3" fmla="*/ 73873 w 161517"/>
                  <a:gd name="connsiteY3" fmla="*/ 8934 h 194084"/>
                  <a:gd name="connsiteX4" fmla="*/ 56183 w 161517"/>
                  <a:gd name="connsiteY4" fmla="*/ 25916 h 194084"/>
                  <a:gd name="connsiteX5" fmla="*/ 56183 w 161517"/>
                  <a:gd name="connsiteY5" fmla="*/ 25916 h 194084"/>
                  <a:gd name="connsiteX6" fmla="*/ 56183 w 161517"/>
                  <a:gd name="connsiteY6" fmla="*/ 25916 h 194084"/>
                  <a:gd name="connsiteX7" fmla="*/ 27725 w 161517"/>
                  <a:gd name="connsiteY7" fmla="*/ 39664 h 194084"/>
                  <a:gd name="connsiteX8" fmla="*/ 21572 w 161517"/>
                  <a:gd name="connsiteY8" fmla="*/ 50985 h 194084"/>
                  <a:gd name="connsiteX9" fmla="*/ 26187 w 161517"/>
                  <a:gd name="connsiteY9" fmla="*/ 60690 h 194084"/>
                  <a:gd name="connsiteX10" fmla="*/ 26187 w 161517"/>
                  <a:gd name="connsiteY10" fmla="*/ 60690 h 194084"/>
                  <a:gd name="connsiteX11" fmla="*/ 26187 w 161517"/>
                  <a:gd name="connsiteY11" fmla="*/ 60690 h 194084"/>
                  <a:gd name="connsiteX12" fmla="*/ 29264 w 161517"/>
                  <a:gd name="connsiteY12" fmla="*/ 78481 h 194084"/>
                  <a:gd name="connsiteX13" fmla="*/ 29264 w 161517"/>
                  <a:gd name="connsiteY13" fmla="*/ 79289 h 194084"/>
                  <a:gd name="connsiteX14" fmla="*/ 28494 w 161517"/>
                  <a:gd name="connsiteY14" fmla="*/ 80098 h 194084"/>
                  <a:gd name="connsiteX15" fmla="*/ 23880 w 161517"/>
                  <a:gd name="connsiteY15" fmla="*/ 91420 h 194084"/>
                  <a:gd name="connsiteX16" fmla="*/ 23880 w 161517"/>
                  <a:gd name="connsiteY16" fmla="*/ 92228 h 194084"/>
                  <a:gd name="connsiteX17" fmla="*/ 23110 w 161517"/>
                  <a:gd name="connsiteY17" fmla="*/ 92228 h 194084"/>
                  <a:gd name="connsiteX18" fmla="*/ 6190 w 161517"/>
                  <a:gd name="connsiteY18" fmla="*/ 100315 h 194084"/>
                  <a:gd name="connsiteX19" fmla="*/ 4651 w 161517"/>
                  <a:gd name="connsiteY19" fmla="*/ 130236 h 194084"/>
                  <a:gd name="connsiteX20" fmla="*/ 20803 w 161517"/>
                  <a:gd name="connsiteY20" fmla="*/ 143175 h 194084"/>
                  <a:gd name="connsiteX21" fmla="*/ 20803 w 161517"/>
                  <a:gd name="connsiteY21" fmla="*/ 143175 h 194084"/>
                  <a:gd name="connsiteX22" fmla="*/ 20803 w 161517"/>
                  <a:gd name="connsiteY22" fmla="*/ 143175 h 194084"/>
                  <a:gd name="connsiteX23" fmla="*/ 32340 w 161517"/>
                  <a:gd name="connsiteY23" fmla="*/ 154497 h 194084"/>
                  <a:gd name="connsiteX24" fmla="*/ 33109 w 161517"/>
                  <a:gd name="connsiteY24" fmla="*/ 155306 h 194084"/>
                  <a:gd name="connsiteX25" fmla="*/ 33109 w 161517"/>
                  <a:gd name="connsiteY25" fmla="*/ 156114 h 194084"/>
                  <a:gd name="connsiteX26" fmla="*/ 34647 w 161517"/>
                  <a:gd name="connsiteY26" fmla="*/ 176331 h 194084"/>
                  <a:gd name="connsiteX27" fmla="*/ 51568 w 161517"/>
                  <a:gd name="connsiteY27" fmla="*/ 189270 h 194084"/>
                  <a:gd name="connsiteX28" fmla="*/ 76181 w 161517"/>
                  <a:gd name="connsiteY28" fmla="*/ 185227 h 194084"/>
                  <a:gd name="connsiteX29" fmla="*/ 125405 w 161517"/>
                  <a:gd name="connsiteY29" fmla="*/ 158540 h 194084"/>
                  <a:gd name="connsiteX30" fmla="*/ 131558 w 161517"/>
                  <a:gd name="connsiteY30" fmla="*/ 148836 h 194084"/>
                  <a:gd name="connsiteX31" fmla="*/ 132327 w 161517"/>
                  <a:gd name="connsiteY31" fmla="*/ 105976 h 194084"/>
                  <a:gd name="connsiteX32" fmla="*/ 132327 w 161517"/>
                  <a:gd name="connsiteY32" fmla="*/ 105976 h 194084"/>
                  <a:gd name="connsiteX33" fmla="*/ 132327 w 161517"/>
                  <a:gd name="connsiteY33" fmla="*/ 105976 h 194084"/>
                  <a:gd name="connsiteX34" fmla="*/ 136942 w 161517"/>
                  <a:gd name="connsiteY34" fmla="*/ 76055 h 194084"/>
                  <a:gd name="connsiteX35" fmla="*/ 136942 w 161517"/>
                  <a:gd name="connsiteY35" fmla="*/ 76055 h 194084"/>
                  <a:gd name="connsiteX36" fmla="*/ 136942 w 161517"/>
                  <a:gd name="connsiteY36" fmla="*/ 75246 h 194084"/>
                  <a:gd name="connsiteX37" fmla="*/ 159247 w 161517"/>
                  <a:gd name="connsiteY37" fmla="*/ 48559 h 194084"/>
                  <a:gd name="connsiteX38" fmla="*/ 141557 w 161517"/>
                  <a:gd name="connsiteY38" fmla="*/ 28342 h 194084"/>
                  <a:gd name="connsiteX39" fmla="*/ 131558 w 161517"/>
                  <a:gd name="connsiteY39" fmla="*/ 35620 h 194084"/>
                  <a:gd name="connsiteX40" fmla="*/ 130789 w 161517"/>
                  <a:gd name="connsiteY40" fmla="*/ 35620 h 194084"/>
                  <a:gd name="connsiteX41" fmla="*/ 130789 w 161517"/>
                  <a:gd name="connsiteY41" fmla="*/ 35620 h 194084"/>
                  <a:gd name="connsiteX42" fmla="*/ 121560 w 161517"/>
                  <a:gd name="connsiteY42" fmla="*/ 38046 h 194084"/>
                  <a:gd name="connsiteX43" fmla="*/ 120790 w 161517"/>
                  <a:gd name="connsiteY43" fmla="*/ 38855 h 194084"/>
                  <a:gd name="connsiteX44" fmla="*/ 120790 w 161517"/>
                  <a:gd name="connsiteY44" fmla="*/ 38046 h 194084"/>
                  <a:gd name="connsiteX45" fmla="*/ 106946 w 161517"/>
                  <a:gd name="connsiteY45" fmla="*/ 29960 h 194084"/>
                  <a:gd name="connsiteX46" fmla="*/ 106177 w 161517"/>
                  <a:gd name="connsiteY46" fmla="*/ 29151 h 194084"/>
                  <a:gd name="connsiteX47" fmla="*/ 106177 w 161517"/>
                  <a:gd name="connsiteY47" fmla="*/ 29151 h 194084"/>
                  <a:gd name="connsiteX48" fmla="*/ 93871 w 161517"/>
                  <a:gd name="connsiteY48" fmla="*/ 5699 h 194084"/>
                  <a:gd name="connsiteX49" fmla="*/ 74642 w 161517"/>
                  <a:gd name="connsiteY49" fmla="*/ 4890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1517" h="194084">
                    <a:moveTo>
                      <a:pt x="74642" y="4890"/>
                    </a:moveTo>
                    <a:lnTo>
                      <a:pt x="73873" y="7316"/>
                    </a:lnTo>
                    <a:lnTo>
                      <a:pt x="73873" y="8125"/>
                    </a:lnTo>
                    <a:lnTo>
                      <a:pt x="73873" y="8934"/>
                    </a:lnTo>
                    <a:lnTo>
                      <a:pt x="56183" y="25916"/>
                    </a:lnTo>
                    <a:lnTo>
                      <a:pt x="56183" y="25916"/>
                    </a:lnTo>
                    <a:lnTo>
                      <a:pt x="56183" y="25916"/>
                    </a:lnTo>
                    <a:lnTo>
                      <a:pt x="27725" y="39664"/>
                    </a:lnTo>
                    <a:lnTo>
                      <a:pt x="21572" y="50985"/>
                    </a:lnTo>
                    <a:lnTo>
                      <a:pt x="26187" y="60690"/>
                    </a:lnTo>
                    <a:lnTo>
                      <a:pt x="26187" y="60690"/>
                    </a:lnTo>
                    <a:lnTo>
                      <a:pt x="26187" y="60690"/>
                    </a:lnTo>
                    <a:lnTo>
                      <a:pt x="29264" y="78481"/>
                    </a:lnTo>
                    <a:lnTo>
                      <a:pt x="29264" y="79289"/>
                    </a:lnTo>
                    <a:lnTo>
                      <a:pt x="28494" y="80098"/>
                    </a:lnTo>
                    <a:lnTo>
                      <a:pt x="23880" y="91420"/>
                    </a:lnTo>
                    <a:lnTo>
                      <a:pt x="23880" y="92228"/>
                    </a:lnTo>
                    <a:lnTo>
                      <a:pt x="23110" y="92228"/>
                    </a:lnTo>
                    <a:lnTo>
                      <a:pt x="6190" y="100315"/>
                    </a:lnTo>
                    <a:lnTo>
                      <a:pt x="4651" y="130236"/>
                    </a:lnTo>
                    <a:lnTo>
                      <a:pt x="20803" y="143175"/>
                    </a:lnTo>
                    <a:lnTo>
                      <a:pt x="20803" y="143175"/>
                    </a:lnTo>
                    <a:lnTo>
                      <a:pt x="20803" y="143175"/>
                    </a:lnTo>
                    <a:lnTo>
                      <a:pt x="32340" y="154497"/>
                    </a:lnTo>
                    <a:lnTo>
                      <a:pt x="33109" y="155306"/>
                    </a:lnTo>
                    <a:lnTo>
                      <a:pt x="33109" y="156114"/>
                    </a:lnTo>
                    <a:lnTo>
                      <a:pt x="34647" y="176331"/>
                    </a:lnTo>
                    <a:lnTo>
                      <a:pt x="51568" y="189270"/>
                    </a:lnTo>
                    <a:lnTo>
                      <a:pt x="76181" y="185227"/>
                    </a:lnTo>
                    <a:lnTo>
                      <a:pt x="125405" y="158540"/>
                    </a:lnTo>
                    <a:lnTo>
                      <a:pt x="131558" y="148836"/>
                    </a:lnTo>
                    <a:lnTo>
                      <a:pt x="132327" y="105976"/>
                    </a:lnTo>
                    <a:lnTo>
                      <a:pt x="132327" y="105976"/>
                    </a:lnTo>
                    <a:lnTo>
                      <a:pt x="132327" y="105976"/>
                    </a:lnTo>
                    <a:lnTo>
                      <a:pt x="136942" y="76055"/>
                    </a:lnTo>
                    <a:lnTo>
                      <a:pt x="136942" y="76055"/>
                    </a:lnTo>
                    <a:lnTo>
                      <a:pt x="136942" y="75246"/>
                    </a:lnTo>
                    <a:lnTo>
                      <a:pt x="159247" y="48559"/>
                    </a:lnTo>
                    <a:lnTo>
                      <a:pt x="141557" y="28342"/>
                    </a:lnTo>
                    <a:lnTo>
                      <a:pt x="131558" y="35620"/>
                    </a:lnTo>
                    <a:lnTo>
                      <a:pt x="130789" y="35620"/>
                    </a:lnTo>
                    <a:lnTo>
                      <a:pt x="130789" y="35620"/>
                    </a:lnTo>
                    <a:lnTo>
                      <a:pt x="121560" y="38046"/>
                    </a:lnTo>
                    <a:lnTo>
                      <a:pt x="120790" y="38855"/>
                    </a:lnTo>
                    <a:lnTo>
                      <a:pt x="120790" y="38046"/>
                    </a:lnTo>
                    <a:lnTo>
                      <a:pt x="106946" y="29960"/>
                    </a:lnTo>
                    <a:lnTo>
                      <a:pt x="106177" y="29151"/>
                    </a:lnTo>
                    <a:lnTo>
                      <a:pt x="106177" y="29151"/>
                    </a:lnTo>
                    <a:lnTo>
                      <a:pt x="93871" y="5699"/>
                    </a:lnTo>
                    <a:lnTo>
                      <a:pt x="74642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2" name="Полилиния: фигура 68">
                <a:extLst>
                  <a:ext uri="{FF2B5EF4-FFF2-40B4-BE49-F238E27FC236}">
                    <a16:creationId xmlns:a16="http://schemas.microsoft.com/office/drawing/2014/main" xmlns="" id="{FB20CC3E-0487-42C3-A880-2AAD7E130862}"/>
                  </a:ext>
                </a:extLst>
              </p:cNvPr>
              <p:cNvSpPr/>
              <p:nvPr/>
            </p:nvSpPr>
            <p:spPr>
              <a:xfrm>
                <a:off x="7774751" y="1363855"/>
                <a:ext cx="138444" cy="145563"/>
              </a:xfrm>
              <a:custGeom>
                <a:avLst/>
                <a:gdLst>
                  <a:gd name="connsiteX0" fmla="*/ 6190 w 138443"/>
                  <a:gd name="connsiteY0" fmla="*/ 24299 h 145563"/>
                  <a:gd name="connsiteX1" fmla="*/ 4651 w 138443"/>
                  <a:gd name="connsiteY1" fmla="*/ 57455 h 145563"/>
                  <a:gd name="connsiteX2" fmla="*/ 13112 w 138443"/>
                  <a:gd name="connsiteY2" fmla="*/ 76055 h 145563"/>
                  <a:gd name="connsiteX3" fmla="*/ 30033 w 138443"/>
                  <a:gd name="connsiteY3" fmla="*/ 92228 h 145563"/>
                  <a:gd name="connsiteX4" fmla="*/ 30802 w 138443"/>
                  <a:gd name="connsiteY4" fmla="*/ 93037 h 145563"/>
                  <a:gd name="connsiteX5" fmla="*/ 30802 w 138443"/>
                  <a:gd name="connsiteY5" fmla="*/ 93846 h 145563"/>
                  <a:gd name="connsiteX6" fmla="*/ 26187 w 138443"/>
                  <a:gd name="connsiteY6" fmla="*/ 127810 h 145563"/>
                  <a:gd name="connsiteX7" fmla="*/ 40031 w 138443"/>
                  <a:gd name="connsiteY7" fmla="*/ 145601 h 145563"/>
                  <a:gd name="connsiteX8" fmla="*/ 54645 w 138443"/>
                  <a:gd name="connsiteY8" fmla="*/ 147219 h 145563"/>
                  <a:gd name="connsiteX9" fmla="*/ 76950 w 138443"/>
                  <a:gd name="connsiteY9" fmla="*/ 135897 h 145563"/>
                  <a:gd name="connsiteX10" fmla="*/ 77719 w 138443"/>
                  <a:gd name="connsiteY10" fmla="*/ 135897 h 145563"/>
                  <a:gd name="connsiteX11" fmla="*/ 77719 w 138443"/>
                  <a:gd name="connsiteY11" fmla="*/ 135897 h 145563"/>
                  <a:gd name="connsiteX12" fmla="*/ 92332 w 138443"/>
                  <a:gd name="connsiteY12" fmla="*/ 137515 h 145563"/>
                  <a:gd name="connsiteX13" fmla="*/ 93102 w 138443"/>
                  <a:gd name="connsiteY13" fmla="*/ 128619 h 145563"/>
                  <a:gd name="connsiteX14" fmla="*/ 93102 w 138443"/>
                  <a:gd name="connsiteY14" fmla="*/ 128619 h 145563"/>
                  <a:gd name="connsiteX15" fmla="*/ 93871 w 138443"/>
                  <a:gd name="connsiteY15" fmla="*/ 127810 h 145563"/>
                  <a:gd name="connsiteX16" fmla="*/ 103869 w 138443"/>
                  <a:gd name="connsiteY16" fmla="*/ 113254 h 145563"/>
                  <a:gd name="connsiteX17" fmla="*/ 103869 w 138443"/>
                  <a:gd name="connsiteY17" fmla="*/ 113254 h 145563"/>
                  <a:gd name="connsiteX18" fmla="*/ 103869 w 138443"/>
                  <a:gd name="connsiteY18" fmla="*/ 113254 h 145563"/>
                  <a:gd name="connsiteX19" fmla="*/ 123867 w 138443"/>
                  <a:gd name="connsiteY19" fmla="*/ 90611 h 145563"/>
                  <a:gd name="connsiteX20" fmla="*/ 123867 w 138443"/>
                  <a:gd name="connsiteY20" fmla="*/ 76863 h 145563"/>
                  <a:gd name="connsiteX21" fmla="*/ 123867 w 138443"/>
                  <a:gd name="connsiteY21" fmla="*/ 76055 h 145563"/>
                  <a:gd name="connsiteX22" fmla="*/ 124636 w 138443"/>
                  <a:gd name="connsiteY22" fmla="*/ 75246 h 145563"/>
                  <a:gd name="connsiteX23" fmla="*/ 136173 w 138443"/>
                  <a:gd name="connsiteY23" fmla="*/ 62307 h 145563"/>
                  <a:gd name="connsiteX24" fmla="*/ 133866 w 138443"/>
                  <a:gd name="connsiteY24" fmla="*/ 36429 h 145563"/>
                  <a:gd name="connsiteX25" fmla="*/ 119252 w 138443"/>
                  <a:gd name="connsiteY25" fmla="*/ 27534 h 145563"/>
                  <a:gd name="connsiteX26" fmla="*/ 119252 w 138443"/>
                  <a:gd name="connsiteY26" fmla="*/ 26725 h 145563"/>
                  <a:gd name="connsiteX27" fmla="*/ 118483 w 138443"/>
                  <a:gd name="connsiteY27" fmla="*/ 26725 h 145563"/>
                  <a:gd name="connsiteX28" fmla="*/ 112330 w 138443"/>
                  <a:gd name="connsiteY28" fmla="*/ 12977 h 145563"/>
                  <a:gd name="connsiteX29" fmla="*/ 81565 w 138443"/>
                  <a:gd name="connsiteY29" fmla="*/ 14595 h 145563"/>
                  <a:gd name="connsiteX30" fmla="*/ 74642 w 138443"/>
                  <a:gd name="connsiteY30" fmla="*/ 23490 h 145563"/>
                  <a:gd name="connsiteX31" fmla="*/ 73104 w 138443"/>
                  <a:gd name="connsiteY31" fmla="*/ 25108 h 145563"/>
                  <a:gd name="connsiteX32" fmla="*/ 72335 w 138443"/>
                  <a:gd name="connsiteY32" fmla="*/ 24299 h 145563"/>
                  <a:gd name="connsiteX33" fmla="*/ 45415 w 138443"/>
                  <a:gd name="connsiteY33" fmla="*/ 7316 h 145563"/>
                  <a:gd name="connsiteX34" fmla="*/ 37724 w 138443"/>
                  <a:gd name="connsiteY34" fmla="*/ 4890 h 145563"/>
                  <a:gd name="connsiteX35" fmla="*/ 6190 w 138443"/>
                  <a:gd name="connsiteY35" fmla="*/ 24299 h 1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8443" h="145563">
                    <a:moveTo>
                      <a:pt x="6190" y="24299"/>
                    </a:moveTo>
                    <a:lnTo>
                      <a:pt x="4651" y="57455"/>
                    </a:lnTo>
                    <a:lnTo>
                      <a:pt x="13112" y="76055"/>
                    </a:lnTo>
                    <a:lnTo>
                      <a:pt x="30033" y="92228"/>
                    </a:lnTo>
                    <a:lnTo>
                      <a:pt x="30802" y="93037"/>
                    </a:lnTo>
                    <a:lnTo>
                      <a:pt x="30802" y="93846"/>
                    </a:lnTo>
                    <a:lnTo>
                      <a:pt x="26187" y="127810"/>
                    </a:lnTo>
                    <a:lnTo>
                      <a:pt x="40031" y="145601"/>
                    </a:lnTo>
                    <a:lnTo>
                      <a:pt x="54645" y="147219"/>
                    </a:lnTo>
                    <a:lnTo>
                      <a:pt x="76950" y="135897"/>
                    </a:lnTo>
                    <a:lnTo>
                      <a:pt x="77719" y="135897"/>
                    </a:lnTo>
                    <a:lnTo>
                      <a:pt x="77719" y="135897"/>
                    </a:lnTo>
                    <a:lnTo>
                      <a:pt x="92332" y="137515"/>
                    </a:lnTo>
                    <a:lnTo>
                      <a:pt x="93102" y="128619"/>
                    </a:lnTo>
                    <a:lnTo>
                      <a:pt x="93102" y="128619"/>
                    </a:lnTo>
                    <a:lnTo>
                      <a:pt x="93871" y="127810"/>
                    </a:lnTo>
                    <a:lnTo>
                      <a:pt x="103869" y="113254"/>
                    </a:lnTo>
                    <a:lnTo>
                      <a:pt x="103869" y="113254"/>
                    </a:lnTo>
                    <a:lnTo>
                      <a:pt x="103869" y="113254"/>
                    </a:lnTo>
                    <a:lnTo>
                      <a:pt x="123867" y="90611"/>
                    </a:lnTo>
                    <a:lnTo>
                      <a:pt x="123867" y="76863"/>
                    </a:lnTo>
                    <a:lnTo>
                      <a:pt x="123867" y="76055"/>
                    </a:lnTo>
                    <a:lnTo>
                      <a:pt x="124636" y="75246"/>
                    </a:lnTo>
                    <a:lnTo>
                      <a:pt x="136173" y="62307"/>
                    </a:lnTo>
                    <a:lnTo>
                      <a:pt x="133866" y="36429"/>
                    </a:lnTo>
                    <a:lnTo>
                      <a:pt x="119252" y="27534"/>
                    </a:lnTo>
                    <a:lnTo>
                      <a:pt x="119252" y="26725"/>
                    </a:lnTo>
                    <a:lnTo>
                      <a:pt x="118483" y="26725"/>
                    </a:lnTo>
                    <a:lnTo>
                      <a:pt x="112330" y="12977"/>
                    </a:lnTo>
                    <a:lnTo>
                      <a:pt x="81565" y="14595"/>
                    </a:lnTo>
                    <a:lnTo>
                      <a:pt x="74642" y="23490"/>
                    </a:lnTo>
                    <a:lnTo>
                      <a:pt x="73104" y="25108"/>
                    </a:lnTo>
                    <a:lnTo>
                      <a:pt x="72335" y="24299"/>
                    </a:lnTo>
                    <a:lnTo>
                      <a:pt x="45415" y="7316"/>
                    </a:lnTo>
                    <a:lnTo>
                      <a:pt x="37724" y="4890"/>
                    </a:lnTo>
                    <a:lnTo>
                      <a:pt x="6190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3" name="Полилиния: фигура 69">
                <a:extLst>
                  <a:ext uri="{FF2B5EF4-FFF2-40B4-BE49-F238E27FC236}">
                    <a16:creationId xmlns:a16="http://schemas.microsoft.com/office/drawing/2014/main" xmlns="" id="{EB2B9DA7-590B-4750-B956-059FBA0A7421}"/>
                  </a:ext>
                </a:extLst>
              </p:cNvPr>
              <p:cNvSpPr/>
              <p:nvPr/>
            </p:nvSpPr>
            <p:spPr>
              <a:xfrm>
                <a:off x="7865509" y="1439871"/>
                <a:ext cx="199975" cy="169824"/>
              </a:xfrm>
              <a:custGeom>
                <a:avLst/>
                <a:gdLst>
                  <a:gd name="connsiteX0" fmla="*/ 35417 w 199974"/>
                  <a:gd name="connsiteY0" fmla="*/ 17021 h 169823"/>
                  <a:gd name="connsiteX1" fmla="*/ 16188 w 199974"/>
                  <a:gd name="connsiteY1" fmla="*/ 39664 h 169823"/>
                  <a:gd name="connsiteX2" fmla="*/ 6190 w 199974"/>
                  <a:gd name="connsiteY2" fmla="*/ 54220 h 169823"/>
                  <a:gd name="connsiteX3" fmla="*/ 4651 w 199974"/>
                  <a:gd name="connsiteY3" fmla="*/ 63116 h 169823"/>
                  <a:gd name="connsiteX4" fmla="*/ 9266 w 199974"/>
                  <a:gd name="connsiteY4" fmla="*/ 77672 h 169823"/>
                  <a:gd name="connsiteX5" fmla="*/ 24649 w 199974"/>
                  <a:gd name="connsiteY5" fmla="*/ 89802 h 169823"/>
                  <a:gd name="connsiteX6" fmla="*/ 24649 w 199974"/>
                  <a:gd name="connsiteY6" fmla="*/ 89802 h 169823"/>
                  <a:gd name="connsiteX7" fmla="*/ 25418 w 199974"/>
                  <a:gd name="connsiteY7" fmla="*/ 90611 h 169823"/>
                  <a:gd name="connsiteX8" fmla="*/ 29264 w 199974"/>
                  <a:gd name="connsiteY8" fmla="*/ 104359 h 169823"/>
                  <a:gd name="connsiteX9" fmla="*/ 29264 w 199974"/>
                  <a:gd name="connsiteY9" fmla="*/ 105167 h 169823"/>
                  <a:gd name="connsiteX10" fmla="*/ 29264 w 199974"/>
                  <a:gd name="connsiteY10" fmla="*/ 105167 h 169823"/>
                  <a:gd name="connsiteX11" fmla="*/ 29264 w 199974"/>
                  <a:gd name="connsiteY11" fmla="*/ 118915 h 169823"/>
                  <a:gd name="connsiteX12" fmla="*/ 50030 w 199974"/>
                  <a:gd name="connsiteY12" fmla="*/ 119724 h 169823"/>
                  <a:gd name="connsiteX13" fmla="*/ 50799 w 199974"/>
                  <a:gd name="connsiteY13" fmla="*/ 119724 h 169823"/>
                  <a:gd name="connsiteX14" fmla="*/ 51568 w 199974"/>
                  <a:gd name="connsiteY14" fmla="*/ 120532 h 169823"/>
                  <a:gd name="connsiteX15" fmla="*/ 63875 w 199974"/>
                  <a:gd name="connsiteY15" fmla="*/ 144793 h 169823"/>
                  <a:gd name="connsiteX16" fmla="*/ 76181 w 199974"/>
                  <a:gd name="connsiteY16" fmla="*/ 152071 h 169823"/>
                  <a:gd name="connsiteX17" fmla="*/ 83872 w 199974"/>
                  <a:gd name="connsiteY17" fmla="*/ 149645 h 169823"/>
                  <a:gd name="connsiteX18" fmla="*/ 95409 w 199974"/>
                  <a:gd name="connsiteY18" fmla="*/ 142367 h 169823"/>
                  <a:gd name="connsiteX19" fmla="*/ 96947 w 199974"/>
                  <a:gd name="connsiteY19" fmla="*/ 141558 h 169823"/>
                  <a:gd name="connsiteX20" fmla="*/ 97716 w 199974"/>
                  <a:gd name="connsiteY20" fmla="*/ 142367 h 169823"/>
                  <a:gd name="connsiteX21" fmla="*/ 116945 w 199974"/>
                  <a:gd name="connsiteY21" fmla="*/ 165010 h 169823"/>
                  <a:gd name="connsiteX22" fmla="*/ 130020 w 199974"/>
                  <a:gd name="connsiteY22" fmla="*/ 169862 h 169823"/>
                  <a:gd name="connsiteX23" fmla="*/ 141557 w 199974"/>
                  <a:gd name="connsiteY23" fmla="*/ 169053 h 169823"/>
                  <a:gd name="connsiteX24" fmla="*/ 180014 w 199974"/>
                  <a:gd name="connsiteY24" fmla="*/ 132663 h 169823"/>
                  <a:gd name="connsiteX25" fmla="*/ 180014 w 199974"/>
                  <a:gd name="connsiteY25" fmla="*/ 132663 h 169823"/>
                  <a:gd name="connsiteX26" fmla="*/ 180014 w 199974"/>
                  <a:gd name="connsiteY26" fmla="*/ 132663 h 169823"/>
                  <a:gd name="connsiteX27" fmla="*/ 200780 w 199974"/>
                  <a:gd name="connsiteY27" fmla="*/ 118106 h 169823"/>
                  <a:gd name="connsiteX28" fmla="*/ 196165 w 199974"/>
                  <a:gd name="connsiteY28" fmla="*/ 104359 h 169823"/>
                  <a:gd name="connsiteX29" fmla="*/ 196165 w 199974"/>
                  <a:gd name="connsiteY29" fmla="*/ 104359 h 169823"/>
                  <a:gd name="connsiteX30" fmla="*/ 187705 w 199974"/>
                  <a:gd name="connsiteY30" fmla="*/ 81715 h 169823"/>
                  <a:gd name="connsiteX31" fmla="*/ 148479 w 199974"/>
                  <a:gd name="connsiteY31" fmla="*/ 12169 h 169823"/>
                  <a:gd name="connsiteX32" fmla="*/ 124636 w 199974"/>
                  <a:gd name="connsiteY32" fmla="*/ 10551 h 169823"/>
                  <a:gd name="connsiteX33" fmla="*/ 116176 w 199974"/>
                  <a:gd name="connsiteY33" fmla="*/ 18638 h 169823"/>
                  <a:gd name="connsiteX34" fmla="*/ 115406 w 199974"/>
                  <a:gd name="connsiteY34" fmla="*/ 19447 h 169823"/>
                  <a:gd name="connsiteX35" fmla="*/ 113868 w 199974"/>
                  <a:gd name="connsiteY35" fmla="*/ 18638 h 169823"/>
                  <a:gd name="connsiteX36" fmla="*/ 104639 w 199974"/>
                  <a:gd name="connsiteY36" fmla="*/ 12169 h 169823"/>
                  <a:gd name="connsiteX37" fmla="*/ 104639 w 199974"/>
                  <a:gd name="connsiteY37" fmla="*/ 12169 h 169823"/>
                  <a:gd name="connsiteX38" fmla="*/ 94640 w 199974"/>
                  <a:gd name="connsiteY38" fmla="*/ 4890 h 169823"/>
                  <a:gd name="connsiteX39" fmla="*/ 90025 w 199974"/>
                  <a:gd name="connsiteY39" fmla="*/ 8934 h 169823"/>
                  <a:gd name="connsiteX40" fmla="*/ 90025 w 199974"/>
                  <a:gd name="connsiteY40" fmla="*/ 9743 h 169823"/>
                  <a:gd name="connsiteX41" fmla="*/ 89256 w 199974"/>
                  <a:gd name="connsiteY41" fmla="*/ 9743 h 169823"/>
                  <a:gd name="connsiteX42" fmla="*/ 73104 w 199974"/>
                  <a:gd name="connsiteY42" fmla="*/ 13786 h 169823"/>
                  <a:gd name="connsiteX43" fmla="*/ 72335 w 199974"/>
                  <a:gd name="connsiteY43" fmla="*/ 14595 h 169823"/>
                  <a:gd name="connsiteX44" fmla="*/ 71566 w 199974"/>
                  <a:gd name="connsiteY44" fmla="*/ 13786 h 169823"/>
                  <a:gd name="connsiteX45" fmla="*/ 62336 w 199974"/>
                  <a:gd name="connsiteY45" fmla="*/ 9743 h 169823"/>
                  <a:gd name="connsiteX46" fmla="*/ 55414 w 199974"/>
                  <a:gd name="connsiteY46" fmla="*/ 16212 h 169823"/>
                  <a:gd name="connsiteX47" fmla="*/ 55414 w 199974"/>
                  <a:gd name="connsiteY47" fmla="*/ 16212 h 169823"/>
                  <a:gd name="connsiteX48" fmla="*/ 54645 w 199974"/>
                  <a:gd name="connsiteY48" fmla="*/ 16212 h 169823"/>
                  <a:gd name="connsiteX49" fmla="*/ 35417 w 199974"/>
                  <a:gd name="connsiteY49" fmla="*/ 17021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99974" h="169823">
                    <a:moveTo>
                      <a:pt x="35417" y="17021"/>
                    </a:moveTo>
                    <a:lnTo>
                      <a:pt x="16188" y="39664"/>
                    </a:lnTo>
                    <a:lnTo>
                      <a:pt x="6190" y="54220"/>
                    </a:lnTo>
                    <a:lnTo>
                      <a:pt x="4651" y="63116"/>
                    </a:lnTo>
                    <a:lnTo>
                      <a:pt x="9266" y="77672"/>
                    </a:lnTo>
                    <a:lnTo>
                      <a:pt x="24649" y="89802"/>
                    </a:lnTo>
                    <a:lnTo>
                      <a:pt x="24649" y="89802"/>
                    </a:lnTo>
                    <a:lnTo>
                      <a:pt x="25418" y="90611"/>
                    </a:lnTo>
                    <a:lnTo>
                      <a:pt x="29264" y="104359"/>
                    </a:lnTo>
                    <a:lnTo>
                      <a:pt x="29264" y="105167"/>
                    </a:lnTo>
                    <a:lnTo>
                      <a:pt x="29264" y="105167"/>
                    </a:lnTo>
                    <a:lnTo>
                      <a:pt x="29264" y="118915"/>
                    </a:lnTo>
                    <a:lnTo>
                      <a:pt x="50030" y="119724"/>
                    </a:lnTo>
                    <a:lnTo>
                      <a:pt x="50799" y="119724"/>
                    </a:lnTo>
                    <a:lnTo>
                      <a:pt x="51568" y="120532"/>
                    </a:lnTo>
                    <a:lnTo>
                      <a:pt x="63875" y="144793"/>
                    </a:lnTo>
                    <a:lnTo>
                      <a:pt x="76181" y="152071"/>
                    </a:lnTo>
                    <a:lnTo>
                      <a:pt x="83872" y="149645"/>
                    </a:lnTo>
                    <a:lnTo>
                      <a:pt x="95409" y="142367"/>
                    </a:lnTo>
                    <a:lnTo>
                      <a:pt x="96947" y="141558"/>
                    </a:lnTo>
                    <a:lnTo>
                      <a:pt x="97716" y="142367"/>
                    </a:lnTo>
                    <a:lnTo>
                      <a:pt x="116945" y="165010"/>
                    </a:lnTo>
                    <a:lnTo>
                      <a:pt x="130020" y="169862"/>
                    </a:lnTo>
                    <a:lnTo>
                      <a:pt x="141557" y="169053"/>
                    </a:lnTo>
                    <a:lnTo>
                      <a:pt x="180014" y="132663"/>
                    </a:lnTo>
                    <a:lnTo>
                      <a:pt x="180014" y="132663"/>
                    </a:lnTo>
                    <a:lnTo>
                      <a:pt x="180014" y="132663"/>
                    </a:lnTo>
                    <a:lnTo>
                      <a:pt x="200780" y="118106"/>
                    </a:lnTo>
                    <a:lnTo>
                      <a:pt x="196165" y="104359"/>
                    </a:lnTo>
                    <a:lnTo>
                      <a:pt x="196165" y="104359"/>
                    </a:lnTo>
                    <a:lnTo>
                      <a:pt x="187705" y="81715"/>
                    </a:lnTo>
                    <a:lnTo>
                      <a:pt x="148479" y="12169"/>
                    </a:lnTo>
                    <a:lnTo>
                      <a:pt x="124636" y="10551"/>
                    </a:lnTo>
                    <a:lnTo>
                      <a:pt x="116176" y="18638"/>
                    </a:lnTo>
                    <a:lnTo>
                      <a:pt x="115406" y="19447"/>
                    </a:lnTo>
                    <a:lnTo>
                      <a:pt x="113868" y="18638"/>
                    </a:lnTo>
                    <a:lnTo>
                      <a:pt x="104639" y="12169"/>
                    </a:lnTo>
                    <a:lnTo>
                      <a:pt x="104639" y="12169"/>
                    </a:lnTo>
                    <a:lnTo>
                      <a:pt x="94640" y="4890"/>
                    </a:lnTo>
                    <a:lnTo>
                      <a:pt x="90025" y="8934"/>
                    </a:lnTo>
                    <a:lnTo>
                      <a:pt x="90025" y="9743"/>
                    </a:lnTo>
                    <a:lnTo>
                      <a:pt x="89256" y="9743"/>
                    </a:lnTo>
                    <a:lnTo>
                      <a:pt x="73104" y="13786"/>
                    </a:lnTo>
                    <a:lnTo>
                      <a:pt x="72335" y="14595"/>
                    </a:lnTo>
                    <a:lnTo>
                      <a:pt x="71566" y="13786"/>
                    </a:lnTo>
                    <a:lnTo>
                      <a:pt x="62336" y="9743"/>
                    </a:lnTo>
                    <a:lnTo>
                      <a:pt x="55414" y="16212"/>
                    </a:lnTo>
                    <a:lnTo>
                      <a:pt x="55414" y="16212"/>
                    </a:lnTo>
                    <a:lnTo>
                      <a:pt x="54645" y="16212"/>
                    </a:lnTo>
                    <a:lnTo>
                      <a:pt x="35417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4" name="Полилиния: фигура 70">
                <a:extLst>
                  <a:ext uri="{FF2B5EF4-FFF2-40B4-BE49-F238E27FC236}">
                    <a16:creationId xmlns:a16="http://schemas.microsoft.com/office/drawing/2014/main" xmlns="" id="{0EB8DABE-D7D3-43DF-B90A-9383F5616685}"/>
                  </a:ext>
                </a:extLst>
              </p:cNvPr>
              <p:cNvSpPr/>
              <p:nvPr/>
            </p:nvSpPr>
            <p:spPr>
              <a:xfrm>
                <a:off x="7694761" y="1245787"/>
                <a:ext cx="207666" cy="137476"/>
              </a:xfrm>
              <a:custGeom>
                <a:avLst/>
                <a:gdLst>
                  <a:gd name="connsiteX0" fmla="*/ 192320 w 207665"/>
                  <a:gd name="connsiteY0" fmla="*/ 127002 h 137476"/>
                  <a:gd name="connsiteX1" fmla="*/ 198473 w 207665"/>
                  <a:gd name="connsiteY1" fmla="*/ 119724 h 137476"/>
                  <a:gd name="connsiteX2" fmla="*/ 207702 w 207665"/>
                  <a:gd name="connsiteY2" fmla="*/ 105167 h 137476"/>
                  <a:gd name="connsiteX3" fmla="*/ 207702 w 207665"/>
                  <a:gd name="connsiteY3" fmla="*/ 72820 h 137476"/>
                  <a:gd name="connsiteX4" fmla="*/ 193089 w 207665"/>
                  <a:gd name="connsiteY4" fmla="*/ 64733 h 137476"/>
                  <a:gd name="connsiteX5" fmla="*/ 193089 w 207665"/>
                  <a:gd name="connsiteY5" fmla="*/ 64733 h 137476"/>
                  <a:gd name="connsiteX6" fmla="*/ 192320 w 207665"/>
                  <a:gd name="connsiteY6" fmla="*/ 63924 h 137476"/>
                  <a:gd name="connsiteX7" fmla="*/ 181552 w 207665"/>
                  <a:gd name="connsiteY7" fmla="*/ 45325 h 137476"/>
                  <a:gd name="connsiteX8" fmla="*/ 181552 w 207665"/>
                  <a:gd name="connsiteY8" fmla="*/ 45325 h 137476"/>
                  <a:gd name="connsiteX9" fmla="*/ 181552 w 207665"/>
                  <a:gd name="connsiteY9" fmla="*/ 45325 h 137476"/>
                  <a:gd name="connsiteX10" fmla="*/ 178475 w 207665"/>
                  <a:gd name="connsiteY10" fmla="*/ 26725 h 137476"/>
                  <a:gd name="connsiteX11" fmla="*/ 158478 w 207665"/>
                  <a:gd name="connsiteY11" fmla="*/ 39664 h 137476"/>
                  <a:gd name="connsiteX12" fmla="*/ 158478 w 207665"/>
                  <a:gd name="connsiteY12" fmla="*/ 39664 h 137476"/>
                  <a:gd name="connsiteX13" fmla="*/ 157709 w 207665"/>
                  <a:gd name="connsiteY13" fmla="*/ 39664 h 137476"/>
                  <a:gd name="connsiteX14" fmla="*/ 120790 w 207665"/>
                  <a:gd name="connsiteY14" fmla="*/ 43707 h 137476"/>
                  <a:gd name="connsiteX15" fmla="*/ 119252 w 207665"/>
                  <a:gd name="connsiteY15" fmla="*/ 43707 h 137476"/>
                  <a:gd name="connsiteX16" fmla="*/ 118483 w 207665"/>
                  <a:gd name="connsiteY16" fmla="*/ 42899 h 137476"/>
                  <a:gd name="connsiteX17" fmla="*/ 111561 w 207665"/>
                  <a:gd name="connsiteY17" fmla="*/ 32386 h 137476"/>
                  <a:gd name="connsiteX18" fmla="*/ 100024 w 207665"/>
                  <a:gd name="connsiteY18" fmla="*/ 30768 h 137476"/>
                  <a:gd name="connsiteX19" fmla="*/ 91563 w 207665"/>
                  <a:gd name="connsiteY19" fmla="*/ 35620 h 137476"/>
                  <a:gd name="connsiteX20" fmla="*/ 89256 w 207665"/>
                  <a:gd name="connsiteY20" fmla="*/ 37238 h 137476"/>
                  <a:gd name="connsiteX21" fmla="*/ 88487 w 207665"/>
                  <a:gd name="connsiteY21" fmla="*/ 34812 h 137476"/>
                  <a:gd name="connsiteX22" fmla="*/ 80795 w 207665"/>
                  <a:gd name="connsiteY22" fmla="*/ 5699 h 137476"/>
                  <a:gd name="connsiteX23" fmla="*/ 63875 w 207665"/>
                  <a:gd name="connsiteY23" fmla="*/ 4890 h 137476"/>
                  <a:gd name="connsiteX24" fmla="*/ 50799 w 207665"/>
                  <a:gd name="connsiteY24" fmla="*/ 17829 h 137476"/>
                  <a:gd name="connsiteX25" fmla="*/ 50030 w 207665"/>
                  <a:gd name="connsiteY25" fmla="*/ 18638 h 137476"/>
                  <a:gd name="connsiteX26" fmla="*/ 49261 w 207665"/>
                  <a:gd name="connsiteY26" fmla="*/ 18638 h 137476"/>
                  <a:gd name="connsiteX27" fmla="*/ 23880 w 207665"/>
                  <a:gd name="connsiteY27" fmla="*/ 17829 h 137476"/>
                  <a:gd name="connsiteX28" fmla="*/ 11574 w 207665"/>
                  <a:gd name="connsiteY28" fmla="*/ 23490 h 137476"/>
                  <a:gd name="connsiteX29" fmla="*/ 4651 w 207665"/>
                  <a:gd name="connsiteY29" fmla="*/ 37238 h 137476"/>
                  <a:gd name="connsiteX30" fmla="*/ 4651 w 207665"/>
                  <a:gd name="connsiteY30" fmla="*/ 48559 h 137476"/>
                  <a:gd name="connsiteX31" fmla="*/ 11574 w 207665"/>
                  <a:gd name="connsiteY31" fmla="*/ 61498 h 137476"/>
                  <a:gd name="connsiteX32" fmla="*/ 20803 w 207665"/>
                  <a:gd name="connsiteY32" fmla="*/ 67159 h 137476"/>
                  <a:gd name="connsiteX33" fmla="*/ 26956 w 207665"/>
                  <a:gd name="connsiteY33" fmla="*/ 62307 h 137476"/>
                  <a:gd name="connsiteX34" fmla="*/ 27725 w 207665"/>
                  <a:gd name="connsiteY34" fmla="*/ 61498 h 137476"/>
                  <a:gd name="connsiteX35" fmla="*/ 28494 w 207665"/>
                  <a:gd name="connsiteY35" fmla="*/ 61498 h 137476"/>
                  <a:gd name="connsiteX36" fmla="*/ 43108 w 207665"/>
                  <a:gd name="connsiteY36" fmla="*/ 62307 h 137476"/>
                  <a:gd name="connsiteX37" fmla="*/ 44646 w 207665"/>
                  <a:gd name="connsiteY37" fmla="*/ 63116 h 137476"/>
                  <a:gd name="connsiteX38" fmla="*/ 44646 w 207665"/>
                  <a:gd name="connsiteY38" fmla="*/ 63924 h 137476"/>
                  <a:gd name="connsiteX39" fmla="*/ 46185 w 207665"/>
                  <a:gd name="connsiteY39" fmla="*/ 76055 h 137476"/>
                  <a:gd name="connsiteX40" fmla="*/ 46954 w 207665"/>
                  <a:gd name="connsiteY40" fmla="*/ 76863 h 137476"/>
                  <a:gd name="connsiteX41" fmla="*/ 45415 w 207665"/>
                  <a:gd name="connsiteY41" fmla="*/ 77672 h 137476"/>
                  <a:gd name="connsiteX42" fmla="*/ 33878 w 207665"/>
                  <a:gd name="connsiteY42" fmla="*/ 84950 h 137476"/>
                  <a:gd name="connsiteX43" fmla="*/ 27725 w 207665"/>
                  <a:gd name="connsiteY43" fmla="*/ 92228 h 137476"/>
                  <a:gd name="connsiteX44" fmla="*/ 27725 w 207665"/>
                  <a:gd name="connsiteY44" fmla="*/ 101124 h 137476"/>
                  <a:gd name="connsiteX45" fmla="*/ 33109 w 207665"/>
                  <a:gd name="connsiteY45" fmla="*/ 110019 h 137476"/>
                  <a:gd name="connsiteX46" fmla="*/ 83872 w 207665"/>
                  <a:gd name="connsiteY46" fmla="*/ 138323 h 137476"/>
                  <a:gd name="connsiteX47" fmla="*/ 116945 w 207665"/>
                  <a:gd name="connsiteY47" fmla="*/ 118915 h 137476"/>
                  <a:gd name="connsiteX48" fmla="*/ 117714 w 207665"/>
                  <a:gd name="connsiteY48" fmla="*/ 118106 h 137476"/>
                  <a:gd name="connsiteX49" fmla="*/ 118483 w 207665"/>
                  <a:gd name="connsiteY49" fmla="*/ 118915 h 137476"/>
                  <a:gd name="connsiteX50" fmla="*/ 126943 w 207665"/>
                  <a:gd name="connsiteY50" fmla="*/ 121341 h 137476"/>
                  <a:gd name="connsiteX51" fmla="*/ 126943 w 207665"/>
                  <a:gd name="connsiteY51" fmla="*/ 121341 h 137476"/>
                  <a:gd name="connsiteX52" fmla="*/ 126943 w 207665"/>
                  <a:gd name="connsiteY52" fmla="*/ 121341 h 137476"/>
                  <a:gd name="connsiteX53" fmla="*/ 152325 w 207665"/>
                  <a:gd name="connsiteY53" fmla="*/ 137515 h 137476"/>
                  <a:gd name="connsiteX54" fmla="*/ 159247 w 207665"/>
                  <a:gd name="connsiteY54" fmla="*/ 129428 h 137476"/>
                  <a:gd name="connsiteX55" fmla="*/ 160016 w 207665"/>
                  <a:gd name="connsiteY55" fmla="*/ 128619 h 137476"/>
                  <a:gd name="connsiteX56" fmla="*/ 160785 w 207665"/>
                  <a:gd name="connsiteY56" fmla="*/ 128619 h 137476"/>
                  <a:gd name="connsiteX57" fmla="*/ 192320 w 207665"/>
                  <a:gd name="connsiteY57" fmla="*/ 127002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07665" h="137476">
                    <a:moveTo>
                      <a:pt x="192320" y="127002"/>
                    </a:moveTo>
                    <a:lnTo>
                      <a:pt x="198473" y="119724"/>
                    </a:lnTo>
                    <a:lnTo>
                      <a:pt x="207702" y="105167"/>
                    </a:lnTo>
                    <a:lnTo>
                      <a:pt x="207702" y="72820"/>
                    </a:lnTo>
                    <a:lnTo>
                      <a:pt x="193089" y="64733"/>
                    </a:lnTo>
                    <a:lnTo>
                      <a:pt x="193089" y="64733"/>
                    </a:lnTo>
                    <a:lnTo>
                      <a:pt x="192320" y="63924"/>
                    </a:lnTo>
                    <a:lnTo>
                      <a:pt x="181552" y="45325"/>
                    </a:lnTo>
                    <a:lnTo>
                      <a:pt x="181552" y="45325"/>
                    </a:lnTo>
                    <a:lnTo>
                      <a:pt x="181552" y="45325"/>
                    </a:lnTo>
                    <a:lnTo>
                      <a:pt x="178475" y="26725"/>
                    </a:lnTo>
                    <a:lnTo>
                      <a:pt x="158478" y="39664"/>
                    </a:lnTo>
                    <a:lnTo>
                      <a:pt x="158478" y="39664"/>
                    </a:lnTo>
                    <a:lnTo>
                      <a:pt x="157709" y="39664"/>
                    </a:lnTo>
                    <a:lnTo>
                      <a:pt x="120790" y="43707"/>
                    </a:lnTo>
                    <a:lnTo>
                      <a:pt x="119252" y="43707"/>
                    </a:lnTo>
                    <a:lnTo>
                      <a:pt x="118483" y="42899"/>
                    </a:lnTo>
                    <a:lnTo>
                      <a:pt x="111561" y="32386"/>
                    </a:lnTo>
                    <a:lnTo>
                      <a:pt x="100024" y="30768"/>
                    </a:lnTo>
                    <a:lnTo>
                      <a:pt x="91563" y="35620"/>
                    </a:lnTo>
                    <a:lnTo>
                      <a:pt x="89256" y="37238"/>
                    </a:lnTo>
                    <a:lnTo>
                      <a:pt x="88487" y="34812"/>
                    </a:lnTo>
                    <a:lnTo>
                      <a:pt x="80795" y="5699"/>
                    </a:lnTo>
                    <a:lnTo>
                      <a:pt x="63875" y="4890"/>
                    </a:lnTo>
                    <a:lnTo>
                      <a:pt x="50799" y="17829"/>
                    </a:lnTo>
                    <a:lnTo>
                      <a:pt x="50030" y="18638"/>
                    </a:lnTo>
                    <a:lnTo>
                      <a:pt x="49261" y="18638"/>
                    </a:lnTo>
                    <a:lnTo>
                      <a:pt x="23880" y="17829"/>
                    </a:lnTo>
                    <a:lnTo>
                      <a:pt x="11574" y="23490"/>
                    </a:lnTo>
                    <a:lnTo>
                      <a:pt x="4651" y="37238"/>
                    </a:lnTo>
                    <a:lnTo>
                      <a:pt x="4651" y="48559"/>
                    </a:lnTo>
                    <a:lnTo>
                      <a:pt x="11574" y="61498"/>
                    </a:lnTo>
                    <a:lnTo>
                      <a:pt x="20803" y="67159"/>
                    </a:lnTo>
                    <a:lnTo>
                      <a:pt x="26956" y="62307"/>
                    </a:lnTo>
                    <a:lnTo>
                      <a:pt x="27725" y="61498"/>
                    </a:lnTo>
                    <a:lnTo>
                      <a:pt x="28494" y="61498"/>
                    </a:lnTo>
                    <a:lnTo>
                      <a:pt x="43108" y="62307"/>
                    </a:lnTo>
                    <a:lnTo>
                      <a:pt x="44646" y="63116"/>
                    </a:lnTo>
                    <a:lnTo>
                      <a:pt x="44646" y="63924"/>
                    </a:lnTo>
                    <a:lnTo>
                      <a:pt x="46185" y="76055"/>
                    </a:lnTo>
                    <a:lnTo>
                      <a:pt x="46954" y="76863"/>
                    </a:lnTo>
                    <a:lnTo>
                      <a:pt x="45415" y="77672"/>
                    </a:lnTo>
                    <a:lnTo>
                      <a:pt x="33878" y="84950"/>
                    </a:lnTo>
                    <a:lnTo>
                      <a:pt x="27725" y="92228"/>
                    </a:lnTo>
                    <a:lnTo>
                      <a:pt x="27725" y="101124"/>
                    </a:lnTo>
                    <a:lnTo>
                      <a:pt x="33109" y="110019"/>
                    </a:lnTo>
                    <a:lnTo>
                      <a:pt x="83872" y="138323"/>
                    </a:lnTo>
                    <a:lnTo>
                      <a:pt x="116945" y="118915"/>
                    </a:lnTo>
                    <a:lnTo>
                      <a:pt x="117714" y="118106"/>
                    </a:lnTo>
                    <a:lnTo>
                      <a:pt x="118483" y="118915"/>
                    </a:lnTo>
                    <a:lnTo>
                      <a:pt x="126943" y="121341"/>
                    </a:lnTo>
                    <a:lnTo>
                      <a:pt x="126943" y="121341"/>
                    </a:lnTo>
                    <a:lnTo>
                      <a:pt x="126943" y="121341"/>
                    </a:lnTo>
                    <a:lnTo>
                      <a:pt x="152325" y="137515"/>
                    </a:lnTo>
                    <a:lnTo>
                      <a:pt x="159247" y="129428"/>
                    </a:lnTo>
                    <a:lnTo>
                      <a:pt x="160016" y="128619"/>
                    </a:lnTo>
                    <a:lnTo>
                      <a:pt x="160785" y="128619"/>
                    </a:lnTo>
                    <a:lnTo>
                      <a:pt x="192320" y="12700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5" name="Полилиния: фигура 71">
                <a:extLst>
                  <a:ext uri="{FF2B5EF4-FFF2-40B4-BE49-F238E27FC236}">
                    <a16:creationId xmlns:a16="http://schemas.microsoft.com/office/drawing/2014/main" xmlns="" id="{6561E51E-E269-4E39-A000-775AB434BB7B}"/>
                  </a:ext>
                </a:extLst>
              </p:cNvPr>
              <p:cNvSpPr/>
              <p:nvPr/>
            </p:nvSpPr>
            <p:spPr>
              <a:xfrm>
                <a:off x="7871662" y="1213439"/>
                <a:ext cx="176901" cy="242605"/>
              </a:xfrm>
              <a:custGeom>
                <a:avLst/>
                <a:gdLst>
                  <a:gd name="connsiteX0" fmla="*/ 4651 w 176900"/>
                  <a:gd name="connsiteY0" fmla="*/ 55838 h 242605"/>
                  <a:gd name="connsiteX1" fmla="*/ 7728 w 176900"/>
                  <a:gd name="connsiteY1" fmla="*/ 76055 h 242605"/>
                  <a:gd name="connsiteX2" fmla="*/ 18496 w 176900"/>
                  <a:gd name="connsiteY2" fmla="*/ 93846 h 242605"/>
                  <a:gd name="connsiteX3" fmla="*/ 33109 w 176900"/>
                  <a:gd name="connsiteY3" fmla="*/ 102741 h 242605"/>
                  <a:gd name="connsiteX4" fmla="*/ 34648 w 176900"/>
                  <a:gd name="connsiteY4" fmla="*/ 102741 h 242605"/>
                  <a:gd name="connsiteX5" fmla="*/ 34648 w 176900"/>
                  <a:gd name="connsiteY5" fmla="*/ 104359 h 242605"/>
                  <a:gd name="connsiteX6" fmla="*/ 34648 w 176900"/>
                  <a:gd name="connsiteY6" fmla="*/ 138323 h 242605"/>
                  <a:gd name="connsiteX7" fmla="*/ 34648 w 176900"/>
                  <a:gd name="connsiteY7" fmla="*/ 139132 h 242605"/>
                  <a:gd name="connsiteX8" fmla="*/ 33878 w 176900"/>
                  <a:gd name="connsiteY8" fmla="*/ 139941 h 242605"/>
                  <a:gd name="connsiteX9" fmla="*/ 24649 w 176900"/>
                  <a:gd name="connsiteY9" fmla="*/ 153688 h 242605"/>
                  <a:gd name="connsiteX10" fmla="*/ 24649 w 176900"/>
                  <a:gd name="connsiteY10" fmla="*/ 153688 h 242605"/>
                  <a:gd name="connsiteX11" fmla="*/ 18496 w 176900"/>
                  <a:gd name="connsiteY11" fmla="*/ 161775 h 242605"/>
                  <a:gd name="connsiteX12" fmla="*/ 24649 w 176900"/>
                  <a:gd name="connsiteY12" fmla="*/ 174714 h 242605"/>
                  <a:gd name="connsiteX13" fmla="*/ 40031 w 176900"/>
                  <a:gd name="connsiteY13" fmla="*/ 184418 h 242605"/>
                  <a:gd name="connsiteX14" fmla="*/ 40801 w 176900"/>
                  <a:gd name="connsiteY14" fmla="*/ 185227 h 242605"/>
                  <a:gd name="connsiteX15" fmla="*/ 40801 w 176900"/>
                  <a:gd name="connsiteY15" fmla="*/ 186036 h 242605"/>
                  <a:gd name="connsiteX16" fmla="*/ 43108 w 176900"/>
                  <a:gd name="connsiteY16" fmla="*/ 213531 h 242605"/>
                  <a:gd name="connsiteX17" fmla="*/ 43108 w 176900"/>
                  <a:gd name="connsiteY17" fmla="*/ 214339 h 242605"/>
                  <a:gd name="connsiteX18" fmla="*/ 42339 w 176900"/>
                  <a:gd name="connsiteY18" fmla="*/ 215148 h 242605"/>
                  <a:gd name="connsiteX19" fmla="*/ 30802 w 176900"/>
                  <a:gd name="connsiteY19" fmla="*/ 228087 h 242605"/>
                  <a:gd name="connsiteX20" fmla="*/ 30802 w 176900"/>
                  <a:gd name="connsiteY20" fmla="*/ 240217 h 242605"/>
                  <a:gd name="connsiteX21" fmla="*/ 47723 w 176900"/>
                  <a:gd name="connsiteY21" fmla="*/ 238600 h 242605"/>
                  <a:gd name="connsiteX22" fmla="*/ 54645 w 176900"/>
                  <a:gd name="connsiteY22" fmla="*/ 232131 h 242605"/>
                  <a:gd name="connsiteX23" fmla="*/ 55414 w 176900"/>
                  <a:gd name="connsiteY23" fmla="*/ 231322 h 242605"/>
                  <a:gd name="connsiteX24" fmla="*/ 56183 w 176900"/>
                  <a:gd name="connsiteY24" fmla="*/ 232131 h 242605"/>
                  <a:gd name="connsiteX25" fmla="*/ 66182 w 176900"/>
                  <a:gd name="connsiteY25" fmla="*/ 236174 h 242605"/>
                  <a:gd name="connsiteX26" fmla="*/ 82334 w 176900"/>
                  <a:gd name="connsiteY26" fmla="*/ 232131 h 242605"/>
                  <a:gd name="connsiteX27" fmla="*/ 87718 w 176900"/>
                  <a:gd name="connsiteY27" fmla="*/ 228087 h 242605"/>
                  <a:gd name="connsiteX28" fmla="*/ 88487 w 176900"/>
                  <a:gd name="connsiteY28" fmla="*/ 226470 h 242605"/>
                  <a:gd name="connsiteX29" fmla="*/ 90025 w 176900"/>
                  <a:gd name="connsiteY29" fmla="*/ 227278 h 242605"/>
                  <a:gd name="connsiteX30" fmla="*/ 100024 w 176900"/>
                  <a:gd name="connsiteY30" fmla="*/ 235365 h 242605"/>
                  <a:gd name="connsiteX31" fmla="*/ 100024 w 176900"/>
                  <a:gd name="connsiteY31" fmla="*/ 235365 h 242605"/>
                  <a:gd name="connsiteX32" fmla="*/ 108484 w 176900"/>
                  <a:gd name="connsiteY32" fmla="*/ 241026 h 242605"/>
                  <a:gd name="connsiteX33" fmla="*/ 116176 w 176900"/>
                  <a:gd name="connsiteY33" fmla="*/ 233748 h 242605"/>
                  <a:gd name="connsiteX34" fmla="*/ 116945 w 176900"/>
                  <a:gd name="connsiteY34" fmla="*/ 232939 h 242605"/>
                  <a:gd name="connsiteX35" fmla="*/ 117714 w 176900"/>
                  <a:gd name="connsiteY35" fmla="*/ 232939 h 242605"/>
                  <a:gd name="connsiteX36" fmla="*/ 142326 w 176900"/>
                  <a:gd name="connsiteY36" fmla="*/ 234557 h 242605"/>
                  <a:gd name="connsiteX37" fmla="*/ 151556 w 176900"/>
                  <a:gd name="connsiteY37" fmla="*/ 219192 h 242605"/>
                  <a:gd name="connsiteX38" fmla="*/ 158478 w 176900"/>
                  <a:gd name="connsiteY38" fmla="*/ 200592 h 242605"/>
                  <a:gd name="connsiteX39" fmla="*/ 152325 w 176900"/>
                  <a:gd name="connsiteY39" fmla="*/ 194931 h 242605"/>
                  <a:gd name="connsiteX40" fmla="*/ 152325 w 176900"/>
                  <a:gd name="connsiteY40" fmla="*/ 194931 h 242605"/>
                  <a:gd name="connsiteX41" fmla="*/ 152325 w 176900"/>
                  <a:gd name="connsiteY41" fmla="*/ 194122 h 242605"/>
                  <a:gd name="connsiteX42" fmla="*/ 140788 w 176900"/>
                  <a:gd name="connsiteY42" fmla="*/ 179566 h 242605"/>
                  <a:gd name="connsiteX43" fmla="*/ 140788 w 176900"/>
                  <a:gd name="connsiteY43" fmla="*/ 179566 h 242605"/>
                  <a:gd name="connsiteX44" fmla="*/ 140788 w 176900"/>
                  <a:gd name="connsiteY44" fmla="*/ 178757 h 242605"/>
                  <a:gd name="connsiteX45" fmla="*/ 131558 w 176900"/>
                  <a:gd name="connsiteY45" fmla="*/ 150454 h 242605"/>
                  <a:gd name="connsiteX46" fmla="*/ 131558 w 176900"/>
                  <a:gd name="connsiteY46" fmla="*/ 149645 h 242605"/>
                  <a:gd name="connsiteX47" fmla="*/ 131558 w 176900"/>
                  <a:gd name="connsiteY47" fmla="*/ 148836 h 242605"/>
                  <a:gd name="connsiteX48" fmla="*/ 137711 w 176900"/>
                  <a:gd name="connsiteY48" fmla="*/ 128619 h 242605"/>
                  <a:gd name="connsiteX49" fmla="*/ 138480 w 176900"/>
                  <a:gd name="connsiteY49" fmla="*/ 127810 h 242605"/>
                  <a:gd name="connsiteX50" fmla="*/ 138480 w 176900"/>
                  <a:gd name="connsiteY50" fmla="*/ 127810 h 242605"/>
                  <a:gd name="connsiteX51" fmla="*/ 159247 w 176900"/>
                  <a:gd name="connsiteY51" fmla="*/ 102741 h 242605"/>
                  <a:gd name="connsiteX52" fmla="*/ 159247 w 176900"/>
                  <a:gd name="connsiteY52" fmla="*/ 102741 h 242605"/>
                  <a:gd name="connsiteX53" fmla="*/ 159247 w 176900"/>
                  <a:gd name="connsiteY53" fmla="*/ 102741 h 242605"/>
                  <a:gd name="connsiteX54" fmla="*/ 171553 w 176900"/>
                  <a:gd name="connsiteY54" fmla="*/ 90611 h 242605"/>
                  <a:gd name="connsiteX55" fmla="*/ 174630 w 176900"/>
                  <a:gd name="connsiteY55" fmla="*/ 75246 h 242605"/>
                  <a:gd name="connsiteX56" fmla="*/ 158478 w 176900"/>
                  <a:gd name="connsiteY56" fmla="*/ 55029 h 242605"/>
                  <a:gd name="connsiteX57" fmla="*/ 120021 w 176900"/>
                  <a:gd name="connsiteY57" fmla="*/ 55838 h 242605"/>
                  <a:gd name="connsiteX58" fmla="*/ 119252 w 176900"/>
                  <a:gd name="connsiteY58" fmla="*/ 55838 h 242605"/>
                  <a:gd name="connsiteX59" fmla="*/ 118483 w 176900"/>
                  <a:gd name="connsiteY59" fmla="*/ 55029 h 242605"/>
                  <a:gd name="connsiteX60" fmla="*/ 76181 w 176900"/>
                  <a:gd name="connsiteY60" fmla="*/ 26725 h 242605"/>
                  <a:gd name="connsiteX61" fmla="*/ 75412 w 176900"/>
                  <a:gd name="connsiteY61" fmla="*/ 25916 h 242605"/>
                  <a:gd name="connsiteX62" fmla="*/ 75412 w 176900"/>
                  <a:gd name="connsiteY62" fmla="*/ 25108 h 242605"/>
                  <a:gd name="connsiteX63" fmla="*/ 76181 w 176900"/>
                  <a:gd name="connsiteY63" fmla="*/ 8125 h 242605"/>
                  <a:gd name="connsiteX64" fmla="*/ 71566 w 176900"/>
                  <a:gd name="connsiteY64" fmla="*/ 4890 h 242605"/>
                  <a:gd name="connsiteX65" fmla="*/ 66951 w 176900"/>
                  <a:gd name="connsiteY65" fmla="*/ 9743 h 242605"/>
                  <a:gd name="connsiteX66" fmla="*/ 66182 w 176900"/>
                  <a:gd name="connsiteY66" fmla="*/ 10551 h 242605"/>
                  <a:gd name="connsiteX67" fmla="*/ 66182 w 176900"/>
                  <a:gd name="connsiteY67" fmla="*/ 10551 h 242605"/>
                  <a:gd name="connsiteX68" fmla="*/ 29264 w 176900"/>
                  <a:gd name="connsiteY68" fmla="*/ 15403 h 242605"/>
                  <a:gd name="connsiteX69" fmla="*/ 29264 w 176900"/>
                  <a:gd name="connsiteY69" fmla="*/ 19447 h 242605"/>
                  <a:gd name="connsiteX70" fmla="*/ 29264 w 176900"/>
                  <a:gd name="connsiteY70" fmla="*/ 19447 h 242605"/>
                  <a:gd name="connsiteX71" fmla="*/ 28494 w 176900"/>
                  <a:gd name="connsiteY71" fmla="*/ 20255 h 242605"/>
                  <a:gd name="connsiteX72" fmla="*/ 4651 w 176900"/>
                  <a:gd name="connsiteY72" fmla="*/ 55838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76900" h="242605">
                    <a:moveTo>
                      <a:pt x="4651" y="55838"/>
                    </a:moveTo>
                    <a:lnTo>
                      <a:pt x="7728" y="76055"/>
                    </a:lnTo>
                    <a:lnTo>
                      <a:pt x="18496" y="93846"/>
                    </a:lnTo>
                    <a:lnTo>
                      <a:pt x="33109" y="102741"/>
                    </a:lnTo>
                    <a:lnTo>
                      <a:pt x="34648" y="102741"/>
                    </a:lnTo>
                    <a:lnTo>
                      <a:pt x="34648" y="104359"/>
                    </a:lnTo>
                    <a:lnTo>
                      <a:pt x="34648" y="138323"/>
                    </a:lnTo>
                    <a:lnTo>
                      <a:pt x="34648" y="139132"/>
                    </a:lnTo>
                    <a:lnTo>
                      <a:pt x="33878" y="139941"/>
                    </a:lnTo>
                    <a:lnTo>
                      <a:pt x="24649" y="153688"/>
                    </a:lnTo>
                    <a:lnTo>
                      <a:pt x="24649" y="153688"/>
                    </a:lnTo>
                    <a:lnTo>
                      <a:pt x="18496" y="161775"/>
                    </a:lnTo>
                    <a:lnTo>
                      <a:pt x="24649" y="174714"/>
                    </a:lnTo>
                    <a:lnTo>
                      <a:pt x="40031" y="184418"/>
                    </a:lnTo>
                    <a:lnTo>
                      <a:pt x="40801" y="185227"/>
                    </a:lnTo>
                    <a:lnTo>
                      <a:pt x="40801" y="186036"/>
                    </a:lnTo>
                    <a:lnTo>
                      <a:pt x="43108" y="213531"/>
                    </a:lnTo>
                    <a:lnTo>
                      <a:pt x="43108" y="214339"/>
                    </a:lnTo>
                    <a:lnTo>
                      <a:pt x="42339" y="215148"/>
                    </a:lnTo>
                    <a:lnTo>
                      <a:pt x="30802" y="228087"/>
                    </a:lnTo>
                    <a:lnTo>
                      <a:pt x="30802" y="240217"/>
                    </a:lnTo>
                    <a:lnTo>
                      <a:pt x="47723" y="238600"/>
                    </a:lnTo>
                    <a:lnTo>
                      <a:pt x="54645" y="232131"/>
                    </a:lnTo>
                    <a:lnTo>
                      <a:pt x="55414" y="231322"/>
                    </a:lnTo>
                    <a:lnTo>
                      <a:pt x="56183" y="232131"/>
                    </a:lnTo>
                    <a:lnTo>
                      <a:pt x="66182" y="236174"/>
                    </a:lnTo>
                    <a:lnTo>
                      <a:pt x="82334" y="232131"/>
                    </a:lnTo>
                    <a:lnTo>
                      <a:pt x="87718" y="228087"/>
                    </a:lnTo>
                    <a:lnTo>
                      <a:pt x="88487" y="226470"/>
                    </a:lnTo>
                    <a:lnTo>
                      <a:pt x="90025" y="227278"/>
                    </a:lnTo>
                    <a:lnTo>
                      <a:pt x="100024" y="235365"/>
                    </a:lnTo>
                    <a:lnTo>
                      <a:pt x="100024" y="235365"/>
                    </a:lnTo>
                    <a:lnTo>
                      <a:pt x="108484" y="241026"/>
                    </a:lnTo>
                    <a:lnTo>
                      <a:pt x="116176" y="233748"/>
                    </a:lnTo>
                    <a:lnTo>
                      <a:pt x="116945" y="232939"/>
                    </a:lnTo>
                    <a:lnTo>
                      <a:pt x="117714" y="232939"/>
                    </a:lnTo>
                    <a:lnTo>
                      <a:pt x="142326" y="234557"/>
                    </a:lnTo>
                    <a:lnTo>
                      <a:pt x="151556" y="219192"/>
                    </a:lnTo>
                    <a:lnTo>
                      <a:pt x="158478" y="200592"/>
                    </a:lnTo>
                    <a:lnTo>
                      <a:pt x="152325" y="194931"/>
                    </a:lnTo>
                    <a:lnTo>
                      <a:pt x="152325" y="194931"/>
                    </a:lnTo>
                    <a:lnTo>
                      <a:pt x="152325" y="194122"/>
                    </a:lnTo>
                    <a:lnTo>
                      <a:pt x="140788" y="179566"/>
                    </a:lnTo>
                    <a:lnTo>
                      <a:pt x="140788" y="179566"/>
                    </a:lnTo>
                    <a:lnTo>
                      <a:pt x="140788" y="178757"/>
                    </a:lnTo>
                    <a:lnTo>
                      <a:pt x="131558" y="150454"/>
                    </a:lnTo>
                    <a:lnTo>
                      <a:pt x="131558" y="149645"/>
                    </a:lnTo>
                    <a:lnTo>
                      <a:pt x="131558" y="148836"/>
                    </a:lnTo>
                    <a:lnTo>
                      <a:pt x="137711" y="128619"/>
                    </a:lnTo>
                    <a:lnTo>
                      <a:pt x="138480" y="127810"/>
                    </a:lnTo>
                    <a:lnTo>
                      <a:pt x="138480" y="127810"/>
                    </a:lnTo>
                    <a:lnTo>
                      <a:pt x="159247" y="102741"/>
                    </a:lnTo>
                    <a:lnTo>
                      <a:pt x="159247" y="102741"/>
                    </a:lnTo>
                    <a:lnTo>
                      <a:pt x="159247" y="102741"/>
                    </a:lnTo>
                    <a:lnTo>
                      <a:pt x="171553" y="90611"/>
                    </a:lnTo>
                    <a:lnTo>
                      <a:pt x="174630" y="75246"/>
                    </a:lnTo>
                    <a:lnTo>
                      <a:pt x="158478" y="55029"/>
                    </a:lnTo>
                    <a:lnTo>
                      <a:pt x="120021" y="55838"/>
                    </a:lnTo>
                    <a:lnTo>
                      <a:pt x="119252" y="55838"/>
                    </a:lnTo>
                    <a:lnTo>
                      <a:pt x="118483" y="55029"/>
                    </a:lnTo>
                    <a:lnTo>
                      <a:pt x="76181" y="26725"/>
                    </a:lnTo>
                    <a:lnTo>
                      <a:pt x="75412" y="25916"/>
                    </a:lnTo>
                    <a:lnTo>
                      <a:pt x="75412" y="25108"/>
                    </a:lnTo>
                    <a:lnTo>
                      <a:pt x="76181" y="8125"/>
                    </a:lnTo>
                    <a:lnTo>
                      <a:pt x="71566" y="4890"/>
                    </a:lnTo>
                    <a:lnTo>
                      <a:pt x="66951" y="9743"/>
                    </a:lnTo>
                    <a:lnTo>
                      <a:pt x="66182" y="10551"/>
                    </a:lnTo>
                    <a:lnTo>
                      <a:pt x="66182" y="10551"/>
                    </a:lnTo>
                    <a:lnTo>
                      <a:pt x="29264" y="15403"/>
                    </a:lnTo>
                    <a:lnTo>
                      <a:pt x="29264" y="19447"/>
                    </a:lnTo>
                    <a:lnTo>
                      <a:pt x="29264" y="19447"/>
                    </a:lnTo>
                    <a:lnTo>
                      <a:pt x="28494" y="20255"/>
                    </a:lnTo>
                    <a:lnTo>
                      <a:pt x="4651" y="558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6" name="Полилиния: фигура 72">
                <a:extLst>
                  <a:ext uri="{FF2B5EF4-FFF2-40B4-BE49-F238E27FC236}">
                    <a16:creationId xmlns:a16="http://schemas.microsoft.com/office/drawing/2014/main" xmlns="" id="{D0EFDA37-7478-4744-A622-8A85F443F747}"/>
                  </a:ext>
                </a:extLst>
              </p:cNvPr>
              <p:cNvSpPr/>
              <p:nvPr/>
            </p:nvSpPr>
            <p:spPr>
              <a:xfrm>
                <a:off x="8002414" y="1304012"/>
                <a:ext cx="153827" cy="218345"/>
              </a:xfrm>
              <a:custGeom>
                <a:avLst/>
                <a:gdLst>
                  <a:gd name="connsiteX0" fmla="*/ 40801 w 153826"/>
                  <a:gd name="connsiteY0" fmla="*/ 4890 h 218344"/>
                  <a:gd name="connsiteX1" fmla="*/ 30802 w 153826"/>
                  <a:gd name="connsiteY1" fmla="*/ 14595 h 218344"/>
                  <a:gd name="connsiteX2" fmla="*/ 10804 w 153826"/>
                  <a:gd name="connsiteY2" fmla="*/ 39664 h 218344"/>
                  <a:gd name="connsiteX3" fmla="*/ 4651 w 153826"/>
                  <a:gd name="connsiteY3" fmla="*/ 59072 h 218344"/>
                  <a:gd name="connsiteX4" fmla="*/ 13112 w 153826"/>
                  <a:gd name="connsiteY4" fmla="*/ 86568 h 218344"/>
                  <a:gd name="connsiteX5" fmla="*/ 23880 w 153826"/>
                  <a:gd name="connsiteY5" fmla="*/ 101124 h 218344"/>
                  <a:gd name="connsiteX6" fmla="*/ 30802 w 153826"/>
                  <a:gd name="connsiteY6" fmla="*/ 107593 h 218344"/>
                  <a:gd name="connsiteX7" fmla="*/ 31571 w 153826"/>
                  <a:gd name="connsiteY7" fmla="*/ 108402 h 218344"/>
                  <a:gd name="connsiteX8" fmla="*/ 31571 w 153826"/>
                  <a:gd name="connsiteY8" fmla="*/ 110019 h 218344"/>
                  <a:gd name="connsiteX9" fmla="*/ 24649 w 153826"/>
                  <a:gd name="connsiteY9" fmla="*/ 130236 h 218344"/>
                  <a:gd name="connsiteX10" fmla="*/ 24649 w 153826"/>
                  <a:gd name="connsiteY10" fmla="*/ 131045 h 218344"/>
                  <a:gd name="connsiteX11" fmla="*/ 24649 w 153826"/>
                  <a:gd name="connsiteY11" fmla="*/ 131045 h 218344"/>
                  <a:gd name="connsiteX12" fmla="*/ 14650 w 153826"/>
                  <a:gd name="connsiteY12" fmla="*/ 145602 h 218344"/>
                  <a:gd name="connsiteX13" fmla="*/ 53107 w 153826"/>
                  <a:gd name="connsiteY13" fmla="*/ 214340 h 218344"/>
                  <a:gd name="connsiteX14" fmla="*/ 80026 w 153826"/>
                  <a:gd name="connsiteY14" fmla="*/ 197357 h 218344"/>
                  <a:gd name="connsiteX15" fmla="*/ 80795 w 153826"/>
                  <a:gd name="connsiteY15" fmla="*/ 196548 h 218344"/>
                  <a:gd name="connsiteX16" fmla="*/ 80795 w 153826"/>
                  <a:gd name="connsiteY16" fmla="*/ 196548 h 218344"/>
                  <a:gd name="connsiteX17" fmla="*/ 115406 w 153826"/>
                  <a:gd name="connsiteY17" fmla="*/ 195740 h 218344"/>
                  <a:gd name="connsiteX18" fmla="*/ 152325 w 153826"/>
                  <a:gd name="connsiteY18" fmla="*/ 172288 h 218344"/>
                  <a:gd name="connsiteX19" fmla="*/ 144634 w 153826"/>
                  <a:gd name="connsiteY19" fmla="*/ 148836 h 218344"/>
                  <a:gd name="connsiteX20" fmla="*/ 108484 w 153826"/>
                  <a:gd name="connsiteY20" fmla="*/ 99506 h 218344"/>
                  <a:gd name="connsiteX21" fmla="*/ 90025 w 153826"/>
                  <a:gd name="connsiteY21" fmla="*/ 91420 h 218344"/>
                  <a:gd name="connsiteX22" fmla="*/ 89256 w 153826"/>
                  <a:gd name="connsiteY22" fmla="*/ 91420 h 218344"/>
                  <a:gd name="connsiteX23" fmla="*/ 89256 w 153826"/>
                  <a:gd name="connsiteY23" fmla="*/ 90611 h 218344"/>
                  <a:gd name="connsiteX24" fmla="*/ 75412 w 153826"/>
                  <a:gd name="connsiteY24" fmla="*/ 75246 h 218344"/>
                  <a:gd name="connsiteX25" fmla="*/ 74642 w 153826"/>
                  <a:gd name="connsiteY25" fmla="*/ 73629 h 218344"/>
                  <a:gd name="connsiteX26" fmla="*/ 75412 w 153826"/>
                  <a:gd name="connsiteY26" fmla="*/ 72820 h 218344"/>
                  <a:gd name="connsiteX27" fmla="*/ 85410 w 153826"/>
                  <a:gd name="connsiteY27" fmla="*/ 58264 h 218344"/>
                  <a:gd name="connsiteX28" fmla="*/ 90025 w 153826"/>
                  <a:gd name="connsiteY28" fmla="*/ 40473 h 218344"/>
                  <a:gd name="connsiteX29" fmla="*/ 81565 w 153826"/>
                  <a:gd name="connsiteY29" fmla="*/ 31577 h 218344"/>
                  <a:gd name="connsiteX30" fmla="*/ 63105 w 153826"/>
                  <a:gd name="connsiteY30" fmla="*/ 46942 h 218344"/>
                  <a:gd name="connsiteX31" fmla="*/ 61567 w 153826"/>
                  <a:gd name="connsiteY31" fmla="*/ 48559 h 218344"/>
                  <a:gd name="connsiteX32" fmla="*/ 60029 w 153826"/>
                  <a:gd name="connsiteY32" fmla="*/ 46942 h 218344"/>
                  <a:gd name="connsiteX33" fmla="*/ 43108 w 153826"/>
                  <a:gd name="connsiteY33" fmla="*/ 27534 h 218344"/>
                  <a:gd name="connsiteX34" fmla="*/ 42339 w 153826"/>
                  <a:gd name="connsiteY34" fmla="*/ 26725 h 218344"/>
                  <a:gd name="connsiteX35" fmla="*/ 42339 w 153826"/>
                  <a:gd name="connsiteY35" fmla="*/ 25916 h 218344"/>
                  <a:gd name="connsiteX36" fmla="*/ 40801 w 153826"/>
                  <a:gd name="connsiteY36" fmla="*/ 4890 h 21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3826" h="218344">
                    <a:moveTo>
                      <a:pt x="40801" y="4890"/>
                    </a:moveTo>
                    <a:lnTo>
                      <a:pt x="30802" y="14595"/>
                    </a:lnTo>
                    <a:lnTo>
                      <a:pt x="10804" y="39664"/>
                    </a:lnTo>
                    <a:lnTo>
                      <a:pt x="4651" y="59072"/>
                    </a:lnTo>
                    <a:lnTo>
                      <a:pt x="13112" y="86568"/>
                    </a:lnTo>
                    <a:lnTo>
                      <a:pt x="23880" y="101124"/>
                    </a:lnTo>
                    <a:lnTo>
                      <a:pt x="30802" y="107593"/>
                    </a:lnTo>
                    <a:lnTo>
                      <a:pt x="31571" y="108402"/>
                    </a:lnTo>
                    <a:lnTo>
                      <a:pt x="31571" y="110019"/>
                    </a:lnTo>
                    <a:lnTo>
                      <a:pt x="24649" y="130236"/>
                    </a:lnTo>
                    <a:lnTo>
                      <a:pt x="24649" y="131045"/>
                    </a:lnTo>
                    <a:lnTo>
                      <a:pt x="24649" y="131045"/>
                    </a:lnTo>
                    <a:lnTo>
                      <a:pt x="14650" y="145602"/>
                    </a:lnTo>
                    <a:lnTo>
                      <a:pt x="53107" y="214340"/>
                    </a:lnTo>
                    <a:lnTo>
                      <a:pt x="80026" y="197357"/>
                    </a:lnTo>
                    <a:lnTo>
                      <a:pt x="80795" y="196548"/>
                    </a:lnTo>
                    <a:lnTo>
                      <a:pt x="80795" y="196548"/>
                    </a:lnTo>
                    <a:lnTo>
                      <a:pt x="115406" y="195740"/>
                    </a:lnTo>
                    <a:lnTo>
                      <a:pt x="152325" y="172288"/>
                    </a:lnTo>
                    <a:lnTo>
                      <a:pt x="144634" y="148836"/>
                    </a:lnTo>
                    <a:lnTo>
                      <a:pt x="108484" y="99506"/>
                    </a:lnTo>
                    <a:lnTo>
                      <a:pt x="90025" y="91420"/>
                    </a:lnTo>
                    <a:lnTo>
                      <a:pt x="89256" y="91420"/>
                    </a:lnTo>
                    <a:lnTo>
                      <a:pt x="89256" y="90611"/>
                    </a:lnTo>
                    <a:lnTo>
                      <a:pt x="75412" y="75246"/>
                    </a:lnTo>
                    <a:lnTo>
                      <a:pt x="74642" y="73629"/>
                    </a:lnTo>
                    <a:lnTo>
                      <a:pt x="75412" y="72820"/>
                    </a:lnTo>
                    <a:lnTo>
                      <a:pt x="85410" y="58264"/>
                    </a:lnTo>
                    <a:lnTo>
                      <a:pt x="90025" y="40473"/>
                    </a:lnTo>
                    <a:lnTo>
                      <a:pt x="81565" y="31577"/>
                    </a:lnTo>
                    <a:lnTo>
                      <a:pt x="63105" y="46942"/>
                    </a:lnTo>
                    <a:lnTo>
                      <a:pt x="61567" y="48559"/>
                    </a:lnTo>
                    <a:lnTo>
                      <a:pt x="60029" y="46942"/>
                    </a:lnTo>
                    <a:lnTo>
                      <a:pt x="43108" y="27534"/>
                    </a:lnTo>
                    <a:lnTo>
                      <a:pt x="42339" y="26725"/>
                    </a:lnTo>
                    <a:lnTo>
                      <a:pt x="42339" y="25916"/>
                    </a:lnTo>
                    <a:lnTo>
                      <a:pt x="4080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7" name="Полилиния: фигура 73">
                <a:extLst>
                  <a:ext uri="{FF2B5EF4-FFF2-40B4-BE49-F238E27FC236}">
                    <a16:creationId xmlns:a16="http://schemas.microsoft.com/office/drawing/2014/main" xmlns="" id="{7941752C-9D5C-491E-A33D-2E2584BDB0BC}"/>
                  </a:ext>
                </a:extLst>
              </p:cNvPr>
              <p:cNvSpPr/>
              <p:nvPr/>
            </p:nvSpPr>
            <p:spPr>
              <a:xfrm>
                <a:off x="8077020" y="1330698"/>
                <a:ext cx="153827" cy="145563"/>
              </a:xfrm>
              <a:custGeom>
                <a:avLst/>
                <a:gdLst>
                  <a:gd name="connsiteX0" fmla="*/ 16188 w 153826"/>
                  <a:gd name="connsiteY0" fmla="*/ 8934 h 145563"/>
                  <a:gd name="connsiteX1" fmla="*/ 18496 w 153826"/>
                  <a:gd name="connsiteY1" fmla="*/ 11360 h 145563"/>
                  <a:gd name="connsiteX2" fmla="*/ 19265 w 153826"/>
                  <a:gd name="connsiteY2" fmla="*/ 12169 h 145563"/>
                  <a:gd name="connsiteX3" fmla="*/ 19265 w 153826"/>
                  <a:gd name="connsiteY3" fmla="*/ 12977 h 145563"/>
                  <a:gd name="connsiteX4" fmla="*/ 14650 w 153826"/>
                  <a:gd name="connsiteY4" fmla="*/ 33194 h 145563"/>
                  <a:gd name="connsiteX5" fmla="*/ 14650 w 153826"/>
                  <a:gd name="connsiteY5" fmla="*/ 33194 h 145563"/>
                  <a:gd name="connsiteX6" fmla="*/ 13881 w 153826"/>
                  <a:gd name="connsiteY6" fmla="*/ 33194 h 145563"/>
                  <a:gd name="connsiteX7" fmla="*/ 4651 w 153826"/>
                  <a:gd name="connsiteY7" fmla="*/ 46942 h 145563"/>
                  <a:gd name="connsiteX8" fmla="*/ 16957 w 153826"/>
                  <a:gd name="connsiteY8" fmla="*/ 61498 h 145563"/>
                  <a:gd name="connsiteX9" fmla="*/ 35417 w 153826"/>
                  <a:gd name="connsiteY9" fmla="*/ 69585 h 145563"/>
                  <a:gd name="connsiteX10" fmla="*/ 36186 w 153826"/>
                  <a:gd name="connsiteY10" fmla="*/ 69585 h 145563"/>
                  <a:gd name="connsiteX11" fmla="*/ 36186 w 153826"/>
                  <a:gd name="connsiteY11" fmla="*/ 70394 h 145563"/>
                  <a:gd name="connsiteX12" fmla="*/ 73104 w 153826"/>
                  <a:gd name="connsiteY12" fmla="*/ 119724 h 145563"/>
                  <a:gd name="connsiteX13" fmla="*/ 73104 w 153826"/>
                  <a:gd name="connsiteY13" fmla="*/ 120532 h 145563"/>
                  <a:gd name="connsiteX14" fmla="*/ 73873 w 153826"/>
                  <a:gd name="connsiteY14" fmla="*/ 120532 h 145563"/>
                  <a:gd name="connsiteX15" fmla="*/ 81565 w 153826"/>
                  <a:gd name="connsiteY15" fmla="*/ 143984 h 145563"/>
                  <a:gd name="connsiteX16" fmla="*/ 93102 w 153826"/>
                  <a:gd name="connsiteY16" fmla="*/ 141558 h 145563"/>
                  <a:gd name="connsiteX17" fmla="*/ 102331 w 153826"/>
                  <a:gd name="connsiteY17" fmla="*/ 127810 h 145563"/>
                  <a:gd name="connsiteX18" fmla="*/ 103100 w 153826"/>
                  <a:gd name="connsiteY18" fmla="*/ 127002 h 145563"/>
                  <a:gd name="connsiteX19" fmla="*/ 103870 w 153826"/>
                  <a:gd name="connsiteY19" fmla="*/ 127002 h 145563"/>
                  <a:gd name="connsiteX20" fmla="*/ 126174 w 153826"/>
                  <a:gd name="connsiteY20" fmla="*/ 125384 h 145563"/>
                  <a:gd name="connsiteX21" fmla="*/ 126944 w 153826"/>
                  <a:gd name="connsiteY21" fmla="*/ 125384 h 145563"/>
                  <a:gd name="connsiteX22" fmla="*/ 127713 w 153826"/>
                  <a:gd name="connsiteY22" fmla="*/ 126193 h 145563"/>
                  <a:gd name="connsiteX23" fmla="*/ 136173 w 153826"/>
                  <a:gd name="connsiteY23" fmla="*/ 134280 h 145563"/>
                  <a:gd name="connsiteX24" fmla="*/ 150018 w 153826"/>
                  <a:gd name="connsiteY24" fmla="*/ 126193 h 145563"/>
                  <a:gd name="connsiteX25" fmla="*/ 154632 w 153826"/>
                  <a:gd name="connsiteY25" fmla="*/ 75246 h 145563"/>
                  <a:gd name="connsiteX26" fmla="*/ 132327 w 153826"/>
                  <a:gd name="connsiteY26" fmla="*/ 62307 h 145563"/>
                  <a:gd name="connsiteX27" fmla="*/ 131558 w 153826"/>
                  <a:gd name="connsiteY27" fmla="*/ 61498 h 145563"/>
                  <a:gd name="connsiteX28" fmla="*/ 131558 w 153826"/>
                  <a:gd name="connsiteY28" fmla="*/ 60690 h 145563"/>
                  <a:gd name="connsiteX29" fmla="*/ 130020 w 153826"/>
                  <a:gd name="connsiteY29" fmla="*/ 39664 h 145563"/>
                  <a:gd name="connsiteX30" fmla="*/ 120021 w 153826"/>
                  <a:gd name="connsiteY30" fmla="*/ 29960 h 145563"/>
                  <a:gd name="connsiteX31" fmla="*/ 103870 w 153826"/>
                  <a:gd name="connsiteY31" fmla="*/ 35620 h 145563"/>
                  <a:gd name="connsiteX32" fmla="*/ 103100 w 153826"/>
                  <a:gd name="connsiteY32" fmla="*/ 35620 h 145563"/>
                  <a:gd name="connsiteX33" fmla="*/ 102331 w 153826"/>
                  <a:gd name="connsiteY33" fmla="*/ 35620 h 145563"/>
                  <a:gd name="connsiteX34" fmla="*/ 48492 w 153826"/>
                  <a:gd name="connsiteY34" fmla="*/ 4890 h 145563"/>
                  <a:gd name="connsiteX35" fmla="*/ 16188 w 153826"/>
                  <a:gd name="connsiteY35" fmla="*/ 8934 h 1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3826" h="145563">
                    <a:moveTo>
                      <a:pt x="16188" y="8934"/>
                    </a:moveTo>
                    <a:lnTo>
                      <a:pt x="18496" y="11360"/>
                    </a:lnTo>
                    <a:lnTo>
                      <a:pt x="19265" y="12169"/>
                    </a:lnTo>
                    <a:lnTo>
                      <a:pt x="19265" y="12977"/>
                    </a:lnTo>
                    <a:lnTo>
                      <a:pt x="14650" y="33194"/>
                    </a:lnTo>
                    <a:lnTo>
                      <a:pt x="14650" y="33194"/>
                    </a:lnTo>
                    <a:lnTo>
                      <a:pt x="13881" y="33194"/>
                    </a:lnTo>
                    <a:lnTo>
                      <a:pt x="4651" y="46942"/>
                    </a:lnTo>
                    <a:lnTo>
                      <a:pt x="16957" y="61498"/>
                    </a:lnTo>
                    <a:lnTo>
                      <a:pt x="35417" y="69585"/>
                    </a:lnTo>
                    <a:lnTo>
                      <a:pt x="36186" y="69585"/>
                    </a:lnTo>
                    <a:lnTo>
                      <a:pt x="36186" y="70394"/>
                    </a:lnTo>
                    <a:lnTo>
                      <a:pt x="73104" y="119724"/>
                    </a:lnTo>
                    <a:lnTo>
                      <a:pt x="73104" y="120532"/>
                    </a:lnTo>
                    <a:lnTo>
                      <a:pt x="73873" y="120532"/>
                    </a:lnTo>
                    <a:lnTo>
                      <a:pt x="81565" y="143984"/>
                    </a:lnTo>
                    <a:lnTo>
                      <a:pt x="93102" y="141558"/>
                    </a:lnTo>
                    <a:lnTo>
                      <a:pt x="102331" y="127810"/>
                    </a:lnTo>
                    <a:lnTo>
                      <a:pt x="103100" y="127002"/>
                    </a:lnTo>
                    <a:lnTo>
                      <a:pt x="103870" y="127002"/>
                    </a:lnTo>
                    <a:lnTo>
                      <a:pt x="126174" y="125384"/>
                    </a:lnTo>
                    <a:lnTo>
                      <a:pt x="126944" y="125384"/>
                    </a:lnTo>
                    <a:lnTo>
                      <a:pt x="127713" y="126193"/>
                    </a:lnTo>
                    <a:lnTo>
                      <a:pt x="136173" y="134280"/>
                    </a:lnTo>
                    <a:lnTo>
                      <a:pt x="150018" y="126193"/>
                    </a:lnTo>
                    <a:lnTo>
                      <a:pt x="154632" y="75246"/>
                    </a:lnTo>
                    <a:lnTo>
                      <a:pt x="132327" y="62307"/>
                    </a:lnTo>
                    <a:lnTo>
                      <a:pt x="131558" y="61498"/>
                    </a:lnTo>
                    <a:lnTo>
                      <a:pt x="131558" y="60690"/>
                    </a:lnTo>
                    <a:lnTo>
                      <a:pt x="130020" y="39664"/>
                    </a:lnTo>
                    <a:lnTo>
                      <a:pt x="120021" y="29960"/>
                    </a:lnTo>
                    <a:lnTo>
                      <a:pt x="103870" y="35620"/>
                    </a:lnTo>
                    <a:lnTo>
                      <a:pt x="103100" y="35620"/>
                    </a:lnTo>
                    <a:lnTo>
                      <a:pt x="102331" y="35620"/>
                    </a:lnTo>
                    <a:lnTo>
                      <a:pt x="48492" y="4890"/>
                    </a:lnTo>
                    <a:lnTo>
                      <a:pt x="16188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8" name="Полилиния: фигура 75">
                <a:extLst>
                  <a:ext uri="{FF2B5EF4-FFF2-40B4-BE49-F238E27FC236}">
                    <a16:creationId xmlns:a16="http://schemas.microsoft.com/office/drawing/2014/main" xmlns="" id="{313463C9-7212-4B34-BEBE-323A78D4319A}"/>
                  </a:ext>
                </a:extLst>
              </p:cNvPr>
              <p:cNvSpPr/>
              <p:nvPr/>
            </p:nvSpPr>
            <p:spPr>
              <a:xfrm>
                <a:off x="8143166" y="1288647"/>
                <a:ext cx="323036" cy="210258"/>
              </a:xfrm>
              <a:custGeom>
                <a:avLst/>
                <a:gdLst>
                  <a:gd name="connsiteX0" fmla="*/ 4651 w 323035"/>
                  <a:gd name="connsiteY0" fmla="*/ 55838 h 210257"/>
                  <a:gd name="connsiteX1" fmla="*/ 36955 w 323035"/>
                  <a:gd name="connsiteY1" fmla="*/ 73629 h 210257"/>
                  <a:gd name="connsiteX2" fmla="*/ 53876 w 323035"/>
                  <a:gd name="connsiteY2" fmla="*/ 67968 h 210257"/>
                  <a:gd name="connsiteX3" fmla="*/ 54645 w 323035"/>
                  <a:gd name="connsiteY3" fmla="*/ 67159 h 210257"/>
                  <a:gd name="connsiteX4" fmla="*/ 55414 w 323035"/>
                  <a:gd name="connsiteY4" fmla="*/ 67968 h 210257"/>
                  <a:gd name="connsiteX5" fmla="*/ 66951 w 323035"/>
                  <a:gd name="connsiteY5" fmla="*/ 79289 h 210257"/>
                  <a:gd name="connsiteX6" fmla="*/ 67720 w 323035"/>
                  <a:gd name="connsiteY6" fmla="*/ 79289 h 210257"/>
                  <a:gd name="connsiteX7" fmla="*/ 67720 w 323035"/>
                  <a:gd name="connsiteY7" fmla="*/ 80098 h 210257"/>
                  <a:gd name="connsiteX8" fmla="*/ 68489 w 323035"/>
                  <a:gd name="connsiteY8" fmla="*/ 101124 h 210257"/>
                  <a:gd name="connsiteX9" fmla="*/ 90794 w 323035"/>
                  <a:gd name="connsiteY9" fmla="*/ 114063 h 210257"/>
                  <a:gd name="connsiteX10" fmla="*/ 92332 w 323035"/>
                  <a:gd name="connsiteY10" fmla="*/ 114871 h 210257"/>
                  <a:gd name="connsiteX11" fmla="*/ 92332 w 323035"/>
                  <a:gd name="connsiteY11" fmla="*/ 115680 h 210257"/>
                  <a:gd name="connsiteX12" fmla="*/ 87718 w 323035"/>
                  <a:gd name="connsiteY12" fmla="*/ 167436 h 210257"/>
                  <a:gd name="connsiteX13" fmla="*/ 154632 w 323035"/>
                  <a:gd name="connsiteY13" fmla="*/ 168245 h 210257"/>
                  <a:gd name="connsiteX14" fmla="*/ 162324 w 323035"/>
                  <a:gd name="connsiteY14" fmla="*/ 162584 h 210257"/>
                  <a:gd name="connsiteX15" fmla="*/ 163093 w 323035"/>
                  <a:gd name="connsiteY15" fmla="*/ 161775 h 210257"/>
                  <a:gd name="connsiteX16" fmla="*/ 163862 w 323035"/>
                  <a:gd name="connsiteY16" fmla="*/ 161775 h 210257"/>
                  <a:gd name="connsiteX17" fmla="*/ 185398 w 323035"/>
                  <a:gd name="connsiteY17" fmla="*/ 162584 h 210257"/>
                  <a:gd name="connsiteX18" fmla="*/ 186936 w 323035"/>
                  <a:gd name="connsiteY18" fmla="*/ 162584 h 210257"/>
                  <a:gd name="connsiteX19" fmla="*/ 186936 w 323035"/>
                  <a:gd name="connsiteY19" fmla="*/ 164201 h 210257"/>
                  <a:gd name="connsiteX20" fmla="*/ 193089 w 323035"/>
                  <a:gd name="connsiteY20" fmla="*/ 181992 h 210257"/>
                  <a:gd name="connsiteX21" fmla="*/ 210779 w 323035"/>
                  <a:gd name="connsiteY21" fmla="*/ 190079 h 210257"/>
                  <a:gd name="connsiteX22" fmla="*/ 211548 w 323035"/>
                  <a:gd name="connsiteY22" fmla="*/ 190079 h 210257"/>
                  <a:gd name="connsiteX23" fmla="*/ 211548 w 323035"/>
                  <a:gd name="connsiteY23" fmla="*/ 190079 h 210257"/>
                  <a:gd name="connsiteX24" fmla="*/ 226931 w 323035"/>
                  <a:gd name="connsiteY24" fmla="*/ 206253 h 210257"/>
                  <a:gd name="connsiteX25" fmla="*/ 250774 w 323035"/>
                  <a:gd name="connsiteY25" fmla="*/ 180375 h 210257"/>
                  <a:gd name="connsiteX26" fmla="*/ 251543 w 323035"/>
                  <a:gd name="connsiteY26" fmla="*/ 179566 h 210257"/>
                  <a:gd name="connsiteX27" fmla="*/ 252312 w 323035"/>
                  <a:gd name="connsiteY27" fmla="*/ 179566 h 210257"/>
                  <a:gd name="connsiteX28" fmla="*/ 312305 w 323035"/>
                  <a:gd name="connsiteY28" fmla="*/ 181184 h 210257"/>
                  <a:gd name="connsiteX29" fmla="*/ 313074 w 323035"/>
                  <a:gd name="connsiteY29" fmla="*/ 141558 h 210257"/>
                  <a:gd name="connsiteX30" fmla="*/ 313074 w 323035"/>
                  <a:gd name="connsiteY30" fmla="*/ 140749 h 210257"/>
                  <a:gd name="connsiteX31" fmla="*/ 313843 w 323035"/>
                  <a:gd name="connsiteY31" fmla="*/ 139941 h 210257"/>
                  <a:gd name="connsiteX32" fmla="*/ 325380 w 323035"/>
                  <a:gd name="connsiteY32" fmla="*/ 127002 h 210257"/>
                  <a:gd name="connsiteX33" fmla="*/ 312305 w 323035"/>
                  <a:gd name="connsiteY33" fmla="*/ 113254 h 210257"/>
                  <a:gd name="connsiteX34" fmla="*/ 280770 w 323035"/>
                  <a:gd name="connsiteY34" fmla="*/ 121341 h 210257"/>
                  <a:gd name="connsiteX35" fmla="*/ 280001 w 323035"/>
                  <a:gd name="connsiteY35" fmla="*/ 121341 h 210257"/>
                  <a:gd name="connsiteX36" fmla="*/ 279232 w 323035"/>
                  <a:gd name="connsiteY36" fmla="*/ 121341 h 210257"/>
                  <a:gd name="connsiteX37" fmla="*/ 231546 w 323035"/>
                  <a:gd name="connsiteY37" fmla="*/ 92228 h 210257"/>
                  <a:gd name="connsiteX38" fmla="*/ 231546 w 323035"/>
                  <a:gd name="connsiteY38" fmla="*/ 91420 h 210257"/>
                  <a:gd name="connsiteX39" fmla="*/ 230776 w 323035"/>
                  <a:gd name="connsiteY39" fmla="*/ 91420 h 210257"/>
                  <a:gd name="connsiteX40" fmla="*/ 202318 w 323035"/>
                  <a:gd name="connsiteY40" fmla="*/ 35620 h 210257"/>
                  <a:gd name="connsiteX41" fmla="*/ 159247 w 323035"/>
                  <a:gd name="connsiteY41" fmla="*/ 8125 h 210257"/>
                  <a:gd name="connsiteX42" fmla="*/ 93102 w 323035"/>
                  <a:gd name="connsiteY42" fmla="*/ 4890 h 210257"/>
                  <a:gd name="connsiteX43" fmla="*/ 70797 w 323035"/>
                  <a:gd name="connsiteY43" fmla="*/ 21064 h 210257"/>
                  <a:gd name="connsiteX44" fmla="*/ 70028 w 323035"/>
                  <a:gd name="connsiteY44" fmla="*/ 21873 h 210257"/>
                  <a:gd name="connsiteX45" fmla="*/ 69258 w 323035"/>
                  <a:gd name="connsiteY45" fmla="*/ 21873 h 210257"/>
                  <a:gd name="connsiteX46" fmla="*/ 43877 w 323035"/>
                  <a:gd name="connsiteY46" fmla="*/ 22682 h 210257"/>
                  <a:gd name="connsiteX47" fmla="*/ 36186 w 323035"/>
                  <a:gd name="connsiteY47" fmla="*/ 35620 h 210257"/>
                  <a:gd name="connsiteX48" fmla="*/ 36186 w 323035"/>
                  <a:gd name="connsiteY48" fmla="*/ 35620 h 210257"/>
                  <a:gd name="connsiteX49" fmla="*/ 35417 w 323035"/>
                  <a:gd name="connsiteY49" fmla="*/ 35620 h 210257"/>
                  <a:gd name="connsiteX50" fmla="*/ 4651 w 323035"/>
                  <a:gd name="connsiteY50" fmla="*/ 55838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23035" h="210257">
                    <a:moveTo>
                      <a:pt x="4651" y="55838"/>
                    </a:moveTo>
                    <a:lnTo>
                      <a:pt x="36955" y="73629"/>
                    </a:lnTo>
                    <a:lnTo>
                      <a:pt x="53876" y="67968"/>
                    </a:lnTo>
                    <a:lnTo>
                      <a:pt x="54645" y="67159"/>
                    </a:lnTo>
                    <a:lnTo>
                      <a:pt x="55414" y="67968"/>
                    </a:lnTo>
                    <a:lnTo>
                      <a:pt x="66951" y="79289"/>
                    </a:lnTo>
                    <a:lnTo>
                      <a:pt x="67720" y="79289"/>
                    </a:lnTo>
                    <a:lnTo>
                      <a:pt x="67720" y="80098"/>
                    </a:lnTo>
                    <a:lnTo>
                      <a:pt x="68489" y="101124"/>
                    </a:lnTo>
                    <a:lnTo>
                      <a:pt x="90794" y="114063"/>
                    </a:lnTo>
                    <a:lnTo>
                      <a:pt x="92332" y="114871"/>
                    </a:lnTo>
                    <a:lnTo>
                      <a:pt x="92332" y="115680"/>
                    </a:lnTo>
                    <a:lnTo>
                      <a:pt x="87718" y="167436"/>
                    </a:lnTo>
                    <a:lnTo>
                      <a:pt x="154632" y="168245"/>
                    </a:lnTo>
                    <a:lnTo>
                      <a:pt x="162324" y="162584"/>
                    </a:lnTo>
                    <a:lnTo>
                      <a:pt x="163093" y="161775"/>
                    </a:lnTo>
                    <a:lnTo>
                      <a:pt x="163862" y="161775"/>
                    </a:lnTo>
                    <a:lnTo>
                      <a:pt x="185398" y="162584"/>
                    </a:lnTo>
                    <a:lnTo>
                      <a:pt x="186936" y="162584"/>
                    </a:lnTo>
                    <a:lnTo>
                      <a:pt x="186936" y="164201"/>
                    </a:lnTo>
                    <a:lnTo>
                      <a:pt x="193089" y="181992"/>
                    </a:lnTo>
                    <a:lnTo>
                      <a:pt x="210779" y="190079"/>
                    </a:lnTo>
                    <a:lnTo>
                      <a:pt x="211548" y="190079"/>
                    </a:lnTo>
                    <a:lnTo>
                      <a:pt x="211548" y="190079"/>
                    </a:lnTo>
                    <a:lnTo>
                      <a:pt x="226931" y="206253"/>
                    </a:lnTo>
                    <a:lnTo>
                      <a:pt x="250774" y="180375"/>
                    </a:lnTo>
                    <a:lnTo>
                      <a:pt x="251543" y="179566"/>
                    </a:lnTo>
                    <a:lnTo>
                      <a:pt x="252312" y="179566"/>
                    </a:lnTo>
                    <a:lnTo>
                      <a:pt x="312305" y="181184"/>
                    </a:lnTo>
                    <a:lnTo>
                      <a:pt x="313074" y="141558"/>
                    </a:lnTo>
                    <a:lnTo>
                      <a:pt x="313074" y="140749"/>
                    </a:lnTo>
                    <a:lnTo>
                      <a:pt x="313843" y="139941"/>
                    </a:lnTo>
                    <a:lnTo>
                      <a:pt x="325380" y="127002"/>
                    </a:lnTo>
                    <a:lnTo>
                      <a:pt x="312305" y="113254"/>
                    </a:lnTo>
                    <a:lnTo>
                      <a:pt x="280770" y="121341"/>
                    </a:lnTo>
                    <a:lnTo>
                      <a:pt x="280001" y="121341"/>
                    </a:lnTo>
                    <a:lnTo>
                      <a:pt x="279232" y="121341"/>
                    </a:lnTo>
                    <a:lnTo>
                      <a:pt x="231546" y="92228"/>
                    </a:lnTo>
                    <a:lnTo>
                      <a:pt x="231546" y="91420"/>
                    </a:lnTo>
                    <a:lnTo>
                      <a:pt x="230776" y="91420"/>
                    </a:lnTo>
                    <a:lnTo>
                      <a:pt x="202318" y="35620"/>
                    </a:lnTo>
                    <a:lnTo>
                      <a:pt x="159247" y="8125"/>
                    </a:lnTo>
                    <a:lnTo>
                      <a:pt x="93102" y="4890"/>
                    </a:lnTo>
                    <a:lnTo>
                      <a:pt x="70797" y="21064"/>
                    </a:lnTo>
                    <a:lnTo>
                      <a:pt x="70028" y="21873"/>
                    </a:lnTo>
                    <a:lnTo>
                      <a:pt x="69258" y="21873"/>
                    </a:lnTo>
                    <a:lnTo>
                      <a:pt x="43877" y="22682"/>
                    </a:lnTo>
                    <a:lnTo>
                      <a:pt x="36186" y="35620"/>
                    </a:lnTo>
                    <a:lnTo>
                      <a:pt x="36186" y="35620"/>
                    </a:lnTo>
                    <a:lnTo>
                      <a:pt x="35417" y="35620"/>
                    </a:lnTo>
                    <a:lnTo>
                      <a:pt x="4651" y="558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9" name="Полилиния: фигура 76">
                <a:extLst>
                  <a:ext uri="{FF2B5EF4-FFF2-40B4-BE49-F238E27FC236}">
                    <a16:creationId xmlns:a16="http://schemas.microsoft.com/office/drawing/2014/main" xmlns="" id="{D12F2997-69BF-4F81-8D79-CE2613E9040E}"/>
                  </a:ext>
                </a:extLst>
              </p:cNvPr>
              <p:cNvSpPr/>
              <p:nvPr/>
            </p:nvSpPr>
            <p:spPr>
              <a:xfrm>
                <a:off x="7783211" y="1012077"/>
                <a:ext cx="353801" cy="274952"/>
              </a:xfrm>
              <a:custGeom>
                <a:avLst/>
                <a:gdLst>
                  <a:gd name="connsiteX0" fmla="*/ 265387 w 353801"/>
                  <a:gd name="connsiteY0" fmla="*/ 273373 h 274952"/>
                  <a:gd name="connsiteX1" fmla="*/ 293845 w 353801"/>
                  <a:gd name="connsiteY1" fmla="*/ 260434 h 274952"/>
                  <a:gd name="connsiteX2" fmla="*/ 290000 w 353801"/>
                  <a:gd name="connsiteY2" fmla="*/ 245878 h 274952"/>
                  <a:gd name="connsiteX3" fmla="*/ 290000 w 353801"/>
                  <a:gd name="connsiteY3" fmla="*/ 245878 h 274952"/>
                  <a:gd name="connsiteX4" fmla="*/ 290000 w 353801"/>
                  <a:gd name="connsiteY4" fmla="*/ 245069 h 274952"/>
                  <a:gd name="connsiteX5" fmla="*/ 298460 w 353801"/>
                  <a:gd name="connsiteY5" fmla="*/ 194931 h 274952"/>
                  <a:gd name="connsiteX6" fmla="*/ 299229 w 353801"/>
                  <a:gd name="connsiteY6" fmla="*/ 193314 h 274952"/>
                  <a:gd name="connsiteX7" fmla="*/ 300768 w 353801"/>
                  <a:gd name="connsiteY7" fmla="*/ 193314 h 274952"/>
                  <a:gd name="connsiteX8" fmla="*/ 325380 w 353801"/>
                  <a:gd name="connsiteY8" fmla="*/ 194931 h 274952"/>
                  <a:gd name="connsiteX9" fmla="*/ 356145 w 353801"/>
                  <a:gd name="connsiteY9" fmla="*/ 163392 h 274952"/>
                  <a:gd name="connsiteX10" fmla="*/ 352299 w 353801"/>
                  <a:gd name="connsiteY10" fmla="*/ 125384 h 274952"/>
                  <a:gd name="connsiteX11" fmla="*/ 322303 w 353801"/>
                  <a:gd name="connsiteY11" fmla="*/ 125384 h 274952"/>
                  <a:gd name="connsiteX12" fmla="*/ 321534 w 353801"/>
                  <a:gd name="connsiteY12" fmla="*/ 127810 h 274952"/>
                  <a:gd name="connsiteX13" fmla="*/ 319227 w 353801"/>
                  <a:gd name="connsiteY13" fmla="*/ 125384 h 274952"/>
                  <a:gd name="connsiteX14" fmla="*/ 285385 w 353801"/>
                  <a:gd name="connsiteY14" fmla="*/ 93846 h 274952"/>
                  <a:gd name="connsiteX15" fmla="*/ 265387 w 353801"/>
                  <a:gd name="connsiteY15" fmla="*/ 94654 h 274952"/>
                  <a:gd name="connsiteX16" fmla="*/ 264618 w 353801"/>
                  <a:gd name="connsiteY16" fmla="*/ 95463 h 274952"/>
                  <a:gd name="connsiteX17" fmla="*/ 263849 w 353801"/>
                  <a:gd name="connsiteY17" fmla="*/ 94654 h 274952"/>
                  <a:gd name="connsiteX18" fmla="*/ 240006 w 353801"/>
                  <a:gd name="connsiteY18" fmla="*/ 73629 h 274952"/>
                  <a:gd name="connsiteX19" fmla="*/ 240006 w 353801"/>
                  <a:gd name="connsiteY19" fmla="*/ 73629 h 274952"/>
                  <a:gd name="connsiteX20" fmla="*/ 239237 w 353801"/>
                  <a:gd name="connsiteY20" fmla="*/ 72820 h 274952"/>
                  <a:gd name="connsiteX21" fmla="*/ 235391 w 353801"/>
                  <a:gd name="connsiteY21" fmla="*/ 54220 h 274952"/>
                  <a:gd name="connsiteX22" fmla="*/ 217701 w 353801"/>
                  <a:gd name="connsiteY22" fmla="*/ 41281 h 274952"/>
                  <a:gd name="connsiteX23" fmla="*/ 210779 w 353801"/>
                  <a:gd name="connsiteY23" fmla="*/ 46133 h 274952"/>
                  <a:gd name="connsiteX24" fmla="*/ 207702 w 353801"/>
                  <a:gd name="connsiteY24" fmla="*/ 63116 h 274952"/>
                  <a:gd name="connsiteX25" fmla="*/ 207702 w 353801"/>
                  <a:gd name="connsiteY25" fmla="*/ 65542 h 274952"/>
                  <a:gd name="connsiteX26" fmla="*/ 206164 w 353801"/>
                  <a:gd name="connsiteY26" fmla="*/ 64733 h 274952"/>
                  <a:gd name="connsiteX27" fmla="*/ 161554 w 353801"/>
                  <a:gd name="connsiteY27" fmla="*/ 61498 h 274952"/>
                  <a:gd name="connsiteX28" fmla="*/ 160785 w 353801"/>
                  <a:gd name="connsiteY28" fmla="*/ 60690 h 274952"/>
                  <a:gd name="connsiteX29" fmla="*/ 160785 w 353801"/>
                  <a:gd name="connsiteY29" fmla="*/ 60690 h 274952"/>
                  <a:gd name="connsiteX30" fmla="*/ 146172 w 353801"/>
                  <a:gd name="connsiteY30" fmla="*/ 46942 h 274952"/>
                  <a:gd name="connsiteX31" fmla="*/ 103100 w 353801"/>
                  <a:gd name="connsiteY31" fmla="*/ 34812 h 274952"/>
                  <a:gd name="connsiteX32" fmla="*/ 102331 w 353801"/>
                  <a:gd name="connsiteY32" fmla="*/ 34812 h 274952"/>
                  <a:gd name="connsiteX33" fmla="*/ 102331 w 353801"/>
                  <a:gd name="connsiteY33" fmla="*/ 34812 h 274952"/>
                  <a:gd name="connsiteX34" fmla="*/ 79257 w 353801"/>
                  <a:gd name="connsiteY34" fmla="*/ 17829 h 274952"/>
                  <a:gd name="connsiteX35" fmla="*/ 79257 w 353801"/>
                  <a:gd name="connsiteY35" fmla="*/ 17829 h 274952"/>
                  <a:gd name="connsiteX36" fmla="*/ 79257 w 353801"/>
                  <a:gd name="connsiteY36" fmla="*/ 17021 h 274952"/>
                  <a:gd name="connsiteX37" fmla="*/ 66951 w 353801"/>
                  <a:gd name="connsiteY37" fmla="*/ 4890 h 274952"/>
                  <a:gd name="connsiteX38" fmla="*/ 55414 w 353801"/>
                  <a:gd name="connsiteY38" fmla="*/ 17021 h 274952"/>
                  <a:gd name="connsiteX39" fmla="*/ 48492 w 353801"/>
                  <a:gd name="connsiteY39" fmla="*/ 46942 h 274952"/>
                  <a:gd name="connsiteX40" fmla="*/ 48492 w 353801"/>
                  <a:gd name="connsiteY40" fmla="*/ 46942 h 274952"/>
                  <a:gd name="connsiteX41" fmla="*/ 48492 w 353801"/>
                  <a:gd name="connsiteY41" fmla="*/ 47751 h 274952"/>
                  <a:gd name="connsiteX42" fmla="*/ 35417 w 353801"/>
                  <a:gd name="connsiteY42" fmla="*/ 67968 h 274952"/>
                  <a:gd name="connsiteX43" fmla="*/ 35417 w 353801"/>
                  <a:gd name="connsiteY43" fmla="*/ 68776 h 274952"/>
                  <a:gd name="connsiteX44" fmla="*/ 34648 w 353801"/>
                  <a:gd name="connsiteY44" fmla="*/ 68776 h 274952"/>
                  <a:gd name="connsiteX45" fmla="*/ 4651 w 353801"/>
                  <a:gd name="connsiteY45" fmla="*/ 75246 h 274952"/>
                  <a:gd name="connsiteX46" fmla="*/ 12343 w 353801"/>
                  <a:gd name="connsiteY46" fmla="*/ 93846 h 274952"/>
                  <a:gd name="connsiteX47" fmla="*/ 37724 w 353801"/>
                  <a:gd name="connsiteY47" fmla="*/ 143984 h 274952"/>
                  <a:gd name="connsiteX48" fmla="*/ 56183 w 353801"/>
                  <a:gd name="connsiteY48" fmla="*/ 158540 h 274952"/>
                  <a:gd name="connsiteX49" fmla="*/ 97716 w 353801"/>
                  <a:gd name="connsiteY49" fmla="*/ 166627 h 274952"/>
                  <a:gd name="connsiteX50" fmla="*/ 99255 w 353801"/>
                  <a:gd name="connsiteY50" fmla="*/ 166627 h 274952"/>
                  <a:gd name="connsiteX51" fmla="*/ 99255 w 353801"/>
                  <a:gd name="connsiteY51" fmla="*/ 168245 h 274952"/>
                  <a:gd name="connsiteX52" fmla="*/ 101562 w 353801"/>
                  <a:gd name="connsiteY52" fmla="*/ 187653 h 274952"/>
                  <a:gd name="connsiteX53" fmla="*/ 118483 w 353801"/>
                  <a:gd name="connsiteY53" fmla="*/ 208679 h 274952"/>
                  <a:gd name="connsiteX54" fmla="*/ 118483 w 353801"/>
                  <a:gd name="connsiteY54" fmla="*/ 209487 h 274952"/>
                  <a:gd name="connsiteX55" fmla="*/ 118483 w 353801"/>
                  <a:gd name="connsiteY55" fmla="*/ 210296 h 274952"/>
                  <a:gd name="connsiteX56" fmla="*/ 118483 w 353801"/>
                  <a:gd name="connsiteY56" fmla="*/ 212722 h 274952"/>
                  <a:gd name="connsiteX57" fmla="*/ 153094 w 353801"/>
                  <a:gd name="connsiteY57" fmla="*/ 207870 h 274952"/>
                  <a:gd name="connsiteX58" fmla="*/ 157709 w 353801"/>
                  <a:gd name="connsiteY58" fmla="*/ 203018 h 274952"/>
                  <a:gd name="connsiteX59" fmla="*/ 159247 w 353801"/>
                  <a:gd name="connsiteY59" fmla="*/ 202209 h 274952"/>
                  <a:gd name="connsiteX60" fmla="*/ 160016 w 353801"/>
                  <a:gd name="connsiteY60" fmla="*/ 202209 h 274952"/>
                  <a:gd name="connsiteX61" fmla="*/ 167707 w 353801"/>
                  <a:gd name="connsiteY61" fmla="*/ 206253 h 274952"/>
                  <a:gd name="connsiteX62" fmla="*/ 168477 w 353801"/>
                  <a:gd name="connsiteY62" fmla="*/ 207061 h 274952"/>
                  <a:gd name="connsiteX63" fmla="*/ 168477 w 353801"/>
                  <a:gd name="connsiteY63" fmla="*/ 207870 h 274952"/>
                  <a:gd name="connsiteX64" fmla="*/ 167707 w 353801"/>
                  <a:gd name="connsiteY64" fmla="*/ 225661 h 274952"/>
                  <a:gd name="connsiteX65" fmla="*/ 208472 w 353801"/>
                  <a:gd name="connsiteY65" fmla="*/ 253156 h 274952"/>
                  <a:gd name="connsiteX66" fmla="*/ 247697 w 353801"/>
                  <a:gd name="connsiteY66" fmla="*/ 252348 h 274952"/>
                  <a:gd name="connsiteX67" fmla="*/ 248466 w 353801"/>
                  <a:gd name="connsiteY67" fmla="*/ 252348 h 274952"/>
                  <a:gd name="connsiteX68" fmla="*/ 249236 w 353801"/>
                  <a:gd name="connsiteY68" fmla="*/ 253156 h 274952"/>
                  <a:gd name="connsiteX69" fmla="*/ 265387 w 353801"/>
                  <a:gd name="connsiteY69" fmla="*/ 273373 h 27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53801" h="274952">
                    <a:moveTo>
                      <a:pt x="265387" y="273373"/>
                    </a:moveTo>
                    <a:lnTo>
                      <a:pt x="293845" y="260434"/>
                    </a:lnTo>
                    <a:lnTo>
                      <a:pt x="290000" y="245878"/>
                    </a:lnTo>
                    <a:lnTo>
                      <a:pt x="290000" y="245878"/>
                    </a:lnTo>
                    <a:lnTo>
                      <a:pt x="290000" y="245069"/>
                    </a:lnTo>
                    <a:lnTo>
                      <a:pt x="298460" y="194931"/>
                    </a:lnTo>
                    <a:lnTo>
                      <a:pt x="299229" y="193314"/>
                    </a:lnTo>
                    <a:lnTo>
                      <a:pt x="300768" y="193314"/>
                    </a:lnTo>
                    <a:lnTo>
                      <a:pt x="325380" y="194931"/>
                    </a:lnTo>
                    <a:lnTo>
                      <a:pt x="356145" y="163392"/>
                    </a:lnTo>
                    <a:lnTo>
                      <a:pt x="352299" y="125384"/>
                    </a:lnTo>
                    <a:lnTo>
                      <a:pt x="322303" y="125384"/>
                    </a:lnTo>
                    <a:lnTo>
                      <a:pt x="321534" y="127810"/>
                    </a:lnTo>
                    <a:lnTo>
                      <a:pt x="319227" y="125384"/>
                    </a:lnTo>
                    <a:lnTo>
                      <a:pt x="285385" y="93846"/>
                    </a:lnTo>
                    <a:lnTo>
                      <a:pt x="265387" y="94654"/>
                    </a:lnTo>
                    <a:lnTo>
                      <a:pt x="264618" y="95463"/>
                    </a:lnTo>
                    <a:lnTo>
                      <a:pt x="263849" y="94654"/>
                    </a:lnTo>
                    <a:lnTo>
                      <a:pt x="240006" y="73629"/>
                    </a:lnTo>
                    <a:lnTo>
                      <a:pt x="240006" y="73629"/>
                    </a:lnTo>
                    <a:lnTo>
                      <a:pt x="239237" y="72820"/>
                    </a:lnTo>
                    <a:lnTo>
                      <a:pt x="235391" y="54220"/>
                    </a:lnTo>
                    <a:lnTo>
                      <a:pt x="217701" y="41281"/>
                    </a:lnTo>
                    <a:lnTo>
                      <a:pt x="210779" y="46133"/>
                    </a:lnTo>
                    <a:lnTo>
                      <a:pt x="207702" y="63116"/>
                    </a:lnTo>
                    <a:lnTo>
                      <a:pt x="207702" y="65542"/>
                    </a:lnTo>
                    <a:lnTo>
                      <a:pt x="206164" y="64733"/>
                    </a:lnTo>
                    <a:lnTo>
                      <a:pt x="161554" y="61498"/>
                    </a:lnTo>
                    <a:lnTo>
                      <a:pt x="160785" y="60690"/>
                    </a:lnTo>
                    <a:lnTo>
                      <a:pt x="160785" y="60690"/>
                    </a:lnTo>
                    <a:lnTo>
                      <a:pt x="146172" y="46942"/>
                    </a:lnTo>
                    <a:lnTo>
                      <a:pt x="103100" y="34812"/>
                    </a:lnTo>
                    <a:lnTo>
                      <a:pt x="102331" y="34812"/>
                    </a:lnTo>
                    <a:lnTo>
                      <a:pt x="102331" y="34812"/>
                    </a:lnTo>
                    <a:lnTo>
                      <a:pt x="79257" y="17829"/>
                    </a:lnTo>
                    <a:lnTo>
                      <a:pt x="79257" y="17829"/>
                    </a:lnTo>
                    <a:lnTo>
                      <a:pt x="79257" y="17021"/>
                    </a:lnTo>
                    <a:lnTo>
                      <a:pt x="66951" y="4890"/>
                    </a:lnTo>
                    <a:lnTo>
                      <a:pt x="55414" y="17021"/>
                    </a:lnTo>
                    <a:lnTo>
                      <a:pt x="48492" y="46942"/>
                    </a:lnTo>
                    <a:lnTo>
                      <a:pt x="48492" y="46942"/>
                    </a:lnTo>
                    <a:lnTo>
                      <a:pt x="48492" y="47751"/>
                    </a:lnTo>
                    <a:lnTo>
                      <a:pt x="35417" y="67968"/>
                    </a:lnTo>
                    <a:lnTo>
                      <a:pt x="35417" y="68776"/>
                    </a:lnTo>
                    <a:lnTo>
                      <a:pt x="34648" y="68776"/>
                    </a:lnTo>
                    <a:lnTo>
                      <a:pt x="4651" y="75246"/>
                    </a:lnTo>
                    <a:lnTo>
                      <a:pt x="12343" y="93846"/>
                    </a:lnTo>
                    <a:lnTo>
                      <a:pt x="37724" y="143984"/>
                    </a:lnTo>
                    <a:lnTo>
                      <a:pt x="56183" y="158540"/>
                    </a:lnTo>
                    <a:lnTo>
                      <a:pt x="97716" y="166627"/>
                    </a:lnTo>
                    <a:lnTo>
                      <a:pt x="99255" y="166627"/>
                    </a:lnTo>
                    <a:lnTo>
                      <a:pt x="99255" y="168245"/>
                    </a:lnTo>
                    <a:lnTo>
                      <a:pt x="101562" y="187653"/>
                    </a:lnTo>
                    <a:lnTo>
                      <a:pt x="118483" y="208679"/>
                    </a:lnTo>
                    <a:lnTo>
                      <a:pt x="118483" y="209487"/>
                    </a:lnTo>
                    <a:lnTo>
                      <a:pt x="118483" y="210296"/>
                    </a:lnTo>
                    <a:lnTo>
                      <a:pt x="118483" y="212722"/>
                    </a:lnTo>
                    <a:lnTo>
                      <a:pt x="153094" y="207870"/>
                    </a:lnTo>
                    <a:lnTo>
                      <a:pt x="157709" y="203018"/>
                    </a:lnTo>
                    <a:lnTo>
                      <a:pt x="159247" y="202209"/>
                    </a:lnTo>
                    <a:lnTo>
                      <a:pt x="160016" y="202209"/>
                    </a:lnTo>
                    <a:lnTo>
                      <a:pt x="167707" y="206253"/>
                    </a:lnTo>
                    <a:lnTo>
                      <a:pt x="168477" y="207061"/>
                    </a:lnTo>
                    <a:lnTo>
                      <a:pt x="168477" y="207870"/>
                    </a:lnTo>
                    <a:lnTo>
                      <a:pt x="167707" y="225661"/>
                    </a:lnTo>
                    <a:lnTo>
                      <a:pt x="208472" y="253156"/>
                    </a:lnTo>
                    <a:lnTo>
                      <a:pt x="247697" y="252348"/>
                    </a:lnTo>
                    <a:lnTo>
                      <a:pt x="248466" y="252348"/>
                    </a:lnTo>
                    <a:lnTo>
                      <a:pt x="249236" y="253156"/>
                    </a:lnTo>
                    <a:lnTo>
                      <a:pt x="265387" y="2733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0" name="Полилиния: фигура 77">
                <a:extLst>
                  <a:ext uri="{FF2B5EF4-FFF2-40B4-BE49-F238E27FC236}">
                    <a16:creationId xmlns:a16="http://schemas.microsoft.com/office/drawing/2014/main" xmlns="" id="{628C9ACB-11B9-4748-8D22-AABCEE38937D}"/>
                  </a:ext>
                </a:extLst>
              </p:cNvPr>
              <p:cNvSpPr/>
              <p:nvPr/>
            </p:nvSpPr>
            <p:spPr>
              <a:xfrm>
                <a:off x="8042409" y="1173814"/>
                <a:ext cx="192283" cy="177910"/>
              </a:xfrm>
              <a:custGeom>
                <a:avLst/>
                <a:gdLst>
                  <a:gd name="connsiteX0" fmla="*/ 190012 w 192283"/>
                  <a:gd name="connsiteY0" fmla="*/ 117297 h 177910"/>
                  <a:gd name="connsiteX1" fmla="*/ 166169 w 192283"/>
                  <a:gd name="connsiteY1" fmla="*/ 93037 h 177910"/>
                  <a:gd name="connsiteX2" fmla="*/ 165400 w 192283"/>
                  <a:gd name="connsiteY2" fmla="*/ 92228 h 177910"/>
                  <a:gd name="connsiteX3" fmla="*/ 165400 w 192283"/>
                  <a:gd name="connsiteY3" fmla="*/ 90611 h 177910"/>
                  <a:gd name="connsiteX4" fmla="*/ 174630 w 192283"/>
                  <a:gd name="connsiteY4" fmla="*/ 55029 h 177910"/>
                  <a:gd name="connsiteX5" fmla="*/ 156940 w 192283"/>
                  <a:gd name="connsiteY5" fmla="*/ 31577 h 177910"/>
                  <a:gd name="connsiteX6" fmla="*/ 141557 w 192283"/>
                  <a:gd name="connsiteY6" fmla="*/ 32386 h 177910"/>
                  <a:gd name="connsiteX7" fmla="*/ 140788 w 192283"/>
                  <a:gd name="connsiteY7" fmla="*/ 32386 h 177910"/>
                  <a:gd name="connsiteX8" fmla="*/ 140019 w 192283"/>
                  <a:gd name="connsiteY8" fmla="*/ 32386 h 177910"/>
                  <a:gd name="connsiteX9" fmla="*/ 99255 w 192283"/>
                  <a:gd name="connsiteY9" fmla="*/ 4890 h 177910"/>
                  <a:gd name="connsiteX10" fmla="*/ 68489 w 192283"/>
                  <a:gd name="connsiteY10" fmla="*/ 36429 h 177910"/>
                  <a:gd name="connsiteX11" fmla="*/ 67720 w 192283"/>
                  <a:gd name="connsiteY11" fmla="*/ 37238 h 177910"/>
                  <a:gd name="connsiteX12" fmla="*/ 66951 w 192283"/>
                  <a:gd name="connsiteY12" fmla="*/ 37238 h 177910"/>
                  <a:gd name="connsiteX13" fmla="*/ 43108 w 192283"/>
                  <a:gd name="connsiteY13" fmla="*/ 35620 h 177910"/>
                  <a:gd name="connsiteX14" fmla="*/ 34648 w 192283"/>
                  <a:gd name="connsiteY14" fmla="*/ 84141 h 177910"/>
                  <a:gd name="connsiteX15" fmla="*/ 38493 w 192283"/>
                  <a:gd name="connsiteY15" fmla="*/ 98698 h 177910"/>
                  <a:gd name="connsiteX16" fmla="*/ 39262 w 192283"/>
                  <a:gd name="connsiteY16" fmla="*/ 100315 h 177910"/>
                  <a:gd name="connsiteX17" fmla="*/ 37724 w 192283"/>
                  <a:gd name="connsiteY17" fmla="*/ 101124 h 177910"/>
                  <a:gd name="connsiteX18" fmla="*/ 7728 w 192283"/>
                  <a:gd name="connsiteY18" fmla="*/ 115680 h 177910"/>
                  <a:gd name="connsiteX19" fmla="*/ 4651 w 192283"/>
                  <a:gd name="connsiteY19" fmla="*/ 131045 h 177910"/>
                  <a:gd name="connsiteX20" fmla="*/ 6190 w 192283"/>
                  <a:gd name="connsiteY20" fmla="*/ 155306 h 177910"/>
                  <a:gd name="connsiteX21" fmla="*/ 21572 w 192283"/>
                  <a:gd name="connsiteY21" fmla="*/ 173097 h 177910"/>
                  <a:gd name="connsiteX22" fmla="*/ 40031 w 192283"/>
                  <a:gd name="connsiteY22" fmla="*/ 156923 h 177910"/>
                  <a:gd name="connsiteX23" fmla="*/ 41570 w 192283"/>
                  <a:gd name="connsiteY23" fmla="*/ 156114 h 177910"/>
                  <a:gd name="connsiteX24" fmla="*/ 43108 w 192283"/>
                  <a:gd name="connsiteY24" fmla="*/ 157732 h 177910"/>
                  <a:gd name="connsiteX25" fmla="*/ 47723 w 192283"/>
                  <a:gd name="connsiteY25" fmla="*/ 162584 h 177910"/>
                  <a:gd name="connsiteX26" fmla="*/ 83103 w 192283"/>
                  <a:gd name="connsiteY26" fmla="*/ 157732 h 177910"/>
                  <a:gd name="connsiteX27" fmla="*/ 83872 w 192283"/>
                  <a:gd name="connsiteY27" fmla="*/ 157732 h 177910"/>
                  <a:gd name="connsiteX28" fmla="*/ 83872 w 192283"/>
                  <a:gd name="connsiteY28" fmla="*/ 158540 h 177910"/>
                  <a:gd name="connsiteX29" fmla="*/ 101562 w 192283"/>
                  <a:gd name="connsiteY29" fmla="*/ 168245 h 177910"/>
                  <a:gd name="connsiteX30" fmla="*/ 133866 w 192283"/>
                  <a:gd name="connsiteY30" fmla="*/ 147219 h 177910"/>
                  <a:gd name="connsiteX31" fmla="*/ 141557 w 192283"/>
                  <a:gd name="connsiteY31" fmla="*/ 134280 h 177910"/>
                  <a:gd name="connsiteX32" fmla="*/ 142326 w 192283"/>
                  <a:gd name="connsiteY32" fmla="*/ 133471 h 177910"/>
                  <a:gd name="connsiteX33" fmla="*/ 143095 w 192283"/>
                  <a:gd name="connsiteY33" fmla="*/ 133471 h 177910"/>
                  <a:gd name="connsiteX34" fmla="*/ 169246 w 192283"/>
                  <a:gd name="connsiteY34" fmla="*/ 132662 h 177910"/>
                  <a:gd name="connsiteX35" fmla="*/ 190012 w 192283"/>
                  <a:gd name="connsiteY35" fmla="*/ 117297 h 1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2283" h="177910">
                    <a:moveTo>
                      <a:pt x="190012" y="117297"/>
                    </a:moveTo>
                    <a:lnTo>
                      <a:pt x="166169" y="93037"/>
                    </a:lnTo>
                    <a:lnTo>
                      <a:pt x="165400" y="92228"/>
                    </a:lnTo>
                    <a:lnTo>
                      <a:pt x="165400" y="90611"/>
                    </a:lnTo>
                    <a:lnTo>
                      <a:pt x="174630" y="55029"/>
                    </a:lnTo>
                    <a:lnTo>
                      <a:pt x="156940" y="31577"/>
                    </a:lnTo>
                    <a:lnTo>
                      <a:pt x="141557" y="32386"/>
                    </a:lnTo>
                    <a:lnTo>
                      <a:pt x="140788" y="32386"/>
                    </a:lnTo>
                    <a:lnTo>
                      <a:pt x="140019" y="32386"/>
                    </a:lnTo>
                    <a:lnTo>
                      <a:pt x="99255" y="4890"/>
                    </a:lnTo>
                    <a:lnTo>
                      <a:pt x="68489" y="36429"/>
                    </a:lnTo>
                    <a:lnTo>
                      <a:pt x="67720" y="37238"/>
                    </a:lnTo>
                    <a:lnTo>
                      <a:pt x="66951" y="37238"/>
                    </a:lnTo>
                    <a:lnTo>
                      <a:pt x="43108" y="35620"/>
                    </a:lnTo>
                    <a:lnTo>
                      <a:pt x="34648" y="84141"/>
                    </a:lnTo>
                    <a:lnTo>
                      <a:pt x="38493" y="98698"/>
                    </a:lnTo>
                    <a:lnTo>
                      <a:pt x="39262" y="100315"/>
                    </a:lnTo>
                    <a:lnTo>
                      <a:pt x="37724" y="101124"/>
                    </a:lnTo>
                    <a:lnTo>
                      <a:pt x="7728" y="115680"/>
                    </a:lnTo>
                    <a:lnTo>
                      <a:pt x="4651" y="131045"/>
                    </a:lnTo>
                    <a:lnTo>
                      <a:pt x="6190" y="155306"/>
                    </a:lnTo>
                    <a:lnTo>
                      <a:pt x="21572" y="173097"/>
                    </a:lnTo>
                    <a:lnTo>
                      <a:pt x="40031" y="156923"/>
                    </a:lnTo>
                    <a:lnTo>
                      <a:pt x="41570" y="156114"/>
                    </a:lnTo>
                    <a:lnTo>
                      <a:pt x="43108" y="157732"/>
                    </a:lnTo>
                    <a:lnTo>
                      <a:pt x="47723" y="162584"/>
                    </a:lnTo>
                    <a:lnTo>
                      <a:pt x="83103" y="157732"/>
                    </a:lnTo>
                    <a:lnTo>
                      <a:pt x="83872" y="157732"/>
                    </a:lnTo>
                    <a:lnTo>
                      <a:pt x="83872" y="158540"/>
                    </a:lnTo>
                    <a:lnTo>
                      <a:pt x="101562" y="168245"/>
                    </a:lnTo>
                    <a:lnTo>
                      <a:pt x="133866" y="147219"/>
                    </a:lnTo>
                    <a:lnTo>
                      <a:pt x="141557" y="134280"/>
                    </a:lnTo>
                    <a:lnTo>
                      <a:pt x="142326" y="133471"/>
                    </a:lnTo>
                    <a:lnTo>
                      <a:pt x="143095" y="133471"/>
                    </a:lnTo>
                    <a:lnTo>
                      <a:pt x="169246" y="132662"/>
                    </a:lnTo>
                    <a:lnTo>
                      <a:pt x="190012" y="11729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1" name="Полилиния: фигура 78">
                <a:extLst>
                  <a:ext uri="{FF2B5EF4-FFF2-40B4-BE49-F238E27FC236}">
                    <a16:creationId xmlns:a16="http://schemas.microsoft.com/office/drawing/2014/main" xmlns="" id="{DB7F343A-8AA3-4557-848F-805A5BE59803}"/>
                  </a:ext>
                </a:extLst>
              </p:cNvPr>
              <p:cNvSpPr/>
              <p:nvPr/>
            </p:nvSpPr>
            <p:spPr>
              <a:xfrm>
                <a:off x="8181622" y="1908098"/>
                <a:ext cx="430715" cy="533731"/>
              </a:xfrm>
              <a:custGeom>
                <a:avLst/>
                <a:gdLst>
                  <a:gd name="connsiteX0" fmla="*/ 6190 w 430714"/>
                  <a:gd name="connsiteY0" fmla="*/ 138323 h 533731"/>
                  <a:gd name="connsiteX1" fmla="*/ 4651 w 430714"/>
                  <a:gd name="connsiteY1" fmla="*/ 162584 h 533731"/>
                  <a:gd name="connsiteX2" fmla="*/ 16957 w 430714"/>
                  <a:gd name="connsiteY2" fmla="*/ 192505 h 533731"/>
                  <a:gd name="connsiteX3" fmla="*/ 30802 w 430714"/>
                  <a:gd name="connsiteY3" fmla="*/ 190079 h 533731"/>
                  <a:gd name="connsiteX4" fmla="*/ 40801 w 430714"/>
                  <a:gd name="connsiteY4" fmla="*/ 180375 h 533731"/>
                  <a:gd name="connsiteX5" fmla="*/ 62336 w 430714"/>
                  <a:gd name="connsiteY5" fmla="*/ 190888 h 533731"/>
                  <a:gd name="connsiteX6" fmla="*/ 60798 w 430714"/>
                  <a:gd name="connsiteY6" fmla="*/ 205444 h 533731"/>
                  <a:gd name="connsiteX7" fmla="*/ 55414 w 430714"/>
                  <a:gd name="connsiteY7" fmla="*/ 219192 h 533731"/>
                  <a:gd name="connsiteX8" fmla="*/ 62336 w 430714"/>
                  <a:gd name="connsiteY8" fmla="*/ 228087 h 533731"/>
                  <a:gd name="connsiteX9" fmla="*/ 82334 w 430714"/>
                  <a:gd name="connsiteY9" fmla="*/ 235365 h 533731"/>
                  <a:gd name="connsiteX10" fmla="*/ 90025 w 430714"/>
                  <a:gd name="connsiteY10" fmla="*/ 264478 h 533731"/>
                  <a:gd name="connsiteX11" fmla="*/ 98486 w 430714"/>
                  <a:gd name="connsiteY11" fmla="*/ 301677 h 533731"/>
                  <a:gd name="connsiteX12" fmla="*/ 89256 w 430714"/>
                  <a:gd name="connsiteY12" fmla="*/ 325129 h 533731"/>
                  <a:gd name="connsiteX13" fmla="*/ 98486 w 430714"/>
                  <a:gd name="connsiteY13" fmla="*/ 343729 h 533731"/>
                  <a:gd name="connsiteX14" fmla="*/ 121560 w 430714"/>
                  <a:gd name="connsiteY14" fmla="*/ 329173 h 533731"/>
                  <a:gd name="connsiteX15" fmla="*/ 131558 w 430714"/>
                  <a:gd name="connsiteY15" fmla="*/ 332407 h 533731"/>
                  <a:gd name="connsiteX16" fmla="*/ 138480 w 430714"/>
                  <a:gd name="connsiteY16" fmla="*/ 347772 h 533731"/>
                  <a:gd name="connsiteX17" fmla="*/ 143095 w 430714"/>
                  <a:gd name="connsiteY17" fmla="*/ 375268 h 533731"/>
                  <a:gd name="connsiteX18" fmla="*/ 158478 w 430714"/>
                  <a:gd name="connsiteY18" fmla="*/ 387398 h 533731"/>
                  <a:gd name="connsiteX19" fmla="*/ 176168 w 430714"/>
                  <a:gd name="connsiteY19" fmla="*/ 374459 h 533731"/>
                  <a:gd name="connsiteX20" fmla="*/ 193858 w 430714"/>
                  <a:gd name="connsiteY20" fmla="*/ 375268 h 533731"/>
                  <a:gd name="connsiteX21" fmla="*/ 225392 w 430714"/>
                  <a:gd name="connsiteY21" fmla="*/ 390633 h 533731"/>
                  <a:gd name="connsiteX22" fmla="*/ 224623 w 430714"/>
                  <a:gd name="connsiteY22" fmla="*/ 405998 h 533731"/>
                  <a:gd name="connsiteX23" fmla="*/ 231546 w 430714"/>
                  <a:gd name="connsiteY23" fmla="*/ 418937 h 533731"/>
                  <a:gd name="connsiteX24" fmla="*/ 247697 w 430714"/>
                  <a:gd name="connsiteY24" fmla="*/ 422171 h 533731"/>
                  <a:gd name="connsiteX25" fmla="*/ 260773 w 430714"/>
                  <a:gd name="connsiteY25" fmla="*/ 406806 h 533731"/>
                  <a:gd name="connsiteX26" fmla="*/ 274617 w 430714"/>
                  <a:gd name="connsiteY26" fmla="*/ 422171 h 533731"/>
                  <a:gd name="connsiteX27" fmla="*/ 293076 w 430714"/>
                  <a:gd name="connsiteY27" fmla="*/ 433493 h 533731"/>
                  <a:gd name="connsiteX28" fmla="*/ 289231 w 430714"/>
                  <a:gd name="connsiteY28" fmla="*/ 463414 h 533731"/>
                  <a:gd name="connsiteX29" fmla="*/ 293076 w 430714"/>
                  <a:gd name="connsiteY29" fmla="*/ 480397 h 533731"/>
                  <a:gd name="connsiteX30" fmla="*/ 310766 w 430714"/>
                  <a:gd name="connsiteY30" fmla="*/ 501422 h 533731"/>
                  <a:gd name="connsiteX31" fmla="*/ 326149 w 430714"/>
                  <a:gd name="connsiteY31" fmla="*/ 506274 h 533731"/>
                  <a:gd name="connsiteX32" fmla="*/ 341532 w 430714"/>
                  <a:gd name="connsiteY32" fmla="*/ 496570 h 533731"/>
                  <a:gd name="connsiteX33" fmla="*/ 353069 w 430714"/>
                  <a:gd name="connsiteY33" fmla="*/ 501422 h 533731"/>
                  <a:gd name="connsiteX34" fmla="*/ 362298 w 430714"/>
                  <a:gd name="connsiteY34" fmla="*/ 520022 h 533731"/>
                  <a:gd name="connsiteX35" fmla="*/ 399217 w 430714"/>
                  <a:gd name="connsiteY35" fmla="*/ 532961 h 533731"/>
                  <a:gd name="connsiteX36" fmla="*/ 415368 w 430714"/>
                  <a:gd name="connsiteY36" fmla="*/ 520022 h 533731"/>
                  <a:gd name="connsiteX37" fmla="*/ 431520 w 430714"/>
                  <a:gd name="connsiteY37" fmla="*/ 495762 h 533731"/>
                  <a:gd name="connsiteX38" fmla="*/ 403062 w 430714"/>
                  <a:gd name="connsiteY38" fmla="*/ 430258 h 533731"/>
                  <a:gd name="connsiteX39" fmla="*/ 400755 w 430714"/>
                  <a:gd name="connsiteY39" fmla="*/ 428641 h 533731"/>
                  <a:gd name="connsiteX40" fmla="*/ 399986 w 430714"/>
                  <a:gd name="connsiteY40" fmla="*/ 428641 h 533731"/>
                  <a:gd name="connsiteX41" fmla="*/ 399986 w 430714"/>
                  <a:gd name="connsiteY41" fmla="*/ 427832 h 533731"/>
                  <a:gd name="connsiteX42" fmla="*/ 393833 w 430714"/>
                  <a:gd name="connsiteY42" fmla="*/ 408424 h 533731"/>
                  <a:gd name="connsiteX43" fmla="*/ 393064 w 430714"/>
                  <a:gd name="connsiteY43" fmla="*/ 406806 h 533731"/>
                  <a:gd name="connsiteX44" fmla="*/ 394602 w 430714"/>
                  <a:gd name="connsiteY44" fmla="*/ 405998 h 533731"/>
                  <a:gd name="connsiteX45" fmla="*/ 409984 w 430714"/>
                  <a:gd name="connsiteY45" fmla="*/ 393059 h 533731"/>
                  <a:gd name="connsiteX46" fmla="*/ 413061 w 430714"/>
                  <a:gd name="connsiteY46" fmla="*/ 381737 h 533731"/>
                  <a:gd name="connsiteX47" fmla="*/ 406139 w 430714"/>
                  <a:gd name="connsiteY47" fmla="*/ 363946 h 533731"/>
                  <a:gd name="connsiteX48" fmla="*/ 366144 w 430714"/>
                  <a:gd name="connsiteY48" fmla="*/ 351007 h 533731"/>
                  <a:gd name="connsiteX49" fmla="*/ 347685 w 430714"/>
                  <a:gd name="connsiteY49" fmla="*/ 356668 h 533731"/>
                  <a:gd name="connsiteX50" fmla="*/ 337686 w 430714"/>
                  <a:gd name="connsiteY50" fmla="*/ 380120 h 533731"/>
                  <a:gd name="connsiteX51" fmla="*/ 337686 w 430714"/>
                  <a:gd name="connsiteY51" fmla="*/ 381737 h 533731"/>
                  <a:gd name="connsiteX52" fmla="*/ 336148 w 430714"/>
                  <a:gd name="connsiteY52" fmla="*/ 381737 h 533731"/>
                  <a:gd name="connsiteX53" fmla="*/ 312305 w 430714"/>
                  <a:gd name="connsiteY53" fmla="*/ 379311 h 533731"/>
                  <a:gd name="connsiteX54" fmla="*/ 311535 w 430714"/>
                  <a:gd name="connsiteY54" fmla="*/ 378502 h 533731"/>
                  <a:gd name="connsiteX55" fmla="*/ 310766 w 430714"/>
                  <a:gd name="connsiteY55" fmla="*/ 378502 h 533731"/>
                  <a:gd name="connsiteX56" fmla="*/ 289231 w 430714"/>
                  <a:gd name="connsiteY56" fmla="*/ 355051 h 533731"/>
                  <a:gd name="connsiteX57" fmla="*/ 248466 w 430714"/>
                  <a:gd name="connsiteY57" fmla="*/ 345346 h 533731"/>
                  <a:gd name="connsiteX58" fmla="*/ 247697 w 430714"/>
                  <a:gd name="connsiteY58" fmla="*/ 345346 h 533731"/>
                  <a:gd name="connsiteX59" fmla="*/ 246928 w 430714"/>
                  <a:gd name="connsiteY59" fmla="*/ 344538 h 533731"/>
                  <a:gd name="connsiteX60" fmla="*/ 238468 w 430714"/>
                  <a:gd name="connsiteY60" fmla="*/ 326747 h 533731"/>
                  <a:gd name="connsiteX61" fmla="*/ 237699 w 430714"/>
                  <a:gd name="connsiteY61" fmla="*/ 325129 h 533731"/>
                  <a:gd name="connsiteX62" fmla="*/ 238468 w 430714"/>
                  <a:gd name="connsiteY62" fmla="*/ 324321 h 533731"/>
                  <a:gd name="connsiteX63" fmla="*/ 254620 w 430714"/>
                  <a:gd name="connsiteY63" fmla="*/ 306530 h 533731"/>
                  <a:gd name="connsiteX64" fmla="*/ 244621 w 430714"/>
                  <a:gd name="connsiteY64" fmla="*/ 296017 h 533731"/>
                  <a:gd name="connsiteX65" fmla="*/ 243852 w 430714"/>
                  <a:gd name="connsiteY65" fmla="*/ 295208 h 533731"/>
                  <a:gd name="connsiteX66" fmla="*/ 243852 w 430714"/>
                  <a:gd name="connsiteY66" fmla="*/ 294399 h 533731"/>
                  <a:gd name="connsiteX67" fmla="*/ 244621 w 430714"/>
                  <a:gd name="connsiteY67" fmla="*/ 283078 h 533731"/>
                  <a:gd name="connsiteX68" fmla="*/ 244621 w 430714"/>
                  <a:gd name="connsiteY68" fmla="*/ 281460 h 533731"/>
                  <a:gd name="connsiteX69" fmla="*/ 246159 w 430714"/>
                  <a:gd name="connsiteY69" fmla="*/ 281460 h 533731"/>
                  <a:gd name="connsiteX70" fmla="*/ 260773 w 430714"/>
                  <a:gd name="connsiteY70" fmla="*/ 276608 h 533731"/>
                  <a:gd name="connsiteX71" fmla="*/ 262311 w 430714"/>
                  <a:gd name="connsiteY71" fmla="*/ 250730 h 533731"/>
                  <a:gd name="connsiteX72" fmla="*/ 241544 w 430714"/>
                  <a:gd name="connsiteY72" fmla="*/ 252348 h 533731"/>
                  <a:gd name="connsiteX73" fmla="*/ 231546 w 430714"/>
                  <a:gd name="connsiteY73" fmla="*/ 258817 h 533731"/>
                  <a:gd name="connsiteX74" fmla="*/ 228469 w 430714"/>
                  <a:gd name="connsiteY74" fmla="*/ 261243 h 533731"/>
                  <a:gd name="connsiteX75" fmla="*/ 228469 w 430714"/>
                  <a:gd name="connsiteY75" fmla="*/ 258009 h 533731"/>
                  <a:gd name="connsiteX76" fmla="*/ 224623 w 430714"/>
                  <a:gd name="connsiteY76" fmla="*/ 227278 h 533731"/>
                  <a:gd name="connsiteX77" fmla="*/ 224623 w 430714"/>
                  <a:gd name="connsiteY77" fmla="*/ 225661 h 533731"/>
                  <a:gd name="connsiteX78" fmla="*/ 226162 w 430714"/>
                  <a:gd name="connsiteY78" fmla="*/ 224853 h 533731"/>
                  <a:gd name="connsiteX79" fmla="*/ 235391 w 430714"/>
                  <a:gd name="connsiteY79" fmla="*/ 220809 h 533731"/>
                  <a:gd name="connsiteX80" fmla="*/ 236160 w 430714"/>
                  <a:gd name="connsiteY80" fmla="*/ 203018 h 533731"/>
                  <a:gd name="connsiteX81" fmla="*/ 226931 w 430714"/>
                  <a:gd name="connsiteY81" fmla="*/ 191696 h 533731"/>
                  <a:gd name="connsiteX82" fmla="*/ 226162 w 430714"/>
                  <a:gd name="connsiteY82" fmla="*/ 190888 h 533731"/>
                  <a:gd name="connsiteX83" fmla="*/ 226162 w 430714"/>
                  <a:gd name="connsiteY83" fmla="*/ 190079 h 533731"/>
                  <a:gd name="connsiteX84" fmla="*/ 227700 w 430714"/>
                  <a:gd name="connsiteY84" fmla="*/ 147219 h 533731"/>
                  <a:gd name="connsiteX85" fmla="*/ 216163 w 430714"/>
                  <a:gd name="connsiteY85" fmla="*/ 130236 h 533731"/>
                  <a:gd name="connsiteX86" fmla="*/ 216163 w 430714"/>
                  <a:gd name="connsiteY86" fmla="*/ 130236 h 533731"/>
                  <a:gd name="connsiteX87" fmla="*/ 216163 w 430714"/>
                  <a:gd name="connsiteY87" fmla="*/ 129428 h 533731"/>
                  <a:gd name="connsiteX88" fmla="*/ 216163 w 430714"/>
                  <a:gd name="connsiteY88" fmla="*/ 72011 h 533731"/>
                  <a:gd name="connsiteX89" fmla="*/ 204626 w 430714"/>
                  <a:gd name="connsiteY89" fmla="*/ 46133 h 533731"/>
                  <a:gd name="connsiteX90" fmla="*/ 204626 w 430714"/>
                  <a:gd name="connsiteY90" fmla="*/ 46133 h 533731"/>
                  <a:gd name="connsiteX91" fmla="*/ 204626 w 430714"/>
                  <a:gd name="connsiteY91" fmla="*/ 45325 h 533731"/>
                  <a:gd name="connsiteX92" fmla="*/ 210010 w 430714"/>
                  <a:gd name="connsiteY92" fmla="*/ 21873 h 533731"/>
                  <a:gd name="connsiteX93" fmla="*/ 195396 w 430714"/>
                  <a:gd name="connsiteY93" fmla="*/ 4890 h 533731"/>
                  <a:gd name="connsiteX94" fmla="*/ 194627 w 430714"/>
                  <a:gd name="connsiteY94" fmla="*/ 7317 h 533731"/>
                  <a:gd name="connsiteX95" fmla="*/ 194627 w 430714"/>
                  <a:gd name="connsiteY95" fmla="*/ 8125 h 533731"/>
                  <a:gd name="connsiteX96" fmla="*/ 187705 w 430714"/>
                  <a:gd name="connsiteY96" fmla="*/ 34003 h 533731"/>
                  <a:gd name="connsiteX97" fmla="*/ 186936 w 430714"/>
                  <a:gd name="connsiteY97" fmla="*/ 34003 h 533731"/>
                  <a:gd name="connsiteX98" fmla="*/ 186936 w 430714"/>
                  <a:gd name="connsiteY98" fmla="*/ 34003 h 533731"/>
                  <a:gd name="connsiteX99" fmla="*/ 181552 w 430714"/>
                  <a:gd name="connsiteY99" fmla="*/ 45325 h 533731"/>
                  <a:gd name="connsiteX100" fmla="*/ 181552 w 430714"/>
                  <a:gd name="connsiteY100" fmla="*/ 46133 h 533731"/>
                  <a:gd name="connsiteX101" fmla="*/ 180783 w 430714"/>
                  <a:gd name="connsiteY101" fmla="*/ 46133 h 533731"/>
                  <a:gd name="connsiteX102" fmla="*/ 137711 w 430714"/>
                  <a:gd name="connsiteY102" fmla="*/ 71203 h 533731"/>
                  <a:gd name="connsiteX103" fmla="*/ 127713 w 430714"/>
                  <a:gd name="connsiteY103" fmla="*/ 92228 h 533731"/>
                  <a:gd name="connsiteX104" fmla="*/ 126943 w 430714"/>
                  <a:gd name="connsiteY104" fmla="*/ 93037 h 533731"/>
                  <a:gd name="connsiteX105" fmla="*/ 126174 w 430714"/>
                  <a:gd name="connsiteY105" fmla="*/ 93037 h 533731"/>
                  <a:gd name="connsiteX106" fmla="*/ 96947 w 430714"/>
                  <a:gd name="connsiteY106" fmla="*/ 102741 h 533731"/>
                  <a:gd name="connsiteX107" fmla="*/ 96947 w 430714"/>
                  <a:gd name="connsiteY107" fmla="*/ 102741 h 533731"/>
                  <a:gd name="connsiteX108" fmla="*/ 96947 w 430714"/>
                  <a:gd name="connsiteY108" fmla="*/ 102741 h 533731"/>
                  <a:gd name="connsiteX109" fmla="*/ 81565 w 430714"/>
                  <a:gd name="connsiteY109" fmla="*/ 105167 h 533731"/>
                  <a:gd name="connsiteX110" fmla="*/ 51568 w 430714"/>
                  <a:gd name="connsiteY110" fmla="*/ 132663 h 533731"/>
                  <a:gd name="connsiteX111" fmla="*/ 50799 w 430714"/>
                  <a:gd name="connsiteY111" fmla="*/ 133471 h 533731"/>
                  <a:gd name="connsiteX112" fmla="*/ 50799 w 430714"/>
                  <a:gd name="connsiteY112" fmla="*/ 133471 h 533731"/>
                  <a:gd name="connsiteX113" fmla="*/ 6959 w 430714"/>
                  <a:gd name="connsiteY113" fmla="*/ 136706 h 533731"/>
                  <a:gd name="connsiteX114" fmla="*/ 6190 w 430714"/>
                  <a:gd name="connsiteY114" fmla="*/ 138323 h 53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430714" h="533731">
                    <a:moveTo>
                      <a:pt x="6190" y="138323"/>
                    </a:moveTo>
                    <a:lnTo>
                      <a:pt x="4651" y="162584"/>
                    </a:lnTo>
                    <a:lnTo>
                      <a:pt x="16957" y="192505"/>
                    </a:lnTo>
                    <a:lnTo>
                      <a:pt x="30802" y="190079"/>
                    </a:lnTo>
                    <a:lnTo>
                      <a:pt x="40801" y="180375"/>
                    </a:lnTo>
                    <a:lnTo>
                      <a:pt x="62336" y="190888"/>
                    </a:lnTo>
                    <a:lnTo>
                      <a:pt x="60798" y="205444"/>
                    </a:lnTo>
                    <a:lnTo>
                      <a:pt x="55414" y="219192"/>
                    </a:lnTo>
                    <a:lnTo>
                      <a:pt x="62336" y="228087"/>
                    </a:lnTo>
                    <a:lnTo>
                      <a:pt x="82334" y="235365"/>
                    </a:lnTo>
                    <a:lnTo>
                      <a:pt x="90025" y="264478"/>
                    </a:lnTo>
                    <a:lnTo>
                      <a:pt x="98486" y="301677"/>
                    </a:lnTo>
                    <a:lnTo>
                      <a:pt x="89256" y="325129"/>
                    </a:lnTo>
                    <a:lnTo>
                      <a:pt x="98486" y="343729"/>
                    </a:lnTo>
                    <a:lnTo>
                      <a:pt x="121560" y="329173"/>
                    </a:lnTo>
                    <a:lnTo>
                      <a:pt x="131558" y="332407"/>
                    </a:lnTo>
                    <a:lnTo>
                      <a:pt x="138480" y="347772"/>
                    </a:lnTo>
                    <a:lnTo>
                      <a:pt x="143095" y="375268"/>
                    </a:lnTo>
                    <a:lnTo>
                      <a:pt x="158478" y="387398"/>
                    </a:lnTo>
                    <a:lnTo>
                      <a:pt x="176168" y="374459"/>
                    </a:lnTo>
                    <a:lnTo>
                      <a:pt x="193858" y="375268"/>
                    </a:lnTo>
                    <a:lnTo>
                      <a:pt x="225392" y="390633"/>
                    </a:lnTo>
                    <a:lnTo>
                      <a:pt x="224623" y="405998"/>
                    </a:lnTo>
                    <a:lnTo>
                      <a:pt x="231546" y="418937"/>
                    </a:lnTo>
                    <a:lnTo>
                      <a:pt x="247697" y="422171"/>
                    </a:lnTo>
                    <a:lnTo>
                      <a:pt x="260773" y="406806"/>
                    </a:lnTo>
                    <a:lnTo>
                      <a:pt x="274617" y="422171"/>
                    </a:lnTo>
                    <a:lnTo>
                      <a:pt x="293076" y="433493"/>
                    </a:lnTo>
                    <a:lnTo>
                      <a:pt x="289231" y="463414"/>
                    </a:lnTo>
                    <a:lnTo>
                      <a:pt x="293076" y="480397"/>
                    </a:lnTo>
                    <a:lnTo>
                      <a:pt x="310766" y="501422"/>
                    </a:lnTo>
                    <a:lnTo>
                      <a:pt x="326149" y="506274"/>
                    </a:lnTo>
                    <a:lnTo>
                      <a:pt x="341532" y="496570"/>
                    </a:lnTo>
                    <a:lnTo>
                      <a:pt x="353069" y="501422"/>
                    </a:lnTo>
                    <a:lnTo>
                      <a:pt x="362298" y="520022"/>
                    </a:lnTo>
                    <a:lnTo>
                      <a:pt x="399217" y="532961"/>
                    </a:lnTo>
                    <a:lnTo>
                      <a:pt x="415368" y="520022"/>
                    </a:lnTo>
                    <a:lnTo>
                      <a:pt x="431520" y="495762"/>
                    </a:lnTo>
                    <a:lnTo>
                      <a:pt x="403062" y="430258"/>
                    </a:lnTo>
                    <a:lnTo>
                      <a:pt x="400755" y="428641"/>
                    </a:lnTo>
                    <a:lnTo>
                      <a:pt x="399986" y="428641"/>
                    </a:lnTo>
                    <a:lnTo>
                      <a:pt x="399986" y="427832"/>
                    </a:lnTo>
                    <a:lnTo>
                      <a:pt x="393833" y="408424"/>
                    </a:lnTo>
                    <a:lnTo>
                      <a:pt x="393064" y="406806"/>
                    </a:lnTo>
                    <a:lnTo>
                      <a:pt x="394602" y="405998"/>
                    </a:lnTo>
                    <a:lnTo>
                      <a:pt x="409984" y="393059"/>
                    </a:lnTo>
                    <a:lnTo>
                      <a:pt x="413061" y="381737"/>
                    </a:lnTo>
                    <a:lnTo>
                      <a:pt x="406139" y="363946"/>
                    </a:lnTo>
                    <a:lnTo>
                      <a:pt x="366144" y="351007"/>
                    </a:lnTo>
                    <a:lnTo>
                      <a:pt x="347685" y="356668"/>
                    </a:lnTo>
                    <a:lnTo>
                      <a:pt x="337686" y="380120"/>
                    </a:lnTo>
                    <a:lnTo>
                      <a:pt x="337686" y="381737"/>
                    </a:lnTo>
                    <a:lnTo>
                      <a:pt x="336148" y="381737"/>
                    </a:lnTo>
                    <a:lnTo>
                      <a:pt x="312305" y="379311"/>
                    </a:lnTo>
                    <a:lnTo>
                      <a:pt x="311535" y="378502"/>
                    </a:lnTo>
                    <a:lnTo>
                      <a:pt x="310766" y="378502"/>
                    </a:lnTo>
                    <a:lnTo>
                      <a:pt x="289231" y="355051"/>
                    </a:lnTo>
                    <a:lnTo>
                      <a:pt x="248466" y="345346"/>
                    </a:lnTo>
                    <a:lnTo>
                      <a:pt x="247697" y="345346"/>
                    </a:lnTo>
                    <a:lnTo>
                      <a:pt x="246928" y="344538"/>
                    </a:lnTo>
                    <a:lnTo>
                      <a:pt x="238468" y="326747"/>
                    </a:lnTo>
                    <a:lnTo>
                      <a:pt x="237699" y="325129"/>
                    </a:lnTo>
                    <a:lnTo>
                      <a:pt x="238468" y="324321"/>
                    </a:lnTo>
                    <a:lnTo>
                      <a:pt x="254620" y="306530"/>
                    </a:lnTo>
                    <a:lnTo>
                      <a:pt x="244621" y="296017"/>
                    </a:lnTo>
                    <a:lnTo>
                      <a:pt x="243852" y="295208"/>
                    </a:lnTo>
                    <a:lnTo>
                      <a:pt x="243852" y="294399"/>
                    </a:lnTo>
                    <a:lnTo>
                      <a:pt x="244621" y="283078"/>
                    </a:lnTo>
                    <a:lnTo>
                      <a:pt x="244621" y="281460"/>
                    </a:lnTo>
                    <a:lnTo>
                      <a:pt x="246159" y="281460"/>
                    </a:lnTo>
                    <a:lnTo>
                      <a:pt x="260773" y="276608"/>
                    </a:lnTo>
                    <a:lnTo>
                      <a:pt x="262311" y="250730"/>
                    </a:lnTo>
                    <a:lnTo>
                      <a:pt x="241544" y="252348"/>
                    </a:lnTo>
                    <a:lnTo>
                      <a:pt x="231546" y="258817"/>
                    </a:lnTo>
                    <a:lnTo>
                      <a:pt x="228469" y="261243"/>
                    </a:lnTo>
                    <a:lnTo>
                      <a:pt x="228469" y="258009"/>
                    </a:lnTo>
                    <a:lnTo>
                      <a:pt x="224623" y="227278"/>
                    </a:lnTo>
                    <a:lnTo>
                      <a:pt x="224623" y="225661"/>
                    </a:lnTo>
                    <a:lnTo>
                      <a:pt x="226162" y="224853"/>
                    </a:lnTo>
                    <a:lnTo>
                      <a:pt x="235391" y="220809"/>
                    </a:lnTo>
                    <a:lnTo>
                      <a:pt x="236160" y="203018"/>
                    </a:lnTo>
                    <a:lnTo>
                      <a:pt x="226931" y="191696"/>
                    </a:lnTo>
                    <a:lnTo>
                      <a:pt x="226162" y="190888"/>
                    </a:lnTo>
                    <a:lnTo>
                      <a:pt x="226162" y="190079"/>
                    </a:lnTo>
                    <a:lnTo>
                      <a:pt x="227700" y="147219"/>
                    </a:lnTo>
                    <a:lnTo>
                      <a:pt x="216163" y="130236"/>
                    </a:lnTo>
                    <a:lnTo>
                      <a:pt x="216163" y="130236"/>
                    </a:lnTo>
                    <a:lnTo>
                      <a:pt x="216163" y="129428"/>
                    </a:lnTo>
                    <a:lnTo>
                      <a:pt x="216163" y="72011"/>
                    </a:lnTo>
                    <a:lnTo>
                      <a:pt x="204626" y="46133"/>
                    </a:lnTo>
                    <a:lnTo>
                      <a:pt x="204626" y="46133"/>
                    </a:lnTo>
                    <a:lnTo>
                      <a:pt x="204626" y="45325"/>
                    </a:lnTo>
                    <a:lnTo>
                      <a:pt x="210010" y="21873"/>
                    </a:lnTo>
                    <a:lnTo>
                      <a:pt x="195396" y="4890"/>
                    </a:lnTo>
                    <a:lnTo>
                      <a:pt x="194627" y="7317"/>
                    </a:lnTo>
                    <a:lnTo>
                      <a:pt x="194627" y="8125"/>
                    </a:lnTo>
                    <a:lnTo>
                      <a:pt x="187705" y="34003"/>
                    </a:lnTo>
                    <a:lnTo>
                      <a:pt x="186936" y="34003"/>
                    </a:lnTo>
                    <a:lnTo>
                      <a:pt x="186936" y="34003"/>
                    </a:lnTo>
                    <a:lnTo>
                      <a:pt x="181552" y="45325"/>
                    </a:lnTo>
                    <a:lnTo>
                      <a:pt x="181552" y="46133"/>
                    </a:lnTo>
                    <a:lnTo>
                      <a:pt x="180783" y="46133"/>
                    </a:lnTo>
                    <a:lnTo>
                      <a:pt x="137711" y="71203"/>
                    </a:lnTo>
                    <a:lnTo>
                      <a:pt x="127713" y="92228"/>
                    </a:lnTo>
                    <a:lnTo>
                      <a:pt x="126943" y="93037"/>
                    </a:lnTo>
                    <a:lnTo>
                      <a:pt x="126174" y="93037"/>
                    </a:lnTo>
                    <a:lnTo>
                      <a:pt x="96947" y="102741"/>
                    </a:lnTo>
                    <a:lnTo>
                      <a:pt x="96947" y="102741"/>
                    </a:lnTo>
                    <a:lnTo>
                      <a:pt x="96947" y="102741"/>
                    </a:lnTo>
                    <a:lnTo>
                      <a:pt x="81565" y="105167"/>
                    </a:lnTo>
                    <a:lnTo>
                      <a:pt x="51568" y="132663"/>
                    </a:lnTo>
                    <a:lnTo>
                      <a:pt x="50799" y="133471"/>
                    </a:lnTo>
                    <a:lnTo>
                      <a:pt x="50799" y="133471"/>
                    </a:lnTo>
                    <a:lnTo>
                      <a:pt x="6959" y="136706"/>
                    </a:lnTo>
                    <a:lnTo>
                      <a:pt x="6190" y="13832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2" name="Полилиния: фигура 79">
                <a:extLst>
                  <a:ext uri="{FF2B5EF4-FFF2-40B4-BE49-F238E27FC236}">
                    <a16:creationId xmlns:a16="http://schemas.microsoft.com/office/drawing/2014/main" xmlns="" id="{8507EB7D-F38E-46AA-8881-D0A941B5294E}"/>
                  </a:ext>
                </a:extLst>
              </p:cNvPr>
              <p:cNvSpPr/>
              <p:nvPr/>
            </p:nvSpPr>
            <p:spPr>
              <a:xfrm>
                <a:off x="7858586" y="1718867"/>
                <a:ext cx="330727" cy="388168"/>
              </a:xfrm>
              <a:custGeom>
                <a:avLst/>
                <a:gdLst>
                  <a:gd name="connsiteX0" fmla="*/ 117714 w 330727"/>
                  <a:gd name="connsiteY0" fmla="*/ 308956 h 388168"/>
                  <a:gd name="connsiteX1" fmla="*/ 136942 w 330727"/>
                  <a:gd name="connsiteY1" fmla="*/ 328364 h 388168"/>
                  <a:gd name="connsiteX2" fmla="*/ 135404 w 330727"/>
                  <a:gd name="connsiteY2" fmla="*/ 349390 h 388168"/>
                  <a:gd name="connsiteX3" fmla="*/ 130020 w 330727"/>
                  <a:gd name="connsiteY3" fmla="*/ 366372 h 388168"/>
                  <a:gd name="connsiteX4" fmla="*/ 140788 w 330727"/>
                  <a:gd name="connsiteY4" fmla="*/ 387398 h 388168"/>
                  <a:gd name="connsiteX5" fmla="*/ 163093 w 330727"/>
                  <a:gd name="connsiteY5" fmla="*/ 376885 h 388168"/>
                  <a:gd name="connsiteX6" fmla="*/ 174630 w 330727"/>
                  <a:gd name="connsiteY6" fmla="*/ 353433 h 388168"/>
                  <a:gd name="connsiteX7" fmla="*/ 187705 w 330727"/>
                  <a:gd name="connsiteY7" fmla="*/ 338877 h 388168"/>
                  <a:gd name="connsiteX8" fmla="*/ 218470 w 330727"/>
                  <a:gd name="connsiteY8" fmla="*/ 345346 h 388168"/>
                  <a:gd name="connsiteX9" fmla="*/ 235391 w 330727"/>
                  <a:gd name="connsiteY9" fmla="*/ 330790 h 388168"/>
                  <a:gd name="connsiteX10" fmla="*/ 247697 w 330727"/>
                  <a:gd name="connsiteY10" fmla="*/ 329173 h 388168"/>
                  <a:gd name="connsiteX11" fmla="*/ 256927 w 330727"/>
                  <a:gd name="connsiteY11" fmla="*/ 336451 h 388168"/>
                  <a:gd name="connsiteX12" fmla="*/ 287692 w 330727"/>
                  <a:gd name="connsiteY12" fmla="*/ 334833 h 388168"/>
                  <a:gd name="connsiteX13" fmla="*/ 310766 w 330727"/>
                  <a:gd name="connsiteY13" fmla="*/ 328364 h 388168"/>
                  <a:gd name="connsiteX14" fmla="*/ 326149 w 330727"/>
                  <a:gd name="connsiteY14" fmla="*/ 324321 h 388168"/>
                  <a:gd name="connsiteX15" fmla="*/ 326918 w 330727"/>
                  <a:gd name="connsiteY15" fmla="*/ 323512 h 388168"/>
                  <a:gd name="connsiteX16" fmla="*/ 327687 w 330727"/>
                  <a:gd name="connsiteY16" fmla="*/ 308956 h 388168"/>
                  <a:gd name="connsiteX17" fmla="*/ 326149 w 330727"/>
                  <a:gd name="connsiteY17" fmla="*/ 296825 h 388168"/>
                  <a:gd name="connsiteX18" fmla="*/ 310766 w 330727"/>
                  <a:gd name="connsiteY18" fmla="*/ 273374 h 388168"/>
                  <a:gd name="connsiteX19" fmla="*/ 310766 w 330727"/>
                  <a:gd name="connsiteY19" fmla="*/ 273374 h 388168"/>
                  <a:gd name="connsiteX20" fmla="*/ 310766 w 330727"/>
                  <a:gd name="connsiteY20" fmla="*/ 272565 h 388168"/>
                  <a:gd name="connsiteX21" fmla="*/ 313074 w 330727"/>
                  <a:gd name="connsiteY21" fmla="*/ 244261 h 388168"/>
                  <a:gd name="connsiteX22" fmla="*/ 295384 w 330727"/>
                  <a:gd name="connsiteY22" fmla="*/ 221618 h 388168"/>
                  <a:gd name="connsiteX23" fmla="*/ 295384 w 330727"/>
                  <a:gd name="connsiteY23" fmla="*/ 220809 h 388168"/>
                  <a:gd name="connsiteX24" fmla="*/ 295384 w 330727"/>
                  <a:gd name="connsiteY24" fmla="*/ 220809 h 388168"/>
                  <a:gd name="connsiteX25" fmla="*/ 288461 w 330727"/>
                  <a:gd name="connsiteY25" fmla="*/ 194122 h 388168"/>
                  <a:gd name="connsiteX26" fmla="*/ 288461 w 330727"/>
                  <a:gd name="connsiteY26" fmla="*/ 194122 h 388168"/>
                  <a:gd name="connsiteX27" fmla="*/ 288461 w 330727"/>
                  <a:gd name="connsiteY27" fmla="*/ 194122 h 388168"/>
                  <a:gd name="connsiteX28" fmla="*/ 287692 w 330727"/>
                  <a:gd name="connsiteY28" fmla="*/ 178757 h 388168"/>
                  <a:gd name="connsiteX29" fmla="*/ 273079 w 330727"/>
                  <a:gd name="connsiteY29" fmla="*/ 173905 h 388168"/>
                  <a:gd name="connsiteX30" fmla="*/ 273079 w 330727"/>
                  <a:gd name="connsiteY30" fmla="*/ 173905 h 388168"/>
                  <a:gd name="connsiteX31" fmla="*/ 273079 w 330727"/>
                  <a:gd name="connsiteY31" fmla="*/ 173905 h 388168"/>
                  <a:gd name="connsiteX32" fmla="*/ 230776 w 330727"/>
                  <a:gd name="connsiteY32" fmla="*/ 149645 h 388168"/>
                  <a:gd name="connsiteX33" fmla="*/ 229238 w 330727"/>
                  <a:gd name="connsiteY33" fmla="*/ 148836 h 388168"/>
                  <a:gd name="connsiteX34" fmla="*/ 229238 w 330727"/>
                  <a:gd name="connsiteY34" fmla="*/ 148027 h 388168"/>
                  <a:gd name="connsiteX35" fmla="*/ 229238 w 330727"/>
                  <a:gd name="connsiteY35" fmla="*/ 123767 h 388168"/>
                  <a:gd name="connsiteX36" fmla="*/ 186936 w 330727"/>
                  <a:gd name="connsiteY36" fmla="*/ 116489 h 388168"/>
                  <a:gd name="connsiteX37" fmla="*/ 186936 w 330727"/>
                  <a:gd name="connsiteY37" fmla="*/ 115680 h 388168"/>
                  <a:gd name="connsiteX38" fmla="*/ 186936 w 330727"/>
                  <a:gd name="connsiteY38" fmla="*/ 115680 h 388168"/>
                  <a:gd name="connsiteX39" fmla="*/ 142326 w 330727"/>
                  <a:gd name="connsiteY39" fmla="*/ 88994 h 388168"/>
                  <a:gd name="connsiteX40" fmla="*/ 141557 w 330727"/>
                  <a:gd name="connsiteY40" fmla="*/ 88185 h 388168"/>
                  <a:gd name="connsiteX41" fmla="*/ 141557 w 330727"/>
                  <a:gd name="connsiteY41" fmla="*/ 86568 h 388168"/>
                  <a:gd name="connsiteX42" fmla="*/ 141557 w 330727"/>
                  <a:gd name="connsiteY42" fmla="*/ 72011 h 388168"/>
                  <a:gd name="connsiteX43" fmla="*/ 135404 w 330727"/>
                  <a:gd name="connsiteY43" fmla="*/ 60690 h 388168"/>
                  <a:gd name="connsiteX44" fmla="*/ 113868 w 330727"/>
                  <a:gd name="connsiteY44" fmla="*/ 58264 h 388168"/>
                  <a:gd name="connsiteX45" fmla="*/ 113099 w 330727"/>
                  <a:gd name="connsiteY45" fmla="*/ 58264 h 388168"/>
                  <a:gd name="connsiteX46" fmla="*/ 112330 w 330727"/>
                  <a:gd name="connsiteY46" fmla="*/ 57455 h 388168"/>
                  <a:gd name="connsiteX47" fmla="*/ 80795 w 330727"/>
                  <a:gd name="connsiteY47" fmla="*/ 4890 h 388168"/>
                  <a:gd name="connsiteX48" fmla="*/ 39262 w 330727"/>
                  <a:gd name="connsiteY48" fmla="*/ 27534 h 388168"/>
                  <a:gd name="connsiteX49" fmla="*/ 38493 w 330727"/>
                  <a:gd name="connsiteY49" fmla="*/ 27534 h 388168"/>
                  <a:gd name="connsiteX50" fmla="*/ 38493 w 330727"/>
                  <a:gd name="connsiteY50" fmla="*/ 27534 h 388168"/>
                  <a:gd name="connsiteX51" fmla="*/ 13881 w 330727"/>
                  <a:gd name="connsiteY51" fmla="*/ 32386 h 388168"/>
                  <a:gd name="connsiteX52" fmla="*/ 12343 w 330727"/>
                  <a:gd name="connsiteY52" fmla="*/ 64733 h 388168"/>
                  <a:gd name="connsiteX53" fmla="*/ 12343 w 330727"/>
                  <a:gd name="connsiteY53" fmla="*/ 65542 h 388168"/>
                  <a:gd name="connsiteX54" fmla="*/ 11573 w 330727"/>
                  <a:gd name="connsiteY54" fmla="*/ 65542 h 388168"/>
                  <a:gd name="connsiteX55" fmla="*/ 4651 w 330727"/>
                  <a:gd name="connsiteY55" fmla="*/ 72011 h 388168"/>
                  <a:gd name="connsiteX56" fmla="*/ 6959 w 330727"/>
                  <a:gd name="connsiteY56" fmla="*/ 97080 h 388168"/>
                  <a:gd name="connsiteX57" fmla="*/ 19265 w 330727"/>
                  <a:gd name="connsiteY57" fmla="*/ 114872 h 388168"/>
                  <a:gd name="connsiteX58" fmla="*/ 38493 w 330727"/>
                  <a:gd name="connsiteY58" fmla="*/ 118915 h 388168"/>
                  <a:gd name="connsiteX59" fmla="*/ 39262 w 330727"/>
                  <a:gd name="connsiteY59" fmla="*/ 118915 h 388168"/>
                  <a:gd name="connsiteX60" fmla="*/ 39262 w 330727"/>
                  <a:gd name="connsiteY60" fmla="*/ 119724 h 388168"/>
                  <a:gd name="connsiteX61" fmla="*/ 73104 w 330727"/>
                  <a:gd name="connsiteY61" fmla="*/ 153688 h 388168"/>
                  <a:gd name="connsiteX62" fmla="*/ 73873 w 330727"/>
                  <a:gd name="connsiteY62" fmla="*/ 154497 h 388168"/>
                  <a:gd name="connsiteX63" fmla="*/ 73873 w 330727"/>
                  <a:gd name="connsiteY63" fmla="*/ 155306 h 388168"/>
                  <a:gd name="connsiteX64" fmla="*/ 73873 w 330727"/>
                  <a:gd name="connsiteY64" fmla="*/ 181183 h 388168"/>
                  <a:gd name="connsiteX65" fmla="*/ 73873 w 330727"/>
                  <a:gd name="connsiteY65" fmla="*/ 181992 h 388168"/>
                  <a:gd name="connsiteX66" fmla="*/ 73104 w 330727"/>
                  <a:gd name="connsiteY66" fmla="*/ 182801 h 388168"/>
                  <a:gd name="connsiteX67" fmla="*/ 58491 w 330727"/>
                  <a:gd name="connsiteY67" fmla="*/ 200592 h 388168"/>
                  <a:gd name="connsiteX68" fmla="*/ 57721 w 330727"/>
                  <a:gd name="connsiteY68" fmla="*/ 217574 h 388168"/>
                  <a:gd name="connsiteX69" fmla="*/ 69258 w 330727"/>
                  <a:gd name="connsiteY69" fmla="*/ 218383 h 388168"/>
                  <a:gd name="connsiteX70" fmla="*/ 83103 w 330727"/>
                  <a:gd name="connsiteY70" fmla="*/ 211914 h 388168"/>
                  <a:gd name="connsiteX71" fmla="*/ 86179 w 330727"/>
                  <a:gd name="connsiteY71" fmla="*/ 211105 h 388168"/>
                  <a:gd name="connsiteX72" fmla="*/ 86179 w 330727"/>
                  <a:gd name="connsiteY72" fmla="*/ 213531 h 388168"/>
                  <a:gd name="connsiteX73" fmla="*/ 86949 w 330727"/>
                  <a:gd name="connsiteY73" fmla="*/ 242643 h 388168"/>
                  <a:gd name="connsiteX74" fmla="*/ 95409 w 330727"/>
                  <a:gd name="connsiteY74" fmla="*/ 255582 h 388168"/>
                  <a:gd name="connsiteX75" fmla="*/ 115406 w 330727"/>
                  <a:gd name="connsiteY75" fmla="*/ 259626 h 388168"/>
                  <a:gd name="connsiteX76" fmla="*/ 116945 w 330727"/>
                  <a:gd name="connsiteY76" fmla="*/ 259626 h 388168"/>
                  <a:gd name="connsiteX77" fmla="*/ 116945 w 330727"/>
                  <a:gd name="connsiteY77" fmla="*/ 261243 h 388168"/>
                  <a:gd name="connsiteX78" fmla="*/ 117714 w 330727"/>
                  <a:gd name="connsiteY78" fmla="*/ 308956 h 3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0727" h="388168">
                    <a:moveTo>
                      <a:pt x="117714" y="308956"/>
                    </a:moveTo>
                    <a:lnTo>
                      <a:pt x="136942" y="328364"/>
                    </a:lnTo>
                    <a:lnTo>
                      <a:pt x="135404" y="349390"/>
                    </a:lnTo>
                    <a:lnTo>
                      <a:pt x="130020" y="366372"/>
                    </a:lnTo>
                    <a:lnTo>
                      <a:pt x="140788" y="387398"/>
                    </a:lnTo>
                    <a:lnTo>
                      <a:pt x="163093" y="376885"/>
                    </a:lnTo>
                    <a:lnTo>
                      <a:pt x="174630" y="353433"/>
                    </a:lnTo>
                    <a:lnTo>
                      <a:pt x="187705" y="338877"/>
                    </a:lnTo>
                    <a:lnTo>
                      <a:pt x="218470" y="345346"/>
                    </a:lnTo>
                    <a:lnTo>
                      <a:pt x="235391" y="330790"/>
                    </a:lnTo>
                    <a:lnTo>
                      <a:pt x="247697" y="329173"/>
                    </a:lnTo>
                    <a:lnTo>
                      <a:pt x="256927" y="336451"/>
                    </a:lnTo>
                    <a:lnTo>
                      <a:pt x="287692" y="334833"/>
                    </a:lnTo>
                    <a:lnTo>
                      <a:pt x="310766" y="328364"/>
                    </a:lnTo>
                    <a:lnTo>
                      <a:pt x="326149" y="324321"/>
                    </a:lnTo>
                    <a:lnTo>
                      <a:pt x="326918" y="323512"/>
                    </a:lnTo>
                    <a:lnTo>
                      <a:pt x="327687" y="308956"/>
                    </a:lnTo>
                    <a:lnTo>
                      <a:pt x="326149" y="296825"/>
                    </a:lnTo>
                    <a:lnTo>
                      <a:pt x="310766" y="273374"/>
                    </a:lnTo>
                    <a:lnTo>
                      <a:pt x="310766" y="273374"/>
                    </a:lnTo>
                    <a:lnTo>
                      <a:pt x="310766" y="272565"/>
                    </a:lnTo>
                    <a:lnTo>
                      <a:pt x="313074" y="244261"/>
                    </a:lnTo>
                    <a:lnTo>
                      <a:pt x="295384" y="221618"/>
                    </a:lnTo>
                    <a:lnTo>
                      <a:pt x="295384" y="220809"/>
                    </a:lnTo>
                    <a:lnTo>
                      <a:pt x="295384" y="220809"/>
                    </a:lnTo>
                    <a:lnTo>
                      <a:pt x="288461" y="194122"/>
                    </a:lnTo>
                    <a:lnTo>
                      <a:pt x="288461" y="194122"/>
                    </a:lnTo>
                    <a:lnTo>
                      <a:pt x="288461" y="194122"/>
                    </a:lnTo>
                    <a:lnTo>
                      <a:pt x="287692" y="178757"/>
                    </a:lnTo>
                    <a:lnTo>
                      <a:pt x="273079" y="173905"/>
                    </a:lnTo>
                    <a:lnTo>
                      <a:pt x="273079" y="173905"/>
                    </a:lnTo>
                    <a:lnTo>
                      <a:pt x="273079" y="173905"/>
                    </a:lnTo>
                    <a:lnTo>
                      <a:pt x="230776" y="149645"/>
                    </a:lnTo>
                    <a:lnTo>
                      <a:pt x="229238" y="148836"/>
                    </a:lnTo>
                    <a:lnTo>
                      <a:pt x="229238" y="148027"/>
                    </a:lnTo>
                    <a:lnTo>
                      <a:pt x="229238" y="123767"/>
                    </a:lnTo>
                    <a:lnTo>
                      <a:pt x="186936" y="116489"/>
                    </a:lnTo>
                    <a:lnTo>
                      <a:pt x="186936" y="115680"/>
                    </a:lnTo>
                    <a:lnTo>
                      <a:pt x="186936" y="115680"/>
                    </a:lnTo>
                    <a:lnTo>
                      <a:pt x="142326" y="88994"/>
                    </a:lnTo>
                    <a:lnTo>
                      <a:pt x="141557" y="88185"/>
                    </a:lnTo>
                    <a:lnTo>
                      <a:pt x="141557" y="86568"/>
                    </a:lnTo>
                    <a:lnTo>
                      <a:pt x="141557" y="72011"/>
                    </a:lnTo>
                    <a:lnTo>
                      <a:pt x="135404" y="60690"/>
                    </a:lnTo>
                    <a:lnTo>
                      <a:pt x="113868" y="58264"/>
                    </a:lnTo>
                    <a:lnTo>
                      <a:pt x="113099" y="58264"/>
                    </a:lnTo>
                    <a:lnTo>
                      <a:pt x="112330" y="57455"/>
                    </a:lnTo>
                    <a:lnTo>
                      <a:pt x="80795" y="4890"/>
                    </a:lnTo>
                    <a:lnTo>
                      <a:pt x="39262" y="27534"/>
                    </a:lnTo>
                    <a:lnTo>
                      <a:pt x="38493" y="27534"/>
                    </a:lnTo>
                    <a:lnTo>
                      <a:pt x="38493" y="27534"/>
                    </a:lnTo>
                    <a:lnTo>
                      <a:pt x="13881" y="32386"/>
                    </a:lnTo>
                    <a:lnTo>
                      <a:pt x="12343" y="64733"/>
                    </a:lnTo>
                    <a:lnTo>
                      <a:pt x="12343" y="65542"/>
                    </a:lnTo>
                    <a:lnTo>
                      <a:pt x="11573" y="65542"/>
                    </a:lnTo>
                    <a:lnTo>
                      <a:pt x="4651" y="72011"/>
                    </a:lnTo>
                    <a:lnTo>
                      <a:pt x="6959" y="97080"/>
                    </a:lnTo>
                    <a:lnTo>
                      <a:pt x="19265" y="114872"/>
                    </a:lnTo>
                    <a:lnTo>
                      <a:pt x="38493" y="118915"/>
                    </a:lnTo>
                    <a:lnTo>
                      <a:pt x="39262" y="118915"/>
                    </a:lnTo>
                    <a:lnTo>
                      <a:pt x="39262" y="119724"/>
                    </a:lnTo>
                    <a:lnTo>
                      <a:pt x="73104" y="153688"/>
                    </a:lnTo>
                    <a:lnTo>
                      <a:pt x="73873" y="154497"/>
                    </a:lnTo>
                    <a:lnTo>
                      <a:pt x="73873" y="155306"/>
                    </a:lnTo>
                    <a:lnTo>
                      <a:pt x="73873" y="181183"/>
                    </a:lnTo>
                    <a:lnTo>
                      <a:pt x="73873" y="181992"/>
                    </a:lnTo>
                    <a:lnTo>
                      <a:pt x="73104" y="182801"/>
                    </a:lnTo>
                    <a:lnTo>
                      <a:pt x="58491" y="200592"/>
                    </a:lnTo>
                    <a:lnTo>
                      <a:pt x="57721" y="217574"/>
                    </a:lnTo>
                    <a:lnTo>
                      <a:pt x="69258" y="218383"/>
                    </a:lnTo>
                    <a:lnTo>
                      <a:pt x="83103" y="211914"/>
                    </a:lnTo>
                    <a:lnTo>
                      <a:pt x="86179" y="211105"/>
                    </a:lnTo>
                    <a:lnTo>
                      <a:pt x="86179" y="213531"/>
                    </a:lnTo>
                    <a:lnTo>
                      <a:pt x="86949" y="242643"/>
                    </a:lnTo>
                    <a:lnTo>
                      <a:pt x="95409" y="255582"/>
                    </a:lnTo>
                    <a:lnTo>
                      <a:pt x="115406" y="259626"/>
                    </a:lnTo>
                    <a:lnTo>
                      <a:pt x="116945" y="259626"/>
                    </a:lnTo>
                    <a:lnTo>
                      <a:pt x="116945" y="261243"/>
                    </a:lnTo>
                    <a:lnTo>
                      <a:pt x="117714" y="30895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3" name="Полилиния: фигура 80">
                <a:extLst>
                  <a:ext uri="{FF2B5EF4-FFF2-40B4-BE49-F238E27FC236}">
                    <a16:creationId xmlns:a16="http://schemas.microsoft.com/office/drawing/2014/main" xmlns="" id="{C4B21314-45B4-4C6E-9793-F62A20903B57}"/>
                  </a:ext>
                </a:extLst>
              </p:cNvPr>
              <p:cNvSpPr/>
              <p:nvPr/>
            </p:nvSpPr>
            <p:spPr>
              <a:xfrm>
                <a:off x="8145473" y="1835317"/>
                <a:ext cx="230740" cy="210258"/>
              </a:xfrm>
              <a:custGeom>
                <a:avLst/>
                <a:gdLst>
                  <a:gd name="connsiteX0" fmla="*/ 4651 w 230739"/>
                  <a:gd name="connsiteY0" fmla="*/ 62307 h 210257"/>
                  <a:gd name="connsiteX1" fmla="*/ 5420 w 230739"/>
                  <a:gd name="connsiteY1" fmla="*/ 76863 h 210257"/>
                  <a:gd name="connsiteX2" fmla="*/ 11573 w 230739"/>
                  <a:gd name="connsiteY2" fmla="*/ 102741 h 210257"/>
                  <a:gd name="connsiteX3" fmla="*/ 29264 w 230739"/>
                  <a:gd name="connsiteY3" fmla="*/ 126193 h 210257"/>
                  <a:gd name="connsiteX4" fmla="*/ 30033 w 230739"/>
                  <a:gd name="connsiteY4" fmla="*/ 126193 h 210257"/>
                  <a:gd name="connsiteX5" fmla="*/ 30033 w 230739"/>
                  <a:gd name="connsiteY5" fmla="*/ 127002 h 210257"/>
                  <a:gd name="connsiteX6" fmla="*/ 27725 w 230739"/>
                  <a:gd name="connsiteY6" fmla="*/ 155306 h 210257"/>
                  <a:gd name="connsiteX7" fmla="*/ 42339 w 230739"/>
                  <a:gd name="connsiteY7" fmla="*/ 178757 h 210257"/>
                  <a:gd name="connsiteX8" fmla="*/ 43108 w 230739"/>
                  <a:gd name="connsiteY8" fmla="*/ 178757 h 210257"/>
                  <a:gd name="connsiteX9" fmla="*/ 43108 w 230739"/>
                  <a:gd name="connsiteY9" fmla="*/ 179566 h 210257"/>
                  <a:gd name="connsiteX10" fmla="*/ 44646 w 230739"/>
                  <a:gd name="connsiteY10" fmla="*/ 192505 h 210257"/>
                  <a:gd name="connsiteX11" fmla="*/ 44646 w 230739"/>
                  <a:gd name="connsiteY11" fmla="*/ 192505 h 210257"/>
                  <a:gd name="connsiteX12" fmla="*/ 44646 w 230739"/>
                  <a:gd name="connsiteY12" fmla="*/ 192505 h 210257"/>
                  <a:gd name="connsiteX13" fmla="*/ 43877 w 230739"/>
                  <a:gd name="connsiteY13" fmla="*/ 205444 h 210257"/>
                  <a:gd name="connsiteX14" fmla="*/ 85410 w 230739"/>
                  <a:gd name="connsiteY14" fmla="*/ 202209 h 210257"/>
                  <a:gd name="connsiteX15" fmla="*/ 115406 w 230739"/>
                  <a:gd name="connsiteY15" fmla="*/ 174714 h 210257"/>
                  <a:gd name="connsiteX16" fmla="*/ 116176 w 230739"/>
                  <a:gd name="connsiteY16" fmla="*/ 173905 h 210257"/>
                  <a:gd name="connsiteX17" fmla="*/ 116945 w 230739"/>
                  <a:gd name="connsiteY17" fmla="*/ 173905 h 210257"/>
                  <a:gd name="connsiteX18" fmla="*/ 132327 w 230739"/>
                  <a:gd name="connsiteY18" fmla="*/ 171479 h 210257"/>
                  <a:gd name="connsiteX19" fmla="*/ 160785 w 230739"/>
                  <a:gd name="connsiteY19" fmla="*/ 162584 h 210257"/>
                  <a:gd name="connsiteX20" fmla="*/ 170784 w 230739"/>
                  <a:gd name="connsiteY20" fmla="*/ 141558 h 210257"/>
                  <a:gd name="connsiteX21" fmla="*/ 171553 w 230739"/>
                  <a:gd name="connsiteY21" fmla="*/ 141558 h 210257"/>
                  <a:gd name="connsiteX22" fmla="*/ 171553 w 230739"/>
                  <a:gd name="connsiteY22" fmla="*/ 140749 h 210257"/>
                  <a:gd name="connsiteX23" fmla="*/ 214625 w 230739"/>
                  <a:gd name="connsiteY23" fmla="*/ 115680 h 210257"/>
                  <a:gd name="connsiteX24" fmla="*/ 220009 w 230739"/>
                  <a:gd name="connsiteY24" fmla="*/ 105167 h 210257"/>
                  <a:gd name="connsiteX25" fmla="*/ 227700 w 230739"/>
                  <a:gd name="connsiteY25" fmla="*/ 79289 h 210257"/>
                  <a:gd name="connsiteX26" fmla="*/ 230007 w 230739"/>
                  <a:gd name="connsiteY26" fmla="*/ 67968 h 210257"/>
                  <a:gd name="connsiteX27" fmla="*/ 208472 w 230739"/>
                  <a:gd name="connsiteY27" fmla="*/ 35620 h 210257"/>
                  <a:gd name="connsiteX28" fmla="*/ 200011 w 230739"/>
                  <a:gd name="connsiteY28" fmla="*/ 26725 h 210257"/>
                  <a:gd name="connsiteX29" fmla="*/ 190012 w 230739"/>
                  <a:gd name="connsiteY29" fmla="*/ 34003 h 210257"/>
                  <a:gd name="connsiteX30" fmla="*/ 190012 w 230739"/>
                  <a:gd name="connsiteY30" fmla="*/ 34003 h 210257"/>
                  <a:gd name="connsiteX31" fmla="*/ 189243 w 230739"/>
                  <a:gd name="connsiteY31" fmla="*/ 34003 h 210257"/>
                  <a:gd name="connsiteX32" fmla="*/ 180783 w 230739"/>
                  <a:gd name="connsiteY32" fmla="*/ 35620 h 210257"/>
                  <a:gd name="connsiteX33" fmla="*/ 179244 w 230739"/>
                  <a:gd name="connsiteY33" fmla="*/ 36429 h 210257"/>
                  <a:gd name="connsiteX34" fmla="*/ 178475 w 230739"/>
                  <a:gd name="connsiteY34" fmla="*/ 34812 h 210257"/>
                  <a:gd name="connsiteX35" fmla="*/ 161554 w 230739"/>
                  <a:gd name="connsiteY35" fmla="*/ 8934 h 210257"/>
                  <a:gd name="connsiteX36" fmla="*/ 156171 w 230739"/>
                  <a:gd name="connsiteY36" fmla="*/ 12977 h 210257"/>
                  <a:gd name="connsiteX37" fmla="*/ 134635 w 230739"/>
                  <a:gd name="connsiteY37" fmla="*/ 37238 h 210257"/>
                  <a:gd name="connsiteX38" fmla="*/ 134635 w 230739"/>
                  <a:gd name="connsiteY38" fmla="*/ 37238 h 210257"/>
                  <a:gd name="connsiteX39" fmla="*/ 133866 w 230739"/>
                  <a:gd name="connsiteY39" fmla="*/ 37238 h 210257"/>
                  <a:gd name="connsiteX40" fmla="*/ 121560 w 230739"/>
                  <a:gd name="connsiteY40" fmla="*/ 45325 h 210257"/>
                  <a:gd name="connsiteX41" fmla="*/ 120790 w 230739"/>
                  <a:gd name="connsiteY41" fmla="*/ 46133 h 210257"/>
                  <a:gd name="connsiteX42" fmla="*/ 120021 w 230739"/>
                  <a:gd name="connsiteY42" fmla="*/ 45325 h 210257"/>
                  <a:gd name="connsiteX43" fmla="*/ 103869 w 230739"/>
                  <a:gd name="connsiteY43" fmla="*/ 41281 h 210257"/>
                  <a:gd name="connsiteX44" fmla="*/ 103100 w 230739"/>
                  <a:gd name="connsiteY44" fmla="*/ 41281 h 210257"/>
                  <a:gd name="connsiteX45" fmla="*/ 103100 w 230739"/>
                  <a:gd name="connsiteY45" fmla="*/ 41281 h 210257"/>
                  <a:gd name="connsiteX46" fmla="*/ 78488 w 230739"/>
                  <a:gd name="connsiteY46" fmla="*/ 17829 h 210257"/>
                  <a:gd name="connsiteX47" fmla="*/ 61567 w 230739"/>
                  <a:gd name="connsiteY47" fmla="*/ 4890 h 210257"/>
                  <a:gd name="connsiteX48" fmla="*/ 46184 w 230739"/>
                  <a:gd name="connsiteY48" fmla="*/ 7317 h 210257"/>
                  <a:gd name="connsiteX49" fmla="*/ 20803 w 230739"/>
                  <a:gd name="connsiteY49" fmla="*/ 10551 h 210257"/>
                  <a:gd name="connsiteX50" fmla="*/ 10804 w 230739"/>
                  <a:gd name="connsiteY50" fmla="*/ 25916 h 210257"/>
                  <a:gd name="connsiteX51" fmla="*/ 10035 w 230739"/>
                  <a:gd name="connsiteY51" fmla="*/ 32386 h 210257"/>
                  <a:gd name="connsiteX52" fmla="*/ 18496 w 230739"/>
                  <a:gd name="connsiteY52" fmla="*/ 36429 h 210257"/>
                  <a:gd name="connsiteX53" fmla="*/ 19265 w 230739"/>
                  <a:gd name="connsiteY53" fmla="*/ 37238 h 210257"/>
                  <a:gd name="connsiteX54" fmla="*/ 19265 w 230739"/>
                  <a:gd name="connsiteY54" fmla="*/ 38855 h 210257"/>
                  <a:gd name="connsiteX55" fmla="*/ 16188 w 230739"/>
                  <a:gd name="connsiteY55" fmla="*/ 55838 h 210257"/>
                  <a:gd name="connsiteX56" fmla="*/ 16188 w 230739"/>
                  <a:gd name="connsiteY56" fmla="*/ 57455 h 210257"/>
                  <a:gd name="connsiteX57" fmla="*/ 15419 w 230739"/>
                  <a:gd name="connsiteY57" fmla="*/ 57455 h 210257"/>
                  <a:gd name="connsiteX58" fmla="*/ 4651 w 230739"/>
                  <a:gd name="connsiteY58" fmla="*/ 62307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30739" h="210257">
                    <a:moveTo>
                      <a:pt x="4651" y="62307"/>
                    </a:moveTo>
                    <a:lnTo>
                      <a:pt x="5420" y="76863"/>
                    </a:lnTo>
                    <a:lnTo>
                      <a:pt x="11573" y="102741"/>
                    </a:lnTo>
                    <a:lnTo>
                      <a:pt x="29264" y="126193"/>
                    </a:lnTo>
                    <a:lnTo>
                      <a:pt x="30033" y="126193"/>
                    </a:lnTo>
                    <a:lnTo>
                      <a:pt x="30033" y="127002"/>
                    </a:lnTo>
                    <a:lnTo>
                      <a:pt x="27725" y="155306"/>
                    </a:lnTo>
                    <a:lnTo>
                      <a:pt x="42339" y="178757"/>
                    </a:lnTo>
                    <a:lnTo>
                      <a:pt x="43108" y="178757"/>
                    </a:lnTo>
                    <a:lnTo>
                      <a:pt x="43108" y="179566"/>
                    </a:lnTo>
                    <a:lnTo>
                      <a:pt x="44646" y="192505"/>
                    </a:lnTo>
                    <a:lnTo>
                      <a:pt x="44646" y="192505"/>
                    </a:lnTo>
                    <a:lnTo>
                      <a:pt x="44646" y="192505"/>
                    </a:lnTo>
                    <a:lnTo>
                      <a:pt x="43877" y="205444"/>
                    </a:lnTo>
                    <a:lnTo>
                      <a:pt x="85410" y="202209"/>
                    </a:lnTo>
                    <a:lnTo>
                      <a:pt x="115406" y="174714"/>
                    </a:lnTo>
                    <a:lnTo>
                      <a:pt x="116176" y="173905"/>
                    </a:lnTo>
                    <a:lnTo>
                      <a:pt x="116945" y="173905"/>
                    </a:lnTo>
                    <a:lnTo>
                      <a:pt x="132327" y="171479"/>
                    </a:lnTo>
                    <a:lnTo>
                      <a:pt x="160785" y="162584"/>
                    </a:lnTo>
                    <a:lnTo>
                      <a:pt x="170784" y="141558"/>
                    </a:lnTo>
                    <a:lnTo>
                      <a:pt x="171553" y="141558"/>
                    </a:lnTo>
                    <a:lnTo>
                      <a:pt x="171553" y="140749"/>
                    </a:lnTo>
                    <a:lnTo>
                      <a:pt x="214625" y="115680"/>
                    </a:lnTo>
                    <a:lnTo>
                      <a:pt x="220009" y="105167"/>
                    </a:lnTo>
                    <a:lnTo>
                      <a:pt x="227700" y="79289"/>
                    </a:lnTo>
                    <a:lnTo>
                      <a:pt x="230007" y="67968"/>
                    </a:lnTo>
                    <a:lnTo>
                      <a:pt x="208472" y="35620"/>
                    </a:lnTo>
                    <a:lnTo>
                      <a:pt x="200011" y="26725"/>
                    </a:lnTo>
                    <a:lnTo>
                      <a:pt x="190012" y="34003"/>
                    </a:lnTo>
                    <a:lnTo>
                      <a:pt x="190012" y="34003"/>
                    </a:lnTo>
                    <a:lnTo>
                      <a:pt x="189243" y="34003"/>
                    </a:lnTo>
                    <a:lnTo>
                      <a:pt x="180783" y="35620"/>
                    </a:lnTo>
                    <a:lnTo>
                      <a:pt x="179244" y="36429"/>
                    </a:lnTo>
                    <a:lnTo>
                      <a:pt x="178475" y="34812"/>
                    </a:lnTo>
                    <a:lnTo>
                      <a:pt x="161554" y="8934"/>
                    </a:lnTo>
                    <a:lnTo>
                      <a:pt x="156171" y="12977"/>
                    </a:lnTo>
                    <a:lnTo>
                      <a:pt x="134635" y="37238"/>
                    </a:lnTo>
                    <a:lnTo>
                      <a:pt x="134635" y="37238"/>
                    </a:lnTo>
                    <a:lnTo>
                      <a:pt x="133866" y="37238"/>
                    </a:lnTo>
                    <a:lnTo>
                      <a:pt x="121560" y="45325"/>
                    </a:lnTo>
                    <a:lnTo>
                      <a:pt x="120790" y="46133"/>
                    </a:lnTo>
                    <a:lnTo>
                      <a:pt x="120021" y="45325"/>
                    </a:lnTo>
                    <a:lnTo>
                      <a:pt x="103869" y="41281"/>
                    </a:lnTo>
                    <a:lnTo>
                      <a:pt x="103100" y="41281"/>
                    </a:lnTo>
                    <a:lnTo>
                      <a:pt x="103100" y="41281"/>
                    </a:lnTo>
                    <a:lnTo>
                      <a:pt x="78488" y="17829"/>
                    </a:lnTo>
                    <a:lnTo>
                      <a:pt x="61567" y="4890"/>
                    </a:lnTo>
                    <a:lnTo>
                      <a:pt x="46184" y="7317"/>
                    </a:lnTo>
                    <a:lnTo>
                      <a:pt x="20803" y="10551"/>
                    </a:lnTo>
                    <a:lnTo>
                      <a:pt x="10804" y="25916"/>
                    </a:lnTo>
                    <a:lnTo>
                      <a:pt x="10035" y="32386"/>
                    </a:lnTo>
                    <a:lnTo>
                      <a:pt x="18496" y="36429"/>
                    </a:lnTo>
                    <a:lnTo>
                      <a:pt x="19265" y="37238"/>
                    </a:lnTo>
                    <a:lnTo>
                      <a:pt x="19265" y="38855"/>
                    </a:lnTo>
                    <a:lnTo>
                      <a:pt x="16188" y="55838"/>
                    </a:lnTo>
                    <a:lnTo>
                      <a:pt x="16188" y="57455"/>
                    </a:lnTo>
                    <a:lnTo>
                      <a:pt x="15419" y="57455"/>
                    </a:lnTo>
                    <a:lnTo>
                      <a:pt x="4651" y="6230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4" name="Полилиния: фигура 81">
                <a:extLst>
                  <a:ext uri="{FF2B5EF4-FFF2-40B4-BE49-F238E27FC236}">
                    <a16:creationId xmlns:a16="http://schemas.microsoft.com/office/drawing/2014/main" xmlns="" id="{527BBD45-9165-4E0C-8EB5-F43BE379D1C8}"/>
                  </a:ext>
                </a:extLst>
              </p:cNvPr>
              <p:cNvSpPr/>
              <p:nvPr/>
            </p:nvSpPr>
            <p:spPr>
              <a:xfrm>
                <a:off x="8086250" y="1699458"/>
                <a:ext cx="223049" cy="194084"/>
              </a:xfrm>
              <a:custGeom>
                <a:avLst/>
                <a:gdLst>
                  <a:gd name="connsiteX0" fmla="*/ 4651 w 223048"/>
                  <a:gd name="connsiteY0" fmla="*/ 142367 h 194084"/>
                  <a:gd name="connsiteX1" fmla="*/ 5420 w 223048"/>
                  <a:gd name="connsiteY1" fmla="*/ 166627 h 194084"/>
                  <a:gd name="connsiteX2" fmla="*/ 46954 w 223048"/>
                  <a:gd name="connsiteY2" fmla="*/ 190079 h 194084"/>
                  <a:gd name="connsiteX3" fmla="*/ 61567 w 223048"/>
                  <a:gd name="connsiteY3" fmla="*/ 194931 h 194084"/>
                  <a:gd name="connsiteX4" fmla="*/ 72335 w 223048"/>
                  <a:gd name="connsiteY4" fmla="*/ 190079 h 194084"/>
                  <a:gd name="connsiteX5" fmla="*/ 74642 w 223048"/>
                  <a:gd name="connsiteY5" fmla="*/ 175523 h 194084"/>
                  <a:gd name="connsiteX6" fmla="*/ 66951 w 223048"/>
                  <a:gd name="connsiteY6" fmla="*/ 170671 h 194084"/>
                  <a:gd name="connsiteX7" fmla="*/ 65413 w 223048"/>
                  <a:gd name="connsiteY7" fmla="*/ 170671 h 194084"/>
                  <a:gd name="connsiteX8" fmla="*/ 65413 w 223048"/>
                  <a:gd name="connsiteY8" fmla="*/ 169053 h 194084"/>
                  <a:gd name="connsiteX9" fmla="*/ 66182 w 223048"/>
                  <a:gd name="connsiteY9" fmla="*/ 160966 h 194084"/>
                  <a:gd name="connsiteX10" fmla="*/ 66182 w 223048"/>
                  <a:gd name="connsiteY10" fmla="*/ 160158 h 194084"/>
                  <a:gd name="connsiteX11" fmla="*/ 66182 w 223048"/>
                  <a:gd name="connsiteY11" fmla="*/ 159349 h 194084"/>
                  <a:gd name="connsiteX12" fmla="*/ 77719 w 223048"/>
                  <a:gd name="connsiteY12" fmla="*/ 143175 h 194084"/>
                  <a:gd name="connsiteX13" fmla="*/ 77719 w 223048"/>
                  <a:gd name="connsiteY13" fmla="*/ 142367 h 194084"/>
                  <a:gd name="connsiteX14" fmla="*/ 78488 w 223048"/>
                  <a:gd name="connsiteY14" fmla="*/ 142367 h 194084"/>
                  <a:gd name="connsiteX15" fmla="*/ 105408 w 223048"/>
                  <a:gd name="connsiteY15" fmla="*/ 139132 h 194084"/>
                  <a:gd name="connsiteX16" fmla="*/ 105408 w 223048"/>
                  <a:gd name="connsiteY16" fmla="*/ 139132 h 194084"/>
                  <a:gd name="connsiteX17" fmla="*/ 121560 w 223048"/>
                  <a:gd name="connsiteY17" fmla="*/ 136706 h 194084"/>
                  <a:gd name="connsiteX18" fmla="*/ 122329 w 223048"/>
                  <a:gd name="connsiteY18" fmla="*/ 136706 h 194084"/>
                  <a:gd name="connsiteX19" fmla="*/ 122329 w 223048"/>
                  <a:gd name="connsiteY19" fmla="*/ 137515 h 194084"/>
                  <a:gd name="connsiteX20" fmla="*/ 140019 w 223048"/>
                  <a:gd name="connsiteY20" fmla="*/ 150454 h 194084"/>
                  <a:gd name="connsiteX21" fmla="*/ 140019 w 223048"/>
                  <a:gd name="connsiteY21" fmla="*/ 150454 h 194084"/>
                  <a:gd name="connsiteX22" fmla="*/ 140019 w 223048"/>
                  <a:gd name="connsiteY22" fmla="*/ 151262 h 194084"/>
                  <a:gd name="connsiteX23" fmla="*/ 164631 w 223048"/>
                  <a:gd name="connsiteY23" fmla="*/ 173905 h 194084"/>
                  <a:gd name="connsiteX24" fmla="*/ 179245 w 223048"/>
                  <a:gd name="connsiteY24" fmla="*/ 177140 h 194084"/>
                  <a:gd name="connsiteX25" fmla="*/ 191551 w 223048"/>
                  <a:gd name="connsiteY25" fmla="*/ 169862 h 194084"/>
                  <a:gd name="connsiteX26" fmla="*/ 213086 w 223048"/>
                  <a:gd name="connsiteY26" fmla="*/ 146410 h 194084"/>
                  <a:gd name="connsiteX27" fmla="*/ 213086 w 223048"/>
                  <a:gd name="connsiteY27" fmla="*/ 146410 h 194084"/>
                  <a:gd name="connsiteX28" fmla="*/ 213086 w 223048"/>
                  <a:gd name="connsiteY28" fmla="*/ 145601 h 194084"/>
                  <a:gd name="connsiteX29" fmla="*/ 218470 w 223048"/>
                  <a:gd name="connsiteY29" fmla="*/ 141558 h 194084"/>
                  <a:gd name="connsiteX30" fmla="*/ 202319 w 223048"/>
                  <a:gd name="connsiteY30" fmla="*/ 120532 h 194084"/>
                  <a:gd name="connsiteX31" fmla="*/ 201549 w 223048"/>
                  <a:gd name="connsiteY31" fmla="*/ 119724 h 194084"/>
                  <a:gd name="connsiteX32" fmla="*/ 202319 w 223048"/>
                  <a:gd name="connsiteY32" fmla="*/ 118106 h 194084"/>
                  <a:gd name="connsiteX33" fmla="*/ 209241 w 223048"/>
                  <a:gd name="connsiteY33" fmla="*/ 110019 h 194084"/>
                  <a:gd name="connsiteX34" fmla="*/ 207702 w 223048"/>
                  <a:gd name="connsiteY34" fmla="*/ 92228 h 194084"/>
                  <a:gd name="connsiteX35" fmla="*/ 175399 w 223048"/>
                  <a:gd name="connsiteY35" fmla="*/ 89802 h 194084"/>
                  <a:gd name="connsiteX36" fmla="*/ 174630 w 223048"/>
                  <a:gd name="connsiteY36" fmla="*/ 89802 h 194084"/>
                  <a:gd name="connsiteX37" fmla="*/ 173861 w 223048"/>
                  <a:gd name="connsiteY37" fmla="*/ 88994 h 194084"/>
                  <a:gd name="connsiteX38" fmla="*/ 155401 w 223048"/>
                  <a:gd name="connsiteY38" fmla="*/ 61498 h 194084"/>
                  <a:gd name="connsiteX39" fmla="*/ 132327 w 223048"/>
                  <a:gd name="connsiteY39" fmla="*/ 59881 h 194084"/>
                  <a:gd name="connsiteX40" fmla="*/ 131558 w 223048"/>
                  <a:gd name="connsiteY40" fmla="*/ 59881 h 194084"/>
                  <a:gd name="connsiteX41" fmla="*/ 130789 w 223048"/>
                  <a:gd name="connsiteY41" fmla="*/ 59072 h 194084"/>
                  <a:gd name="connsiteX42" fmla="*/ 122329 w 223048"/>
                  <a:gd name="connsiteY42" fmla="*/ 36429 h 194084"/>
                  <a:gd name="connsiteX43" fmla="*/ 96947 w 223048"/>
                  <a:gd name="connsiteY43" fmla="*/ 4890 h 194084"/>
                  <a:gd name="connsiteX44" fmla="*/ 93102 w 223048"/>
                  <a:gd name="connsiteY44" fmla="*/ 8934 h 194084"/>
                  <a:gd name="connsiteX45" fmla="*/ 89256 w 223048"/>
                  <a:gd name="connsiteY45" fmla="*/ 33194 h 194084"/>
                  <a:gd name="connsiteX46" fmla="*/ 88487 w 223048"/>
                  <a:gd name="connsiteY46" fmla="*/ 33194 h 194084"/>
                  <a:gd name="connsiteX47" fmla="*/ 88487 w 223048"/>
                  <a:gd name="connsiteY47" fmla="*/ 34003 h 194084"/>
                  <a:gd name="connsiteX48" fmla="*/ 83103 w 223048"/>
                  <a:gd name="connsiteY48" fmla="*/ 42899 h 194084"/>
                  <a:gd name="connsiteX49" fmla="*/ 82334 w 223048"/>
                  <a:gd name="connsiteY49" fmla="*/ 43707 h 194084"/>
                  <a:gd name="connsiteX50" fmla="*/ 80795 w 223048"/>
                  <a:gd name="connsiteY50" fmla="*/ 43707 h 194084"/>
                  <a:gd name="connsiteX51" fmla="*/ 41570 w 223048"/>
                  <a:gd name="connsiteY51" fmla="*/ 29151 h 194084"/>
                  <a:gd name="connsiteX52" fmla="*/ 41570 w 223048"/>
                  <a:gd name="connsiteY52" fmla="*/ 72011 h 194084"/>
                  <a:gd name="connsiteX53" fmla="*/ 41570 w 223048"/>
                  <a:gd name="connsiteY53" fmla="*/ 72820 h 194084"/>
                  <a:gd name="connsiteX54" fmla="*/ 41570 w 223048"/>
                  <a:gd name="connsiteY54" fmla="*/ 72820 h 194084"/>
                  <a:gd name="connsiteX55" fmla="*/ 33109 w 223048"/>
                  <a:gd name="connsiteY55" fmla="*/ 83333 h 194084"/>
                  <a:gd name="connsiteX56" fmla="*/ 40031 w 223048"/>
                  <a:gd name="connsiteY56" fmla="*/ 97889 h 194084"/>
                  <a:gd name="connsiteX57" fmla="*/ 40801 w 223048"/>
                  <a:gd name="connsiteY57" fmla="*/ 98698 h 194084"/>
                  <a:gd name="connsiteX58" fmla="*/ 40801 w 223048"/>
                  <a:gd name="connsiteY58" fmla="*/ 99506 h 194084"/>
                  <a:gd name="connsiteX59" fmla="*/ 36955 w 223048"/>
                  <a:gd name="connsiteY59" fmla="*/ 110019 h 194084"/>
                  <a:gd name="connsiteX60" fmla="*/ 36955 w 223048"/>
                  <a:gd name="connsiteY60" fmla="*/ 110828 h 194084"/>
                  <a:gd name="connsiteX61" fmla="*/ 36955 w 223048"/>
                  <a:gd name="connsiteY61" fmla="*/ 110828 h 194084"/>
                  <a:gd name="connsiteX62" fmla="*/ 4651 w 223048"/>
                  <a:gd name="connsiteY62" fmla="*/ 142367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23048" h="194084">
                    <a:moveTo>
                      <a:pt x="4651" y="142367"/>
                    </a:moveTo>
                    <a:lnTo>
                      <a:pt x="5420" y="166627"/>
                    </a:lnTo>
                    <a:lnTo>
                      <a:pt x="46954" y="190079"/>
                    </a:lnTo>
                    <a:lnTo>
                      <a:pt x="61567" y="194931"/>
                    </a:lnTo>
                    <a:lnTo>
                      <a:pt x="72335" y="190079"/>
                    </a:lnTo>
                    <a:lnTo>
                      <a:pt x="74642" y="175523"/>
                    </a:lnTo>
                    <a:lnTo>
                      <a:pt x="66951" y="170671"/>
                    </a:lnTo>
                    <a:lnTo>
                      <a:pt x="65413" y="170671"/>
                    </a:lnTo>
                    <a:lnTo>
                      <a:pt x="65413" y="169053"/>
                    </a:lnTo>
                    <a:lnTo>
                      <a:pt x="66182" y="160966"/>
                    </a:lnTo>
                    <a:lnTo>
                      <a:pt x="66182" y="160158"/>
                    </a:lnTo>
                    <a:lnTo>
                      <a:pt x="66182" y="159349"/>
                    </a:lnTo>
                    <a:lnTo>
                      <a:pt x="77719" y="143175"/>
                    </a:lnTo>
                    <a:lnTo>
                      <a:pt x="77719" y="142367"/>
                    </a:lnTo>
                    <a:lnTo>
                      <a:pt x="78488" y="142367"/>
                    </a:lnTo>
                    <a:lnTo>
                      <a:pt x="105408" y="139132"/>
                    </a:lnTo>
                    <a:lnTo>
                      <a:pt x="105408" y="139132"/>
                    </a:lnTo>
                    <a:lnTo>
                      <a:pt x="121560" y="136706"/>
                    </a:lnTo>
                    <a:lnTo>
                      <a:pt x="122329" y="136706"/>
                    </a:lnTo>
                    <a:lnTo>
                      <a:pt x="122329" y="137515"/>
                    </a:lnTo>
                    <a:lnTo>
                      <a:pt x="140019" y="150454"/>
                    </a:lnTo>
                    <a:lnTo>
                      <a:pt x="140019" y="150454"/>
                    </a:lnTo>
                    <a:lnTo>
                      <a:pt x="140019" y="151262"/>
                    </a:lnTo>
                    <a:lnTo>
                      <a:pt x="164631" y="173905"/>
                    </a:lnTo>
                    <a:lnTo>
                      <a:pt x="179245" y="177140"/>
                    </a:lnTo>
                    <a:lnTo>
                      <a:pt x="191551" y="169862"/>
                    </a:lnTo>
                    <a:lnTo>
                      <a:pt x="213086" y="146410"/>
                    </a:lnTo>
                    <a:lnTo>
                      <a:pt x="213086" y="146410"/>
                    </a:lnTo>
                    <a:lnTo>
                      <a:pt x="213086" y="145601"/>
                    </a:lnTo>
                    <a:lnTo>
                      <a:pt x="218470" y="141558"/>
                    </a:lnTo>
                    <a:lnTo>
                      <a:pt x="202319" y="120532"/>
                    </a:lnTo>
                    <a:lnTo>
                      <a:pt x="201549" y="119724"/>
                    </a:lnTo>
                    <a:lnTo>
                      <a:pt x="202319" y="118106"/>
                    </a:lnTo>
                    <a:lnTo>
                      <a:pt x="209241" y="110019"/>
                    </a:lnTo>
                    <a:lnTo>
                      <a:pt x="207702" y="92228"/>
                    </a:lnTo>
                    <a:lnTo>
                      <a:pt x="175399" y="89802"/>
                    </a:lnTo>
                    <a:lnTo>
                      <a:pt x="174630" y="89802"/>
                    </a:lnTo>
                    <a:lnTo>
                      <a:pt x="173861" y="88994"/>
                    </a:lnTo>
                    <a:lnTo>
                      <a:pt x="155401" y="61498"/>
                    </a:lnTo>
                    <a:lnTo>
                      <a:pt x="132327" y="59881"/>
                    </a:lnTo>
                    <a:lnTo>
                      <a:pt x="131558" y="59881"/>
                    </a:lnTo>
                    <a:lnTo>
                      <a:pt x="130789" y="59072"/>
                    </a:lnTo>
                    <a:lnTo>
                      <a:pt x="122329" y="36429"/>
                    </a:lnTo>
                    <a:lnTo>
                      <a:pt x="96947" y="4890"/>
                    </a:lnTo>
                    <a:lnTo>
                      <a:pt x="93102" y="8934"/>
                    </a:lnTo>
                    <a:lnTo>
                      <a:pt x="89256" y="33194"/>
                    </a:lnTo>
                    <a:lnTo>
                      <a:pt x="88487" y="33194"/>
                    </a:lnTo>
                    <a:lnTo>
                      <a:pt x="88487" y="34003"/>
                    </a:lnTo>
                    <a:lnTo>
                      <a:pt x="83103" y="42899"/>
                    </a:lnTo>
                    <a:lnTo>
                      <a:pt x="82334" y="43707"/>
                    </a:lnTo>
                    <a:lnTo>
                      <a:pt x="80795" y="43707"/>
                    </a:lnTo>
                    <a:lnTo>
                      <a:pt x="41570" y="29151"/>
                    </a:lnTo>
                    <a:lnTo>
                      <a:pt x="41570" y="72011"/>
                    </a:lnTo>
                    <a:lnTo>
                      <a:pt x="41570" y="72820"/>
                    </a:lnTo>
                    <a:lnTo>
                      <a:pt x="41570" y="72820"/>
                    </a:lnTo>
                    <a:lnTo>
                      <a:pt x="33109" y="83333"/>
                    </a:lnTo>
                    <a:lnTo>
                      <a:pt x="40031" y="97889"/>
                    </a:lnTo>
                    <a:lnTo>
                      <a:pt x="40801" y="98698"/>
                    </a:lnTo>
                    <a:lnTo>
                      <a:pt x="40801" y="99506"/>
                    </a:lnTo>
                    <a:lnTo>
                      <a:pt x="36955" y="110019"/>
                    </a:lnTo>
                    <a:lnTo>
                      <a:pt x="36955" y="110828"/>
                    </a:lnTo>
                    <a:lnTo>
                      <a:pt x="36955" y="110828"/>
                    </a:lnTo>
                    <a:lnTo>
                      <a:pt x="4651" y="14236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5" name="Полилиния: фигура 82">
                <a:extLst>
                  <a:ext uri="{FF2B5EF4-FFF2-40B4-BE49-F238E27FC236}">
                    <a16:creationId xmlns:a16="http://schemas.microsoft.com/office/drawing/2014/main" xmlns="" id="{D30AB83D-C99A-441C-AD62-BF43432A5C79}"/>
                  </a:ext>
                </a:extLst>
              </p:cNvPr>
              <p:cNvSpPr/>
              <p:nvPr/>
            </p:nvSpPr>
            <p:spPr>
              <a:xfrm>
                <a:off x="7937807" y="1604034"/>
                <a:ext cx="184592" cy="234518"/>
              </a:xfrm>
              <a:custGeom>
                <a:avLst/>
                <a:gdLst>
                  <a:gd name="connsiteX0" fmla="*/ 68489 w 184591"/>
                  <a:gd name="connsiteY0" fmla="*/ 8934 h 234518"/>
                  <a:gd name="connsiteX1" fmla="*/ 57722 w 184591"/>
                  <a:gd name="connsiteY1" fmla="*/ 9743 h 234518"/>
                  <a:gd name="connsiteX2" fmla="*/ 56952 w 184591"/>
                  <a:gd name="connsiteY2" fmla="*/ 9743 h 234518"/>
                  <a:gd name="connsiteX3" fmla="*/ 56952 w 184591"/>
                  <a:gd name="connsiteY3" fmla="*/ 8934 h 234518"/>
                  <a:gd name="connsiteX4" fmla="*/ 44646 w 184591"/>
                  <a:gd name="connsiteY4" fmla="*/ 4890 h 234518"/>
                  <a:gd name="connsiteX5" fmla="*/ 23111 w 184591"/>
                  <a:gd name="connsiteY5" fmla="*/ 31577 h 234518"/>
                  <a:gd name="connsiteX6" fmla="*/ 18496 w 184591"/>
                  <a:gd name="connsiteY6" fmla="*/ 59881 h 234518"/>
                  <a:gd name="connsiteX7" fmla="*/ 17727 w 184591"/>
                  <a:gd name="connsiteY7" fmla="*/ 103550 h 234518"/>
                  <a:gd name="connsiteX8" fmla="*/ 17727 w 184591"/>
                  <a:gd name="connsiteY8" fmla="*/ 104359 h 234518"/>
                  <a:gd name="connsiteX9" fmla="*/ 16957 w 184591"/>
                  <a:gd name="connsiteY9" fmla="*/ 105167 h 234518"/>
                  <a:gd name="connsiteX10" fmla="*/ 10804 w 184591"/>
                  <a:gd name="connsiteY10" fmla="*/ 114871 h 234518"/>
                  <a:gd name="connsiteX11" fmla="*/ 10035 w 184591"/>
                  <a:gd name="connsiteY11" fmla="*/ 114871 h 234518"/>
                  <a:gd name="connsiteX12" fmla="*/ 10035 w 184591"/>
                  <a:gd name="connsiteY12" fmla="*/ 115680 h 234518"/>
                  <a:gd name="connsiteX13" fmla="*/ 4651 w 184591"/>
                  <a:gd name="connsiteY13" fmla="*/ 118106 h 234518"/>
                  <a:gd name="connsiteX14" fmla="*/ 36186 w 184591"/>
                  <a:gd name="connsiteY14" fmla="*/ 169053 h 234518"/>
                  <a:gd name="connsiteX15" fmla="*/ 57722 w 184591"/>
                  <a:gd name="connsiteY15" fmla="*/ 171479 h 234518"/>
                  <a:gd name="connsiteX16" fmla="*/ 58491 w 184591"/>
                  <a:gd name="connsiteY16" fmla="*/ 171479 h 234518"/>
                  <a:gd name="connsiteX17" fmla="*/ 58491 w 184591"/>
                  <a:gd name="connsiteY17" fmla="*/ 172288 h 234518"/>
                  <a:gd name="connsiteX18" fmla="*/ 65413 w 184591"/>
                  <a:gd name="connsiteY18" fmla="*/ 185227 h 234518"/>
                  <a:gd name="connsiteX19" fmla="*/ 66182 w 184591"/>
                  <a:gd name="connsiteY19" fmla="*/ 185227 h 234518"/>
                  <a:gd name="connsiteX20" fmla="*/ 66182 w 184591"/>
                  <a:gd name="connsiteY20" fmla="*/ 186036 h 234518"/>
                  <a:gd name="connsiteX21" fmla="*/ 66182 w 184591"/>
                  <a:gd name="connsiteY21" fmla="*/ 200592 h 234518"/>
                  <a:gd name="connsiteX22" fmla="*/ 109253 w 184591"/>
                  <a:gd name="connsiteY22" fmla="*/ 227278 h 234518"/>
                  <a:gd name="connsiteX23" fmla="*/ 150787 w 184591"/>
                  <a:gd name="connsiteY23" fmla="*/ 234557 h 234518"/>
                  <a:gd name="connsiteX24" fmla="*/ 182321 w 184591"/>
                  <a:gd name="connsiteY24" fmla="*/ 203827 h 234518"/>
                  <a:gd name="connsiteX25" fmla="*/ 185398 w 184591"/>
                  <a:gd name="connsiteY25" fmla="*/ 194931 h 234518"/>
                  <a:gd name="connsiteX26" fmla="*/ 177706 w 184591"/>
                  <a:gd name="connsiteY26" fmla="*/ 178757 h 234518"/>
                  <a:gd name="connsiteX27" fmla="*/ 176937 w 184591"/>
                  <a:gd name="connsiteY27" fmla="*/ 177949 h 234518"/>
                  <a:gd name="connsiteX28" fmla="*/ 177706 w 184591"/>
                  <a:gd name="connsiteY28" fmla="*/ 177140 h 234518"/>
                  <a:gd name="connsiteX29" fmla="*/ 186167 w 184591"/>
                  <a:gd name="connsiteY29" fmla="*/ 166627 h 234518"/>
                  <a:gd name="connsiteX30" fmla="*/ 186167 w 184591"/>
                  <a:gd name="connsiteY30" fmla="*/ 123767 h 234518"/>
                  <a:gd name="connsiteX31" fmla="*/ 171553 w 184591"/>
                  <a:gd name="connsiteY31" fmla="*/ 122958 h 234518"/>
                  <a:gd name="connsiteX32" fmla="*/ 170784 w 184591"/>
                  <a:gd name="connsiteY32" fmla="*/ 122958 h 234518"/>
                  <a:gd name="connsiteX33" fmla="*/ 170015 w 184591"/>
                  <a:gd name="connsiteY33" fmla="*/ 121341 h 234518"/>
                  <a:gd name="connsiteX34" fmla="*/ 159247 w 184591"/>
                  <a:gd name="connsiteY34" fmla="*/ 97889 h 234518"/>
                  <a:gd name="connsiteX35" fmla="*/ 135404 w 184591"/>
                  <a:gd name="connsiteY35" fmla="*/ 93037 h 234518"/>
                  <a:gd name="connsiteX36" fmla="*/ 127713 w 184591"/>
                  <a:gd name="connsiteY36" fmla="*/ 100315 h 234518"/>
                  <a:gd name="connsiteX37" fmla="*/ 125405 w 184591"/>
                  <a:gd name="connsiteY37" fmla="*/ 101933 h 234518"/>
                  <a:gd name="connsiteX38" fmla="*/ 124636 w 184591"/>
                  <a:gd name="connsiteY38" fmla="*/ 100315 h 234518"/>
                  <a:gd name="connsiteX39" fmla="*/ 110023 w 184591"/>
                  <a:gd name="connsiteY39" fmla="*/ 73629 h 234518"/>
                  <a:gd name="connsiteX40" fmla="*/ 109253 w 184591"/>
                  <a:gd name="connsiteY40" fmla="*/ 73629 h 234518"/>
                  <a:gd name="connsiteX41" fmla="*/ 109253 w 184591"/>
                  <a:gd name="connsiteY41" fmla="*/ 72820 h 234518"/>
                  <a:gd name="connsiteX42" fmla="*/ 106946 w 184591"/>
                  <a:gd name="connsiteY42" fmla="*/ 43707 h 234518"/>
                  <a:gd name="connsiteX43" fmla="*/ 81565 w 184591"/>
                  <a:gd name="connsiteY43" fmla="*/ 43707 h 234518"/>
                  <a:gd name="connsiteX44" fmla="*/ 80795 w 184591"/>
                  <a:gd name="connsiteY44" fmla="*/ 43707 h 234518"/>
                  <a:gd name="connsiteX45" fmla="*/ 80026 w 184591"/>
                  <a:gd name="connsiteY45" fmla="*/ 42899 h 234518"/>
                  <a:gd name="connsiteX46" fmla="*/ 68489 w 184591"/>
                  <a:gd name="connsiteY46" fmla="*/ 8934 h 2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84591" h="234518">
                    <a:moveTo>
                      <a:pt x="68489" y="8934"/>
                    </a:moveTo>
                    <a:lnTo>
                      <a:pt x="57722" y="9743"/>
                    </a:lnTo>
                    <a:lnTo>
                      <a:pt x="56952" y="9743"/>
                    </a:lnTo>
                    <a:lnTo>
                      <a:pt x="56952" y="8934"/>
                    </a:lnTo>
                    <a:lnTo>
                      <a:pt x="44646" y="4890"/>
                    </a:lnTo>
                    <a:lnTo>
                      <a:pt x="23111" y="31577"/>
                    </a:lnTo>
                    <a:lnTo>
                      <a:pt x="18496" y="59881"/>
                    </a:lnTo>
                    <a:lnTo>
                      <a:pt x="17727" y="103550"/>
                    </a:lnTo>
                    <a:lnTo>
                      <a:pt x="17727" y="104359"/>
                    </a:lnTo>
                    <a:lnTo>
                      <a:pt x="16957" y="105167"/>
                    </a:lnTo>
                    <a:lnTo>
                      <a:pt x="10804" y="114871"/>
                    </a:lnTo>
                    <a:lnTo>
                      <a:pt x="10035" y="114871"/>
                    </a:lnTo>
                    <a:lnTo>
                      <a:pt x="10035" y="115680"/>
                    </a:lnTo>
                    <a:lnTo>
                      <a:pt x="4651" y="118106"/>
                    </a:lnTo>
                    <a:lnTo>
                      <a:pt x="36186" y="169053"/>
                    </a:lnTo>
                    <a:lnTo>
                      <a:pt x="57722" y="171479"/>
                    </a:lnTo>
                    <a:lnTo>
                      <a:pt x="58491" y="171479"/>
                    </a:lnTo>
                    <a:lnTo>
                      <a:pt x="58491" y="172288"/>
                    </a:lnTo>
                    <a:lnTo>
                      <a:pt x="65413" y="185227"/>
                    </a:lnTo>
                    <a:lnTo>
                      <a:pt x="66182" y="185227"/>
                    </a:lnTo>
                    <a:lnTo>
                      <a:pt x="66182" y="186036"/>
                    </a:lnTo>
                    <a:lnTo>
                      <a:pt x="66182" y="200592"/>
                    </a:lnTo>
                    <a:lnTo>
                      <a:pt x="109253" y="227278"/>
                    </a:lnTo>
                    <a:lnTo>
                      <a:pt x="150787" y="234557"/>
                    </a:lnTo>
                    <a:lnTo>
                      <a:pt x="182321" y="203827"/>
                    </a:lnTo>
                    <a:lnTo>
                      <a:pt x="185398" y="194931"/>
                    </a:lnTo>
                    <a:lnTo>
                      <a:pt x="177706" y="178757"/>
                    </a:lnTo>
                    <a:lnTo>
                      <a:pt x="176937" y="177949"/>
                    </a:lnTo>
                    <a:lnTo>
                      <a:pt x="177706" y="177140"/>
                    </a:lnTo>
                    <a:lnTo>
                      <a:pt x="186167" y="166627"/>
                    </a:lnTo>
                    <a:lnTo>
                      <a:pt x="186167" y="123767"/>
                    </a:lnTo>
                    <a:lnTo>
                      <a:pt x="171553" y="122958"/>
                    </a:lnTo>
                    <a:lnTo>
                      <a:pt x="170784" y="122958"/>
                    </a:lnTo>
                    <a:lnTo>
                      <a:pt x="170015" y="121341"/>
                    </a:lnTo>
                    <a:lnTo>
                      <a:pt x="159247" y="97889"/>
                    </a:lnTo>
                    <a:lnTo>
                      <a:pt x="135404" y="93037"/>
                    </a:lnTo>
                    <a:lnTo>
                      <a:pt x="127713" y="100315"/>
                    </a:lnTo>
                    <a:lnTo>
                      <a:pt x="125405" y="101933"/>
                    </a:lnTo>
                    <a:lnTo>
                      <a:pt x="124636" y="100315"/>
                    </a:lnTo>
                    <a:lnTo>
                      <a:pt x="110023" y="73629"/>
                    </a:lnTo>
                    <a:lnTo>
                      <a:pt x="109253" y="73629"/>
                    </a:lnTo>
                    <a:lnTo>
                      <a:pt x="109253" y="72820"/>
                    </a:lnTo>
                    <a:lnTo>
                      <a:pt x="106946" y="43707"/>
                    </a:lnTo>
                    <a:lnTo>
                      <a:pt x="81565" y="43707"/>
                    </a:lnTo>
                    <a:lnTo>
                      <a:pt x="80795" y="43707"/>
                    </a:lnTo>
                    <a:lnTo>
                      <a:pt x="80026" y="42899"/>
                    </a:lnTo>
                    <a:lnTo>
                      <a:pt x="68489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6" name="Полилиния: фигура 83">
                <a:extLst>
                  <a:ext uri="{FF2B5EF4-FFF2-40B4-BE49-F238E27FC236}">
                    <a16:creationId xmlns:a16="http://schemas.microsoft.com/office/drawing/2014/main" xmlns="" id="{AC950333-5087-489A-BE88-F38B2D7AA680}"/>
                  </a:ext>
                </a:extLst>
              </p:cNvPr>
              <p:cNvSpPr/>
              <p:nvPr/>
            </p:nvSpPr>
            <p:spPr>
              <a:xfrm>
                <a:off x="8005491" y="1556321"/>
                <a:ext cx="184592" cy="185997"/>
              </a:xfrm>
              <a:custGeom>
                <a:avLst/>
                <a:gdLst>
                  <a:gd name="connsiteX0" fmla="*/ 62336 w 184591"/>
                  <a:gd name="connsiteY0" fmla="*/ 4890 h 185997"/>
                  <a:gd name="connsiteX1" fmla="*/ 42339 w 184591"/>
                  <a:gd name="connsiteY1" fmla="*/ 19447 h 185997"/>
                  <a:gd name="connsiteX2" fmla="*/ 4651 w 184591"/>
                  <a:gd name="connsiteY2" fmla="*/ 55029 h 185997"/>
                  <a:gd name="connsiteX3" fmla="*/ 15419 w 184591"/>
                  <a:gd name="connsiteY3" fmla="*/ 88185 h 185997"/>
                  <a:gd name="connsiteX4" fmla="*/ 41570 w 184591"/>
                  <a:gd name="connsiteY4" fmla="*/ 88185 h 185997"/>
                  <a:gd name="connsiteX5" fmla="*/ 43108 w 184591"/>
                  <a:gd name="connsiteY5" fmla="*/ 88185 h 185997"/>
                  <a:gd name="connsiteX6" fmla="*/ 43108 w 184591"/>
                  <a:gd name="connsiteY6" fmla="*/ 89802 h 185997"/>
                  <a:gd name="connsiteX7" fmla="*/ 45415 w 184591"/>
                  <a:gd name="connsiteY7" fmla="*/ 119724 h 185997"/>
                  <a:gd name="connsiteX8" fmla="*/ 59260 w 184591"/>
                  <a:gd name="connsiteY8" fmla="*/ 143984 h 185997"/>
                  <a:gd name="connsiteX9" fmla="*/ 66182 w 184591"/>
                  <a:gd name="connsiteY9" fmla="*/ 137515 h 185997"/>
                  <a:gd name="connsiteX10" fmla="*/ 66951 w 184591"/>
                  <a:gd name="connsiteY10" fmla="*/ 136706 h 185997"/>
                  <a:gd name="connsiteX11" fmla="*/ 67720 w 184591"/>
                  <a:gd name="connsiteY11" fmla="*/ 136706 h 185997"/>
                  <a:gd name="connsiteX12" fmla="*/ 93102 w 184591"/>
                  <a:gd name="connsiteY12" fmla="*/ 141558 h 185997"/>
                  <a:gd name="connsiteX13" fmla="*/ 94640 w 184591"/>
                  <a:gd name="connsiteY13" fmla="*/ 141558 h 185997"/>
                  <a:gd name="connsiteX14" fmla="*/ 94640 w 184591"/>
                  <a:gd name="connsiteY14" fmla="*/ 143175 h 185997"/>
                  <a:gd name="connsiteX15" fmla="*/ 105408 w 184591"/>
                  <a:gd name="connsiteY15" fmla="*/ 166627 h 185997"/>
                  <a:gd name="connsiteX16" fmla="*/ 118483 w 184591"/>
                  <a:gd name="connsiteY16" fmla="*/ 167436 h 185997"/>
                  <a:gd name="connsiteX17" fmla="*/ 118483 w 184591"/>
                  <a:gd name="connsiteY17" fmla="*/ 166627 h 185997"/>
                  <a:gd name="connsiteX18" fmla="*/ 121560 w 184591"/>
                  <a:gd name="connsiteY18" fmla="*/ 167436 h 185997"/>
                  <a:gd name="connsiteX19" fmla="*/ 161554 w 184591"/>
                  <a:gd name="connsiteY19" fmla="*/ 182801 h 185997"/>
                  <a:gd name="connsiteX20" fmla="*/ 166169 w 184591"/>
                  <a:gd name="connsiteY20" fmla="*/ 174714 h 185997"/>
                  <a:gd name="connsiteX21" fmla="*/ 170784 w 184591"/>
                  <a:gd name="connsiteY21" fmla="*/ 151262 h 185997"/>
                  <a:gd name="connsiteX22" fmla="*/ 170784 w 184591"/>
                  <a:gd name="connsiteY22" fmla="*/ 150454 h 185997"/>
                  <a:gd name="connsiteX23" fmla="*/ 170784 w 184591"/>
                  <a:gd name="connsiteY23" fmla="*/ 150454 h 185997"/>
                  <a:gd name="connsiteX24" fmla="*/ 176168 w 184591"/>
                  <a:gd name="connsiteY24" fmla="*/ 143984 h 185997"/>
                  <a:gd name="connsiteX25" fmla="*/ 184628 w 184591"/>
                  <a:gd name="connsiteY25" fmla="*/ 129428 h 185997"/>
                  <a:gd name="connsiteX26" fmla="*/ 184628 w 184591"/>
                  <a:gd name="connsiteY26" fmla="*/ 118915 h 185997"/>
                  <a:gd name="connsiteX27" fmla="*/ 173861 w 184591"/>
                  <a:gd name="connsiteY27" fmla="*/ 112445 h 185997"/>
                  <a:gd name="connsiteX28" fmla="*/ 173091 w 184591"/>
                  <a:gd name="connsiteY28" fmla="*/ 111637 h 185997"/>
                  <a:gd name="connsiteX29" fmla="*/ 173091 w 184591"/>
                  <a:gd name="connsiteY29" fmla="*/ 110828 h 185997"/>
                  <a:gd name="connsiteX30" fmla="*/ 171553 w 184591"/>
                  <a:gd name="connsiteY30" fmla="*/ 98698 h 185997"/>
                  <a:gd name="connsiteX31" fmla="*/ 164631 w 184591"/>
                  <a:gd name="connsiteY31" fmla="*/ 94654 h 185997"/>
                  <a:gd name="connsiteX32" fmla="*/ 160785 w 184591"/>
                  <a:gd name="connsiteY32" fmla="*/ 100315 h 185997"/>
                  <a:gd name="connsiteX33" fmla="*/ 160016 w 184591"/>
                  <a:gd name="connsiteY33" fmla="*/ 101124 h 185997"/>
                  <a:gd name="connsiteX34" fmla="*/ 159247 w 184591"/>
                  <a:gd name="connsiteY34" fmla="*/ 101124 h 185997"/>
                  <a:gd name="connsiteX35" fmla="*/ 132327 w 184591"/>
                  <a:gd name="connsiteY35" fmla="*/ 102741 h 185997"/>
                  <a:gd name="connsiteX36" fmla="*/ 129251 w 184591"/>
                  <a:gd name="connsiteY36" fmla="*/ 110828 h 185997"/>
                  <a:gd name="connsiteX37" fmla="*/ 128482 w 184591"/>
                  <a:gd name="connsiteY37" fmla="*/ 111637 h 185997"/>
                  <a:gd name="connsiteX38" fmla="*/ 126943 w 184591"/>
                  <a:gd name="connsiteY38" fmla="*/ 111637 h 185997"/>
                  <a:gd name="connsiteX39" fmla="*/ 113099 w 184591"/>
                  <a:gd name="connsiteY39" fmla="*/ 109211 h 185997"/>
                  <a:gd name="connsiteX40" fmla="*/ 112330 w 184591"/>
                  <a:gd name="connsiteY40" fmla="*/ 109211 h 185997"/>
                  <a:gd name="connsiteX41" fmla="*/ 112330 w 184591"/>
                  <a:gd name="connsiteY41" fmla="*/ 108402 h 185997"/>
                  <a:gd name="connsiteX42" fmla="*/ 97716 w 184591"/>
                  <a:gd name="connsiteY42" fmla="*/ 80098 h 185997"/>
                  <a:gd name="connsiteX43" fmla="*/ 97716 w 184591"/>
                  <a:gd name="connsiteY43" fmla="*/ 79289 h 185997"/>
                  <a:gd name="connsiteX44" fmla="*/ 97716 w 184591"/>
                  <a:gd name="connsiteY44" fmla="*/ 79289 h 185997"/>
                  <a:gd name="connsiteX45" fmla="*/ 93871 w 184591"/>
                  <a:gd name="connsiteY45" fmla="*/ 37238 h 185997"/>
                  <a:gd name="connsiteX46" fmla="*/ 62336 w 184591"/>
                  <a:gd name="connsiteY46" fmla="*/ 4890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84591" h="185997">
                    <a:moveTo>
                      <a:pt x="62336" y="4890"/>
                    </a:moveTo>
                    <a:lnTo>
                      <a:pt x="42339" y="19447"/>
                    </a:lnTo>
                    <a:lnTo>
                      <a:pt x="4651" y="55029"/>
                    </a:lnTo>
                    <a:lnTo>
                      <a:pt x="15419" y="88185"/>
                    </a:lnTo>
                    <a:lnTo>
                      <a:pt x="41570" y="88185"/>
                    </a:lnTo>
                    <a:lnTo>
                      <a:pt x="43108" y="88185"/>
                    </a:lnTo>
                    <a:lnTo>
                      <a:pt x="43108" y="89802"/>
                    </a:lnTo>
                    <a:lnTo>
                      <a:pt x="45415" y="119724"/>
                    </a:lnTo>
                    <a:lnTo>
                      <a:pt x="59260" y="143984"/>
                    </a:lnTo>
                    <a:lnTo>
                      <a:pt x="66182" y="137515"/>
                    </a:lnTo>
                    <a:lnTo>
                      <a:pt x="66951" y="136706"/>
                    </a:lnTo>
                    <a:lnTo>
                      <a:pt x="67720" y="136706"/>
                    </a:lnTo>
                    <a:lnTo>
                      <a:pt x="93102" y="141558"/>
                    </a:lnTo>
                    <a:lnTo>
                      <a:pt x="94640" y="141558"/>
                    </a:lnTo>
                    <a:lnTo>
                      <a:pt x="94640" y="143175"/>
                    </a:lnTo>
                    <a:lnTo>
                      <a:pt x="105408" y="166627"/>
                    </a:lnTo>
                    <a:lnTo>
                      <a:pt x="118483" y="167436"/>
                    </a:lnTo>
                    <a:lnTo>
                      <a:pt x="118483" y="166627"/>
                    </a:lnTo>
                    <a:lnTo>
                      <a:pt x="121560" y="167436"/>
                    </a:lnTo>
                    <a:lnTo>
                      <a:pt x="161554" y="182801"/>
                    </a:lnTo>
                    <a:lnTo>
                      <a:pt x="166169" y="174714"/>
                    </a:lnTo>
                    <a:lnTo>
                      <a:pt x="170784" y="151262"/>
                    </a:lnTo>
                    <a:lnTo>
                      <a:pt x="170784" y="150454"/>
                    </a:lnTo>
                    <a:lnTo>
                      <a:pt x="170784" y="150454"/>
                    </a:lnTo>
                    <a:lnTo>
                      <a:pt x="176168" y="143984"/>
                    </a:lnTo>
                    <a:lnTo>
                      <a:pt x="184628" y="129428"/>
                    </a:lnTo>
                    <a:lnTo>
                      <a:pt x="184628" y="118915"/>
                    </a:lnTo>
                    <a:lnTo>
                      <a:pt x="173861" y="112445"/>
                    </a:lnTo>
                    <a:lnTo>
                      <a:pt x="173091" y="111637"/>
                    </a:lnTo>
                    <a:lnTo>
                      <a:pt x="173091" y="110828"/>
                    </a:lnTo>
                    <a:lnTo>
                      <a:pt x="171553" y="98698"/>
                    </a:lnTo>
                    <a:lnTo>
                      <a:pt x="164631" y="94654"/>
                    </a:lnTo>
                    <a:lnTo>
                      <a:pt x="160785" y="100315"/>
                    </a:lnTo>
                    <a:lnTo>
                      <a:pt x="160016" y="101124"/>
                    </a:lnTo>
                    <a:lnTo>
                      <a:pt x="159247" y="101124"/>
                    </a:lnTo>
                    <a:lnTo>
                      <a:pt x="132327" y="102741"/>
                    </a:lnTo>
                    <a:lnTo>
                      <a:pt x="129251" y="110828"/>
                    </a:lnTo>
                    <a:lnTo>
                      <a:pt x="128482" y="111637"/>
                    </a:lnTo>
                    <a:lnTo>
                      <a:pt x="126943" y="111637"/>
                    </a:lnTo>
                    <a:lnTo>
                      <a:pt x="113099" y="109211"/>
                    </a:lnTo>
                    <a:lnTo>
                      <a:pt x="112330" y="109211"/>
                    </a:lnTo>
                    <a:lnTo>
                      <a:pt x="112330" y="108402"/>
                    </a:lnTo>
                    <a:lnTo>
                      <a:pt x="97716" y="80098"/>
                    </a:lnTo>
                    <a:lnTo>
                      <a:pt x="97716" y="79289"/>
                    </a:lnTo>
                    <a:lnTo>
                      <a:pt x="97716" y="79289"/>
                    </a:lnTo>
                    <a:lnTo>
                      <a:pt x="93871" y="37238"/>
                    </a:lnTo>
                    <a:lnTo>
                      <a:pt x="6233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7" name="Полилиния: фигура 84">
                <a:extLst>
                  <a:ext uri="{FF2B5EF4-FFF2-40B4-BE49-F238E27FC236}">
                    <a16:creationId xmlns:a16="http://schemas.microsoft.com/office/drawing/2014/main" xmlns="" id="{36E0ED64-BA57-4F35-AB01-5AA7D9B5DB98}"/>
                  </a:ext>
                </a:extLst>
              </p:cNvPr>
              <p:cNvSpPr/>
              <p:nvPr/>
            </p:nvSpPr>
            <p:spPr>
              <a:xfrm>
                <a:off x="8180853" y="1611312"/>
                <a:ext cx="130753" cy="137476"/>
              </a:xfrm>
              <a:custGeom>
                <a:avLst/>
                <a:gdLst>
                  <a:gd name="connsiteX0" fmla="*/ 13112 w 130752"/>
                  <a:gd name="connsiteY0" fmla="*/ 63924 h 137476"/>
                  <a:gd name="connsiteX1" fmla="*/ 13112 w 130752"/>
                  <a:gd name="connsiteY1" fmla="*/ 75246 h 137476"/>
                  <a:gd name="connsiteX2" fmla="*/ 12343 w 130752"/>
                  <a:gd name="connsiteY2" fmla="*/ 75246 h 137476"/>
                  <a:gd name="connsiteX3" fmla="*/ 12343 w 130752"/>
                  <a:gd name="connsiteY3" fmla="*/ 76055 h 137476"/>
                  <a:gd name="connsiteX4" fmla="*/ 4651 w 130752"/>
                  <a:gd name="connsiteY4" fmla="*/ 89802 h 137476"/>
                  <a:gd name="connsiteX5" fmla="*/ 30802 w 130752"/>
                  <a:gd name="connsiteY5" fmla="*/ 122150 h 137476"/>
                  <a:gd name="connsiteX6" fmla="*/ 30802 w 130752"/>
                  <a:gd name="connsiteY6" fmla="*/ 122958 h 137476"/>
                  <a:gd name="connsiteX7" fmla="*/ 30802 w 130752"/>
                  <a:gd name="connsiteY7" fmla="*/ 122958 h 137476"/>
                  <a:gd name="connsiteX8" fmla="*/ 34648 w 130752"/>
                  <a:gd name="connsiteY8" fmla="*/ 132663 h 137476"/>
                  <a:gd name="connsiteX9" fmla="*/ 53876 w 130752"/>
                  <a:gd name="connsiteY9" fmla="*/ 127002 h 137476"/>
                  <a:gd name="connsiteX10" fmla="*/ 53876 w 130752"/>
                  <a:gd name="connsiteY10" fmla="*/ 127002 h 137476"/>
                  <a:gd name="connsiteX11" fmla="*/ 54645 w 130752"/>
                  <a:gd name="connsiteY11" fmla="*/ 127002 h 137476"/>
                  <a:gd name="connsiteX12" fmla="*/ 80026 w 130752"/>
                  <a:gd name="connsiteY12" fmla="*/ 122958 h 137476"/>
                  <a:gd name="connsiteX13" fmla="*/ 82334 w 130752"/>
                  <a:gd name="connsiteY13" fmla="*/ 101933 h 137476"/>
                  <a:gd name="connsiteX14" fmla="*/ 83103 w 130752"/>
                  <a:gd name="connsiteY14" fmla="*/ 101124 h 137476"/>
                  <a:gd name="connsiteX15" fmla="*/ 83872 w 130752"/>
                  <a:gd name="connsiteY15" fmla="*/ 101124 h 137476"/>
                  <a:gd name="connsiteX16" fmla="*/ 96947 w 130752"/>
                  <a:gd name="connsiteY16" fmla="*/ 93037 h 137476"/>
                  <a:gd name="connsiteX17" fmla="*/ 96947 w 130752"/>
                  <a:gd name="connsiteY17" fmla="*/ 93037 h 137476"/>
                  <a:gd name="connsiteX18" fmla="*/ 96947 w 130752"/>
                  <a:gd name="connsiteY18" fmla="*/ 93037 h 137476"/>
                  <a:gd name="connsiteX19" fmla="*/ 123867 w 130752"/>
                  <a:gd name="connsiteY19" fmla="*/ 85759 h 137476"/>
                  <a:gd name="connsiteX20" fmla="*/ 126174 w 130752"/>
                  <a:gd name="connsiteY20" fmla="*/ 63116 h 137476"/>
                  <a:gd name="connsiteX21" fmla="*/ 119252 w 130752"/>
                  <a:gd name="connsiteY21" fmla="*/ 21873 h 137476"/>
                  <a:gd name="connsiteX22" fmla="*/ 69259 w 130752"/>
                  <a:gd name="connsiteY22" fmla="*/ 4890 h 137476"/>
                  <a:gd name="connsiteX23" fmla="*/ 40031 w 130752"/>
                  <a:gd name="connsiteY23" fmla="*/ 13786 h 137476"/>
                  <a:gd name="connsiteX24" fmla="*/ 37724 w 130752"/>
                  <a:gd name="connsiteY24" fmla="*/ 44516 h 137476"/>
                  <a:gd name="connsiteX25" fmla="*/ 37724 w 130752"/>
                  <a:gd name="connsiteY25" fmla="*/ 45325 h 137476"/>
                  <a:gd name="connsiteX26" fmla="*/ 36955 w 130752"/>
                  <a:gd name="connsiteY26" fmla="*/ 46133 h 137476"/>
                  <a:gd name="connsiteX27" fmla="*/ 13112 w 130752"/>
                  <a:gd name="connsiteY27" fmla="*/ 63924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0752" h="137476">
                    <a:moveTo>
                      <a:pt x="13112" y="63924"/>
                    </a:moveTo>
                    <a:lnTo>
                      <a:pt x="13112" y="75246"/>
                    </a:lnTo>
                    <a:lnTo>
                      <a:pt x="12343" y="75246"/>
                    </a:lnTo>
                    <a:lnTo>
                      <a:pt x="12343" y="76055"/>
                    </a:lnTo>
                    <a:lnTo>
                      <a:pt x="4651" y="89802"/>
                    </a:lnTo>
                    <a:lnTo>
                      <a:pt x="30802" y="122150"/>
                    </a:lnTo>
                    <a:lnTo>
                      <a:pt x="30802" y="122958"/>
                    </a:lnTo>
                    <a:lnTo>
                      <a:pt x="30802" y="122958"/>
                    </a:lnTo>
                    <a:lnTo>
                      <a:pt x="34648" y="132663"/>
                    </a:lnTo>
                    <a:lnTo>
                      <a:pt x="53876" y="127002"/>
                    </a:lnTo>
                    <a:lnTo>
                      <a:pt x="53876" y="127002"/>
                    </a:lnTo>
                    <a:lnTo>
                      <a:pt x="54645" y="127002"/>
                    </a:lnTo>
                    <a:lnTo>
                      <a:pt x="80026" y="122958"/>
                    </a:lnTo>
                    <a:lnTo>
                      <a:pt x="82334" y="101933"/>
                    </a:lnTo>
                    <a:lnTo>
                      <a:pt x="83103" y="101124"/>
                    </a:lnTo>
                    <a:lnTo>
                      <a:pt x="83872" y="101124"/>
                    </a:lnTo>
                    <a:lnTo>
                      <a:pt x="96947" y="93037"/>
                    </a:lnTo>
                    <a:lnTo>
                      <a:pt x="96947" y="93037"/>
                    </a:lnTo>
                    <a:lnTo>
                      <a:pt x="96947" y="93037"/>
                    </a:lnTo>
                    <a:lnTo>
                      <a:pt x="123867" y="85759"/>
                    </a:lnTo>
                    <a:lnTo>
                      <a:pt x="126174" y="63116"/>
                    </a:lnTo>
                    <a:lnTo>
                      <a:pt x="119252" y="21873"/>
                    </a:lnTo>
                    <a:lnTo>
                      <a:pt x="69259" y="4890"/>
                    </a:lnTo>
                    <a:lnTo>
                      <a:pt x="40031" y="13786"/>
                    </a:lnTo>
                    <a:lnTo>
                      <a:pt x="37724" y="44516"/>
                    </a:lnTo>
                    <a:lnTo>
                      <a:pt x="37724" y="45325"/>
                    </a:lnTo>
                    <a:lnTo>
                      <a:pt x="36955" y="46133"/>
                    </a:lnTo>
                    <a:lnTo>
                      <a:pt x="13112" y="6392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8" name="Полилиния: фигура 85">
                <a:extLst>
                  <a:ext uri="{FF2B5EF4-FFF2-40B4-BE49-F238E27FC236}">
                    <a16:creationId xmlns:a16="http://schemas.microsoft.com/office/drawing/2014/main" xmlns="" id="{61C9C493-3066-4B69-BB31-F722F3AE5A2E}"/>
                  </a:ext>
                </a:extLst>
              </p:cNvPr>
              <p:cNvSpPr/>
              <p:nvPr/>
            </p:nvSpPr>
            <p:spPr>
              <a:xfrm>
                <a:off x="8053177" y="1449575"/>
                <a:ext cx="346110" cy="226431"/>
              </a:xfrm>
              <a:custGeom>
                <a:avLst/>
                <a:gdLst>
                  <a:gd name="connsiteX0" fmla="*/ 4651 w 346109"/>
                  <a:gd name="connsiteY0" fmla="*/ 72011 h 226431"/>
                  <a:gd name="connsiteX1" fmla="*/ 11574 w 346109"/>
                  <a:gd name="connsiteY1" fmla="*/ 93037 h 226431"/>
                  <a:gd name="connsiteX2" fmla="*/ 11574 w 346109"/>
                  <a:gd name="connsiteY2" fmla="*/ 93037 h 226431"/>
                  <a:gd name="connsiteX3" fmla="*/ 16957 w 346109"/>
                  <a:gd name="connsiteY3" fmla="*/ 107593 h 226431"/>
                  <a:gd name="connsiteX4" fmla="*/ 49261 w 346109"/>
                  <a:gd name="connsiteY4" fmla="*/ 142367 h 226431"/>
                  <a:gd name="connsiteX5" fmla="*/ 49261 w 346109"/>
                  <a:gd name="connsiteY5" fmla="*/ 142367 h 226431"/>
                  <a:gd name="connsiteX6" fmla="*/ 49261 w 346109"/>
                  <a:gd name="connsiteY6" fmla="*/ 143175 h 226431"/>
                  <a:gd name="connsiteX7" fmla="*/ 53876 w 346109"/>
                  <a:gd name="connsiteY7" fmla="*/ 185227 h 226431"/>
                  <a:gd name="connsiteX8" fmla="*/ 66951 w 346109"/>
                  <a:gd name="connsiteY8" fmla="*/ 212722 h 226431"/>
                  <a:gd name="connsiteX9" fmla="*/ 78488 w 346109"/>
                  <a:gd name="connsiteY9" fmla="*/ 214340 h 226431"/>
                  <a:gd name="connsiteX10" fmla="*/ 81565 w 346109"/>
                  <a:gd name="connsiteY10" fmla="*/ 207061 h 226431"/>
                  <a:gd name="connsiteX11" fmla="*/ 82334 w 346109"/>
                  <a:gd name="connsiteY11" fmla="*/ 205444 h 226431"/>
                  <a:gd name="connsiteX12" fmla="*/ 83103 w 346109"/>
                  <a:gd name="connsiteY12" fmla="*/ 205444 h 226431"/>
                  <a:gd name="connsiteX13" fmla="*/ 110792 w 346109"/>
                  <a:gd name="connsiteY13" fmla="*/ 204635 h 226431"/>
                  <a:gd name="connsiteX14" fmla="*/ 114637 w 346109"/>
                  <a:gd name="connsiteY14" fmla="*/ 197357 h 226431"/>
                  <a:gd name="connsiteX15" fmla="*/ 115406 w 346109"/>
                  <a:gd name="connsiteY15" fmla="*/ 195740 h 226431"/>
                  <a:gd name="connsiteX16" fmla="*/ 116945 w 346109"/>
                  <a:gd name="connsiteY16" fmla="*/ 196548 h 226431"/>
                  <a:gd name="connsiteX17" fmla="*/ 126174 w 346109"/>
                  <a:gd name="connsiteY17" fmla="*/ 202209 h 226431"/>
                  <a:gd name="connsiteX18" fmla="*/ 126943 w 346109"/>
                  <a:gd name="connsiteY18" fmla="*/ 202209 h 226431"/>
                  <a:gd name="connsiteX19" fmla="*/ 126943 w 346109"/>
                  <a:gd name="connsiteY19" fmla="*/ 203827 h 226431"/>
                  <a:gd name="connsiteX20" fmla="*/ 128482 w 346109"/>
                  <a:gd name="connsiteY20" fmla="*/ 215957 h 226431"/>
                  <a:gd name="connsiteX21" fmla="*/ 139250 w 346109"/>
                  <a:gd name="connsiteY21" fmla="*/ 222426 h 226431"/>
                  <a:gd name="connsiteX22" fmla="*/ 161554 w 346109"/>
                  <a:gd name="connsiteY22" fmla="*/ 205444 h 226431"/>
                  <a:gd name="connsiteX23" fmla="*/ 164631 w 346109"/>
                  <a:gd name="connsiteY23" fmla="*/ 173097 h 226431"/>
                  <a:gd name="connsiteX24" fmla="*/ 164631 w 346109"/>
                  <a:gd name="connsiteY24" fmla="*/ 172288 h 226431"/>
                  <a:gd name="connsiteX25" fmla="*/ 165400 w 346109"/>
                  <a:gd name="connsiteY25" fmla="*/ 171479 h 226431"/>
                  <a:gd name="connsiteX26" fmla="*/ 194627 w 346109"/>
                  <a:gd name="connsiteY26" fmla="*/ 163393 h 226431"/>
                  <a:gd name="connsiteX27" fmla="*/ 196165 w 346109"/>
                  <a:gd name="connsiteY27" fmla="*/ 117298 h 226431"/>
                  <a:gd name="connsiteX28" fmla="*/ 196165 w 346109"/>
                  <a:gd name="connsiteY28" fmla="*/ 115680 h 226431"/>
                  <a:gd name="connsiteX29" fmla="*/ 197704 w 346109"/>
                  <a:gd name="connsiteY29" fmla="*/ 115680 h 226431"/>
                  <a:gd name="connsiteX30" fmla="*/ 224623 w 346109"/>
                  <a:gd name="connsiteY30" fmla="*/ 114063 h 226431"/>
                  <a:gd name="connsiteX31" fmla="*/ 238468 w 346109"/>
                  <a:gd name="connsiteY31" fmla="*/ 101933 h 226431"/>
                  <a:gd name="connsiteX32" fmla="*/ 239237 w 346109"/>
                  <a:gd name="connsiteY32" fmla="*/ 101124 h 226431"/>
                  <a:gd name="connsiteX33" fmla="*/ 240775 w 346109"/>
                  <a:gd name="connsiteY33" fmla="*/ 101933 h 226431"/>
                  <a:gd name="connsiteX34" fmla="*/ 269233 w 346109"/>
                  <a:gd name="connsiteY34" fmla="*/ 120532 h 226431"/>
                  <a:gd name="connsiteX35" fmla="*/ 291538 w 346109"/>
                  <a:gd name="connsiteY35" fmla="*/ 88185 h 226431"/>
                  <a:gd name="connsiteX36" fmla="*/ 292307 w 346109"/>
                  <a:gd name="connsiteY36" fmla="*/ 86568 h 226431"/>
                  <a:gd name="connsiteX37" fmla="*/ 293845 w 346109"/>
                  <a:gd name="connsiteY37" fmla="*/ 87376 h 226431"/>
                  <a:gd name="connsiteX38" fmla="*/ 320765 w 346109"/>
                  <a:gd name="connsiteY38" fmla="*/ 107593 h 226431"/>
                  <a:gd name="connsiteX39" fmla="*/ 339224 w 346109"/>
                  <a:gd name="connsiteY39" fmla="*/ 98698 h 226431"/>
                  <a:gd name="connsiteX40" fmla="*/ 347685 w 346109"/>
                  <a:gd name="connsiteY40" fmla="*/ 88994 h 226431"/>
                  <a:gd name="connsiteX41" fmla="*/ 331533 w 346109"/>
                  <a:gd name="connsiteY41" fmla="*/ 67159 h 226431"/>
                  <a:gd name="connsiteX42" fmla="*/ 299229 w 346109"/>
                  <a:gd name="connsiteY42" fmla="*/ 32386 h 226431"/>
                  <a:gd name="connsiteX43" fmla="*/ 280770 w 346109"/>
                  <a:gd name="connsiteY43" fmla="*/ 24299 h 226431"/>
                  <a:gd name="connsiteX44" fmla="*/ 280001 w 346109"/>
                  <a:gd name="connsiteY44" fmla="*/ 23490 h 226431"/>
                  <a:gd name="connsiteX45" fmla="*/ 280001 w 346109"/>
                  <a:gd name="connsiteY45" fmla="*/ 22682 h 226431"/>
                  <a:gd name="connsiteX46" fmla="*/ 273848 w 346109"/>
                  <a:gd name="connsiteY46" fmla="*/ 5699 h 226431"/>
                  <a:gd name="connsiteX47" fmla="*/ 253850 w 346109"/>
                  <a:gd name="connsiteY47" fmla="*/ 4890 h 226431"/>
                  <a:gd name="connsiteX48" fmla="*/ 246159 w 346109"/>
                  <a:gd name="connsiteY48" fmla="*/ 10551 h 226431"/>
                  <a:gd name="connsiteX49" fmla="*/ 245390 w 346109"/>
                  <a:gd name="connsiteY49" fmla="*/ 11360 h 226431"/>
                  <a:gd name="connsiteX50" fmla="*/ 244621 w 346109"/>
                  <a:gd name="connsiteY50" fmla="*/ 11360 h 226431"/>
                  <a:gd name="connsiteX51" fmla="*/ 176168 w 346109"/>
                  <a:gd name="connsiteY51" fmla="*/ 10551 h 226431"/>
                  <a:gd name="connsiteX52" fmla="*/ 160785 w 346109"/>
                  <a:gd name="connsiteY52" fmla="*/ 20256 h 226431"/>
                  <a:gd name="connsiteX53" fmla="*/ 159247 w 346109"/>
                  <a:gd name="connsiteY53" fmla="*/ 20256 h 226431"/>
                  <a:gd name="connsiteX54" fmla="*/ 158478 w 346109"/>
                  <a:gd name="connsiteY54" fmla="*/ 19447 h 226431"/>
                  <a:gd name="connsiteX55" fmla="*/ 149248 w 346109"/>
                  <a:gd name="connsiteY55" fmla="*/ 10551 h 226431"/>
                  <a:gd name="connsiteX56" fmla="*/ 128482 w 346109"/>
                  <a:gd name="connsiteY56" fmla="*/ 12169 h 226431"/>
                  <a:gd name="connsiteX57" fmla="*/ 120021 w 346109"/>
                  <a:gd name="connsiteY57" fmla="*/ 25108 h 226431"/>
                  <a:gd name="connsiteX58" fmla="*/ 119252 w 346109"/>
                  <a:gd name="connsiteY58" fmla="*/ 25916 h 226431"/>
                  <a:gd name="connsiteX59" fmla="*/ 118483 w 346109"/>
                  <a:gd name="connsiteY59" fmla="*/ 25916 h 226431"/>
                  <a:gd name="connsiteX60" fmla="*/ 104639 w 346109"/>
                  <a:gd name="connsiteY60" fmla="*/ 29151 h 226431"/>
                  <a:gd name="connsiteX61" fmla="*/ 66182 w 346109"/>
                  <a:gd name="connsiteY61" fmla="*/ 53412 h 226431"/>
                  <a:gd name="connsiteX62" fmla="*/ 65413 w 346109"/>
                  <a:gd name="connsiteY62" fmla="*/ 54220 h 226431"/>
                  <a:gd name="connsiteX63" fmla="*/ 64644 w 346109"/>
                  <a:gd name="connsiteY63" fmla="*/ 54220 h 226431"/>
                  <a:gd name="connsiteX64" fmla="*/ 30802 w 346109"/>
                  <a:gd name="connsiteY64" fmla="*/ 55029 h 226431"/>
                  <a:gd name="connsiteX65" fmla="*/ 4651 w 346109"/>
                  <a:gd name="connsiteY65" fmla="*/ 72011 h 2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46109" h="226431">
                    <a:moveTo>
                      <a:pt x="4651" y="72011"/>
                    </a:moveTo>
                    <a:lnTo>
                      <a:pt x="11574" y="93037"/>
                    </a:lnTo>
                    <a:lnTo>
                      <a:pt x="11574" y="93037"/>
                    </a:lnTo>
                    <a:lnTo>
                      <a:pt x="16957" y="107593"/>
                    </a:lnTo>
                    <a:lnTo>
                      <a:pt x="49261" y="142367"/>
                    </a:lnTo>
                    <a:lnTo>
                      <a:pt x="49261" y="142367"/>
                    </a:lnTo>
                    <a:lnTo>
                      <a:pt x="49261" y="143175"/>
                    </a:lnTo>
                    <a:lnTo>
                      <a:pt x="53876" y="185227"/>
                    </a:lnTo>
                    <a:lnTo>
                      <a:pt x="66951" y="212722"/>
                    </a:lnTo>
                    <a:lnTo>
                      <a:pt x="78488" y="214340"/>
                    </a:lnTo>
                    <a:lnTo>
                      <a:pt x="81565" y="207061"/>
                    </a:lnTo>
                    <a:lnTo>
                      <a:pt x="82334" y="205444"/>
                    </a:lnTo>
                    <a:lnTo>
                      <a:pt x="83103" y="205444"/>
                    </a:lnTo>
                    <a:lnTo>
                      <a:pt x="110792" y="204635"/>
                    </a:lnTo>
                    <a:lnTo>
                      <a:pt x="114637" y="197357"/>
                    </a:lnTo>
                    <a:lnTo>
                      <a:pt x="115406" y="195740"/>
                    </a:lnTo>
                    <a:lnTo>
                      <a:pt x="116945" y="196548"/>
                    </a:lnTo>
                    <a:lnTo>
                      <a:pt x="126174" y="202209"/>
                    </a:lnTo>
                    <a:lnTo>
                      <a:pt x="126943" y="202209"/>
                    </a:lnTo>
                    <a:lnTo>
                      <a:pt x="126943" y="203827"/>
                    </a:lnTo>
                    <a:lnTo>
                      <a:pt x="128482" y="215957"/>
                    </a:lnTo>
                    <a:lnTo>
                      <a:pt x="139250" y="222426"/>
                    </a:lnTo>
                    <a:lnTo>
                      <a:pt x="161554" y="205444"/>
                    </a:lnTo>
                    <a:lnTo>
                      <a:pt x="164631" y="173097"/>
                    </a:lnTo>
                    <a:lnTo>
                      <a:pt x="164631" y="172288"/>
                    </a:lnTo>
                    <a:lnTo>
                      <a:pt x="165400" y="171479"/>
                    </a:lnTo>
                    <a:lnTo>
                      <a:pt x="194627" y="163393"/>
                    </a:lnTo>
                    <a:lnTo>
                      <a:pt x="196165" y="117298"/>
                    </a:lnTo>
                    <a:lnTo>
                      <a:pt x="196165" y="115680"/>
                    </a:lnTo>
                    <a:lnTo>
                      <a:pt x="197704" y="115680"/>
                    </a:lnTo>
                    <a:lnTo>
                      <a:pt x="224623" y="114063"/>
                    </a:lnTo>
                    <a:lnTo>
                      <a:pt x="238468" y="101933"/>
                    </a:lnTo>
                    <a:lnTo>
                      <a:pt x="239237" y="101124"/>
                    </a:lnTo>
                    <a:lnTo>
                      <a:pt x="240775" y="101933"/>
                    </a:lnTo>
                    <a:lnTo>
                      <a:pt x="269233" y="120532"/>
                    </a:lnTo>
                    <a:lnTo>
                      <a:pt x="291538" y="88185"/>
                    </a:lnTo>
                    <a:lnTo>
                      <a:pt x="292307" y="86568"/>
                    </a:lnTo>
                    <a:lnTo>
                      <a:pt x="293845" y="87376"/>
                    </a:lnTo>
                    <a:lnTo>
                      <a:pt x="320765" y="107593"/>
                    </a:lnTo>
                    <a:lnTo>
                      <a:pt x="339224" y="98698"/>
                    </a:lnTo>
                    <a:lnTo>
                      <a:pt x="347685" y="88994"/>
                    </a:lnTo>
                    <a:lnTo>
                      <a:pt x="331533" y="67159"/>
                    </a:lnTo>
                    <a:lnTo>
                      <a:pt x="299229" y="32386"/>
                    </a:lnTo>
                    <a:lnTo>
                      <a:pt x="280770" y="24299"/>
                    </a:lnTo>
                    <a:lnTo>
                      <a:pt x="280001" y="23490"/>
                    </a:lnTo>
                    <a:lnTo>
                      <a:pt x="280001" y="22682"/>
                    </a:lnTo>
                    <a:lnTo>
                      <a:pt x="273848" y="5699"/>
                    </a:lnTo>
                    <a:lnTo>
                      <a:pt x="253850" y="4890"/>
                    </a:lnTo>
                    <a:lnTo>
                      <a:pt x="246159" y="10551"/>
                    </a:lnTo>
                    <a:lnTo>
                      <a:pt x="245390" y="11360"/>
                    </a:lnTo>
                    <a:lnTo>
                      <a:pt x="244621" y="11360"/>
                    </a:lnTo>
                    <a:lnTo>
                      <a:pt x="176168" y="10551"/>
                    </a:lnTo>
                    <a:lnTo>
                      <a:pt x="160785" y="20256"/>
                    </a:lnTo>
                    <a:lnTo>
                      <a:pt x="159247" y="20256"/>
                    </a:lnTo>
                    <a:lnTo>
                      <a:pt x="158478" y="19447"/>
                    </a:lnTo>
                    <a:lnTo>
                      <a:pt x="149248" y="10551"/>
                    </a:lnTo>
                    <a:lnTo>
                      <a:pt x="128482" y="12169"/>
                    </a:lnTo>
                    <a:lnTo>
                      <a:pt x="120021" y="25108"/>
                    </a:lnTo>
                    <a:lnTo>
                      <a:pt x="119252" y="25916"/>
                    </a:lnTo>
                    <a:lnTo>
                      <a:pt x="118483" y="25916"/>
                    </a:lnTo>
                    <a:lnTo>
                      <a:pt x="104639" y="29151"/>
                    </a:lnTo>
                    <a:lnTo>
                      <a:pt x="66182" y="53412"/>
                    </a:lnTo>
                    <a:lnTo>
                      <a:pt x="65413" y="54220"/>
                    </a:lnTo>
                    <a:lnTo>
                      <a:pt x="64644" y="54220"/>
                    </a:lnTo>
                    <a:lnTo>
                      <a:pt x="30802" y="55029"/>
                    </a:lnTo>
                    <a:lnTo>
                      <a:pt x="4651" y="7201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9" name="Полилиния: фигура 86">
                <a:extLst>
                  <a:ext uri="{FF2B5EF4-FFF2-40B4-BE49-F238E27FC236}">
                    <a16:creationId xmlns:a16="http://schemas.microsoft.com/office/drawing/2014/main" xmlns="" id="{3247FD91-DA7F-49C8-9B1D-F309BC375B7E}"/>
                  </a:ext>
                </a:extLst>
              </p:cNvPr>
              <p:cNvSpPr/>
              <p:nvPr/>
            </p:nvSpPr>
            <p:spPr>
              <a:xfrm>
                <a:off x="8246999" y="1550660"/>
                <a:ext cx="176901" cy="161737"/>
              </a:xfrm>
              <a:custGeom>
                <a:avLst/>
                <a:gdLst>
                  <a:gd name="connsiteX0" fmla="*/ 73873 w 176900"/>
                  <a:gd name="connsiteY0" fmla="*/ 23490 h 161736"/>
                  <a:gd name="connsiteX1" fmla="*/ 46184 w 176900"/>
                  <a:gd name="connsiteY1" fmla="*/ 4890 h 161736"/>
                  <a:gd name="connsiteX2" fmla="*/ 32340 w 176900"/>
                  <a:gd name="connsiteY2" fmla="*/ 16212 h 161736"/>
                  <a:gd name="connsiteX3" fmla="*/ 31571 w 176900"/>
                  <a:gd name="connsiteY3" fmla="*/ 17021 h 161736"/>
                  <a:gd name="connsiteX4" fmla="*/ 31571 w 176900"/>
                  <a:gd name="connsiteY4" fmla="*/ 17021 h 161736"/>
                  <a:gd name="connsiteX5" fmla="*/ 6190 w 176900"/>
                  <a:gd name="connsiteY5" fmla="*/ 17829 h 161736"/>
                  <a:gd name="connsiteX6" fmla="*/ 4651 w 176900"/>
                  <a:gd name="connsiteY6" fmla="*/ 62307 h 161736"/>
                  <a:gd name="connsiteX7" fmla="*/ 55414 w 176900"/>
                  <a:gd name="connsiteY7" fmla="*/ 79289 h 161736"/>
                  <a:gd name="connsiteX8" fmla="*/ 56183 w 176900"/>
                  <a:gd name="connsiteY8" fmla="*/ 79289 h 161736"/>
                  <a:gd name="connsiteX9" fmla="*/ 56183 w 176900"/>
                  <a:gd name="connsiteY9" fmla="*/ 80907 h 161736"/>
                  <a:gd name="connsiteX10" fmla="*/ 63875 w 176900"/>
                  <a:gd name="connsiteY10" fmla="*/ 122958 h 161736"/>
                  <a:gd name="connsiteX11" fmla="*/ 63875 w 176900"/>
                  <a:gd name="connsiteY11" fmla="*/ 122958 h 161736"/>
                  <a:gd name="connsiteX12" fmla="*/ 63875 w 176900"/>
                  <a:gd name="connsiteY12" fmla="*/ 123767 h 161736"/>
                  <a:gd name="connsiteX13" fmla="*/ 61567 w 176900"/>
                  <a:gd name="connsiteY13" fmla="*/ 144793 h 161736"/>
                  <a:gd name="connsiteX14" fmla="*/ 74642 w 176900"/>
                  <a:gd name="connsiteY14" fmla="*/ 139132 h 161736"/>
                  <a:gd name="connsiteX15" fmla="*/ 75412 w 176900"/>
                  <a:gd name="connsiteY15" fmla="*/ 139132 h 161736"/>
                  <a:gd name="connsiteX16" fmla="*/ 75412 w 176900"/>
                  <a:gd name="connsiteY16" fmla="*/ 139132 h 161736"/>
                  <a:gd name="connsiteX17" fmla="*/ 117714 w 176900"/>
                  <a:gd name="connsiteY17" fmla="*/ 133471 h 161736"/>
                  <a:gd name="connsiteX18" fmla="*/ 117714 w 176900"/>
                  <a:gd name="connsiteY18" fmla="*/ 132663 h 161736"/>
                  <a:gd name="connsiteX19" fmla="*/ 118483 w 176900"/>
                  <a:gd name="connsiteY19" fmla="*/ 133471 h 161736"/>
                  <a:gd name="connsiteX20" fmla="*/ 148479 w 176900"/>
                  <a:gd name="connsiteY20" fmla="*/ 143175 h 161736"/>
                  <a:gd name="connsiteX21" fmla="*/ 149248 w 176900"/>
                  <a:gd name="connsiteY21" fmla="*/ 143175 h 161736"/>
                  <a:gd name="connsiteX22" fmla="*/ 149248 w 176900"/>
                  <a:gd name="connsiteY22" fmla="*/ 143984 h 161736"/>
                  <a:gd name="connsiteX23" fmla="*/ 158478 w 176900"/>
                  <a:gd name="connsiteY23" fmla="*/ 160158 h 161736"/>
                  <a:gd name="connsiteX24" fmla="*/ 173861 w 176900"/>
                  <a:gd name="connsiteY24" fmla="*/ 145602 h 161736"/>
                  <a:gd name="connsiteX25" fmla="*/ 173091 w 176900"/>
                  <a:gd name="connsiteY25" fmla="*/ 110019 h 161736"/>
                  <a:gd name="connsiteX26" fmla="*/ 166169 w 176900"/>
                  <a:gd name="connsiteY26" fmla="*/ 93037 h 161736"/>
                  <a:gd name="connsiteX27" fmla="*/ 145403 w 176900"/>
                  <a:gd name="connsiteY27" fmla="*/ 68777 h 161736"/>
                  <a:gd name="connsiteX28" fmla="*/ 93102 w 176900"/>
                  <a:gd name="connsiteY28" fmla="*/ 59072 h 161736"/>
                  <a:gd name="connsiteX29" fmla="*/ 92332 w 176900"/>
                  <a:gd name="connsiteY29" fmla="*/ 59072 h 161736"/>
                  <a:gd name="connsiteX30" fmla="*/ 92332 w 176900"/>
                  <a:gd name="connsiteY30" fmla="*/ 59072 h 161736"/>
                  <a:gd name="connsiteX31" fmla="*/ 80026 w 176900"/>
                  <a:gd name="connsiteY31" fmla="*/ 48559 h 161736"/>
                  <a:gd name="connsiteX32" fmla="*/ 79257 w 176900"/>
                  <a:gd name="connsiteY32" fmla="*/ 47751 h 161736"/>
                  <a:gd name="connsiteX33" fmla="*/ 79257 w 176900"/>
                  <a:gd name="connsiteY33" fmla="*/ 47751 h 161736"/>
                  <a:gd name="connsiteX34" fmla="*/ 73873 w 176900"/>
                  <a:gd name="connsiteY34" fmla="*/ 23490 h 16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900" h="161736">
                    <a:moveTo>
                      <a:pt x="73873" y="23490"/>
                    </a:moveTo>
                    <a:lnTo>
                      <a:pt x="46184" y="4890"/>
                    </a:lnTo>
                    <a:lnTo>
                      <a:pt x="32340" y="16212"/>
                    </a:lnTo>
                    <a:lnTo>
                      <a:pt x="31571" y="17021"/>
                    </a:lnTo>
                    <a:lnTo>
                      <a:pt x="31571" y="17021"/>
                    </a:lnTo>
                    <a:lnTo>
                      <a:pt x="6190" y="17829"/>
                    </a:lnTo>
                    <a:lnTo>
                      <a:pt x="4651" y="62307"/>
                    </a:lnTo>
                    <a:lnTo>
                      <a:pt x="55414" y="79289"/>
                    </a:lnTo>
                    <a:lnTo>
                      <a:pt x="56183" y="79289"/>
                    </a:lnTo>
                    <a:lnTo>
                      <a:pt x="56183" y="80907"/>
                    </a:lnTo>
                    <a:lnTo>
                      <a:pt x="63875" y="122958"/>
                    </a:lnTo>
                    <a:lnTo>
                      <a:pt x="63875" y="122958"/>
                    </a:lnTo>
                    <a:lnTo>
                      <a:pt x="63875" y="123767"/>
                    </a:lnTo>
                    <a:lnTo>
                      <a:pt x="61567" y="144793"/>
                    </a:lnTo>
                    <a:lnTo>
                      <a:pt x="74642" y="139132"/>
                    </a:lnTo>
                    <a:lnTo>
                      <a:pt x="75412" y="139132"/>
                    </a:lnTo>
                    <a:lnTo>
                      <a:pt x="75412" y="139132"/>
                    </a:lnTo>
                    <a:lnTo>
                      <a:pt x="117714" y="133471"/>
                    </a:lnTo>
                    <a:lnTo>
                      <a:pt x="117714" y="132663"/>
                    </a:lnTo>
                    <a:lnTo>
                      <a:pt x="118483" y="133471"/>
                    </a:lnTo>
                    <a:lnTo>
                      <a:pt x="148479" y="143175"/>
                    </a:lnTo>
                    <a:lnTo>
                      <a:pt x="149248" y="143175"/>
                    </a:lnTo>
                    <a:lnTo>
                      <a:pt x="149248" y="143984"/>
                    </a:lnTo>
                    <a:lnTo>
                      <a:pt x="158478" y="160158"/>
                    </a:lnTo>
                    <a:lnTo>
                      <a:pt x="173861" y="145602"/>
                    </a:lnTo>
                    <a:lnTo>
                      <a:pt x="173091" y="110019"/>
                    </a:lnTo>
                    <a:lnTo>
                      <a:pt x="166169" y="93037"/>
                    </a:lnTo>
                    <a:lnTo>
                      <a:pt x="145403" y="68777"/>
                    </a:lnTo>
                    <a:lnTo>
                      <a:pt x="93102" y="59072"/>
                    </a:lnTo>
                    <a:lnTo>
                      <a:pt x="92332" y="59072"/>
                    </a:lnTo>
                    <a:lnTo>
                      <a:pt x="92332" y="59072"/>
                    </a:lnTo>
                    <a:lnTo>
                      <a:pt x="80026" y="48559"/>
                    </a:lnTo>
                    <a:lnTo>
                      <a:pt x="79257" y="47751"/>
                    </a:lnTo>
                    <a:lnTo>
                      <a:pt x="79257" y="47751"/>
                    </a:lnTo>
                    <a:lnTo>
                      <a:pt x="73873" y="234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0" name="Полилиния: фигура 87">
                <a:extLst>
                  <a:ext uri="{FF2B5EF4-FFF2-40B4-BE49-F238E27FC236}">
                    <a16:creationId xmlns:a16="http://schemas.microsoft.com/office/drawing/2014/main" xmlns="" id="{7AAE4A70-3F80-453F-B015-46264B3FABA9}"/>
                  </a:ext>
                </a:extLst>
              </p:cNvPr>
              <p:cNvSpPr/>
              <p:nvPr/>
            </p:nvSpPr>
            <p:spPr>
              <a:xfrm>
                <a:off x="8212388" y="1682476"/>
                <a:ext cx="299962" cy="299213"/>
              </a:xfrm>
              <a:custGeom>
                <a:avLst/>
                <a:gdLst>
                  <a:gd name="connsiteX0" fmla="*/ 208472 w 299961"/>
                  <a:gd name="connsiteY0" fmla="*/ 18638 h 299212"/>
                  <a:gd name="connsiteX1" fmla="*/ 193858 w 299961"/>
                  <a:gd name="connsiteY1" fmla="*/ 33194 h 299212"/>
                  <a:gd name="connsiteX2" fmla="*/ 192320 w 299961"/>
                  <a:gd name="connsiteY2" fmla="*/ 34812 h 299212"/>
                  <a:gd name="connsiteX3" fmla="*/ 191551 w 299961"/>
                  <a:gd name="connsiteY3" fmla="*/ 32386 h 299212"/>
                  <a:gd name="connsiteX4" fmla="*/ 180783 w 299961"/>
                  <a:gd name="connsiteY4" fmla="*/ 14595 h 299212"/>
                  <a:gd name="connsiteX5" fmla="*/ 152325 w 299961"/>
                  <a:gd name="connsiteY5" fmla="*/ 4890 h 299212"/>
                  <a:gd name="connsiteX6" fmla="*/ 110792 w 299961"/>
                  <a:gd name="connsiteY6" fmla="*/ 11360 h 299212"/>
                  <a:gd name="connsiteX7" fmla="*/ 95409 w 299961"/>
                  <a:gd name="connsiteY7" fmla="*/ 17829 h 299212"/>
                  <a:gd name="connsiteX8" fmla="*/ 95409 w 299961"/>
                  <a:gd name="connsiteY8" fmla="*/ 17829 h 299212"/>
                  <a:gd name="connsiteX9" fmla="*/ 94640 w 299961"/>
                  <a:gd name="connsiteY9" fmla="*/ 17829 h 299212"/>
                  <a:gd name="connsiteX10" fmla="*/ 66951 w 299961"/>
                  <a:gd name="connsiteY10" fmla="*/ 25108 h 299212"/>
                  <a:gd name="connsiteX11" fmla="*/ 54645 w 299961"/>
                  <a:gd name="connsiteY11" fmla="*/ 32386 h 299212"/>
                  <a:gd name="connsiteX12" fmla="*/ 51568 w 299961"/>
                  <a:gd name="connsiteY12" fmla="*/ 54220 h 299212"/>
                  <a:gd name="connsiteX13" fmla="*/ 51568 w 299961"/>
                  <a:gd name="connsiteY13" fmla="*/ 55838 h 299212"/>
                  <a:gd name="connsiteX14" fmla="*/ 50030 w 299961"/>
                  <a:gd name="connsiteY14" fmla="*/ 55838 h 299212"/>
                  <a:gd name="connsiteX15" fmla="*/ 23110 w 299961"/>
                  <a:gd name="connsiteY15" fmla="*/ 59072 h 299212"/>
                  <a:gd name="connsiteX16" fmla="*/ 4651 w 299961"/>
                  <a:gd name="connsiteY16" fmla="*/ 64733 h 299212"/>
                  <a:gd name="connsiteX17" fmla="*/ 7728 w 299961"/>
                  <a:gd name="connsiteY17" fmla="*/ 72820 h 299212"/>
                  <a:gd name="connsiteX18" fmla="*/ 30802 w 299961"/>
                  <a:gd name="connsiteY18" fmla="*/ 74437 h 299212"/>
                  <a:gd name="connsiteX19" fmla="*/ 31571 w 299961"/>
                  <a:gd name="connsiteY19" fmla="*/ 74437 h 299212"/>
                  <a:gd name="connsiteX20" fmla="*/ 32340 w 299961"/>
                  <a:gd name="connsiteY20" fmla="*/ 75246 h 299212"/>
                  <a:gd name="connsiteX21" fmla="*/ 50799 w 299961"/>
                  <a:gd name="connsiteY21" fmla="*/ 102741 h 299212"/>
                  <a:gd name="connsiteX22" fmla="*/ 83872 w 299961"/>
                  <a:gd name="connsiteY22" fmla="*/ 105167 h 299212"/>
                  <a:gd name="connsiteX23" fmla="*/ 85410 w 299961"/>
                  <a:gd name="connsiteY23" fmla="*/ 105167 h 299212"/>
                  <a:gd name="connsiteX24" fmla="*/ 85410 w 299961"/>
                  <a:gd name="connsiteY24" fmla="*/ 106785 h 299212"/>
                  <a:gd name="connsiteX25" fmla="*/ 86949 w 299961"/>
                  <a:gd name="connsiteY25" fmla="*/ 127810 h 299212"/>
                  <a:gd name="connsiteX26" fmla="*/ 86949 w 299961"/>
                  <a:gd name="connsiteY26" fmla="*/ 127810 h 299212"/>
                  <a:gd name="connsiteX27" fmla="*/ 86949 w 299961"/>
                  <a:gd name="connsiteY27" fmla="*/ 128619 h 299212"/>
                  <a:gd name="connsiteX28" fmla="*/ 80026 w 299961"/>
                  <a:gd name="connsiteY28" fmla="*/ 136706 h 299212"/>
                  <a:gd name="connsiteX29" fmla="*/ 95409 w 299961"/>
                  <a:gd name="connsiteY29" fmla="*/ 156114 h 299212"/>
                  <a:gd name="connsiteX30" fmla="*/ 95409 w 299961"/>
                  <a:gd name="connsiteY30" fmla="*/ 156114 h 299212"/>
                  <a:gd name="connsiteX31" fmla="*/ 96178 w 299961"/>
                  <a:gd name="connsiteY31" fmla="*/ 157732 h 299212"/>
                  <a:gd name="connsiteX32" fmla="*/ 113868 w 299961"/>
                  <a:gd name="connsiteY32" fmla="*/ 184418 h 299212"/>
                  <a:gd name="connsiteX33" fmla="*/ 121560 w 299961"/>
                  <a:gd name="connsiteY33" fmla="*/ 182801 h 299212"/>
                  <a:gd name="connsiteX34" fmla="*/ 131558 w 299961"/>
                  <a:gd name="connsiteY34" fmla="*/ 175523 h 299212"/>
                  <a:gd name="connsiteX35" fmla="*/ 133097 w 299961"/>
                  <a:gd name="connsiteY35" fmla="*/ 174714 h 299212"/>
                  <a:gd name="connsiteX36" fmla="*/ 133866 w 299961"/>
                  <a:gd name="connsiteY36" fmla="*/ 175523 h 299212"/>
                  <a:gd name="connsiteX37" fmla="*/ 144634 w 299961"/>
                  <a:gd name="connsiteY37" fmla="*/ 185227 h 299212"/>
                  <a:gd name="connsiteX38" fmla="*/ 144634 w 299961"/>
                  <a:gd name="connsiteY38" fmla="*/ 185227 h 299212"/>
                  <a:gd name="connsiteX39" fmla="*/ 144634 w 299961"/>
                  <a:gd name="connsiteY39" fmla="*/ 186036 h 299212"/>
                  <a:gd name="connsiteX40" fmla="*/ 166938 w 299961"/>
                  <a:gd name="connsiteY40" fmla="*/ 219192 h 299212"/>
                  <a:gd name="connsiteX41" fmla="*/ 166938 w 299961"/>
                  <a:gd name="connsiteY41" fmla="*/ 220000 h 299212"/>
                  <a:gd name="connsiteX42" fmla="*/ 166938 w 299961"/>
                  <a:gd name="connsiteY42" fmla="*/ 220809 h 299212"/>
                  <a:gd name="connsiteX43" fmla="*/ 165400 w 299961"/>
                  <a:gd name="connsiteY43" fmla="*/ 225661 h 299212"/>
                  <a:gd name="connsiteX44" fmla="*/ 182321 w 299961"/>
                  <a:gd name="connsiteY44" fmla="*/ 245878 h 299212"/>
                  <a:gd name="connsiteX45" fmla="*/ 183090 w 299961"/>
                  <a:gd name="connsiteY45" fmla="*/ 246687 h 299212"/>
                  <a:gd name="connsiteX46" fmla="*/ 183090 w 299961"/>
                  <a:gd name="connsiteY46" fmla="*/ 247496 h 299212"/>
                  <a:gd name="connsiteX47" fmla="*/ 177706 w 299961"/>
                  <a:gd name="connsiteY47" fmla="*/ 270947 h 299212"/>
                  <a:gd name="connsiteX48" fmla="*/ 188474 w 299961"/>
                  <a:gd name="connsiteY48" fmla="*/ 295208 h 299212"/>
                  <a:gd name="connsiteX49" fmla="*/ 193089 w 299961"/>
                  <a:gd name="connsiteY49" fmla="*/ 295208 h 299212"/>
                  <a:gd name="connsiteX50" fmla="*/ 199242 w 299961"/>
                  <a:gd name="connsiteY50" fmla="*/ 279843 h 299212"/>
                  <a:gd name="connsiteX51" fmla="*/ 199242 w 299961"/>
                  <a:gd name="connsiteY51" fmla="*/ 279843 h 299212"/>
                  <a:gd name="connsiteX52" fmla="*/ 207702 w 299961"/>
                  <a:gd name="connsiteY52" fmla="*/ 260435 h 299212"/>
                  <a:gd name="connsiteX53" fmla="*/ 208472 w 299961"/>
                  <a:gd name="connsiteY53" fmla="*/ 259626 h 299212"/>
                  <a:gd name="connsiteX54" fmla="*/ 209241 w 299961"/>
                  <a:gd name="connsiteY54" fmla="*/ 259626 h 299212"/>
                  <a:gd name="connsiteX55" fmla="*/ 223085 w 299961"/>
                  <a:gd name="connsiteY55" fmla="*/ 259626 h 299212"/>
                  <a:gd name="connsiteX56" fmla="*/ 223854 w 299961"/>
                  <a:gd name="connsiteY56" fmla="*/ 259626 h 299212"/>
                  <a:gd name="connsiteX57" fmla="*/ 224623 w 299961"/>
                  <a:gd name="connsiteY57" fmla="*/ 260435 h 299212"/>
                  <a:gd name="connsiteX58" fmla="*/ 243083 w 299961"/>
                  <a:gd name="connsiteY58" fmla="*/ 272565 h 299212"/>
                  <a:gd name="connsiteX59" fmla="*/ 246928 w 299961"/>
                  <a:gd name="connsiteY59" fmla="*/ 266095 h 299212"/>
                  <a:gd name="connsiteX60" fmla="*/ 243852 w 299961"/>
                  <a:gd name="connsiteY60" fmla="*/ 244261 h 299212"/>
                  <a:gd name="connsiteX61" fmla="*/ 230776 w 299961"/>
                  <a:gd name="connsiteY61" fmla="*/ 230513 h 299212"/>
                  <a:gd name="connsiteX62" fmla="*/ 230007 w 299961"/>
                  <a:gd name="connsiteY62" fmla="*/ 229704 h 299212"/>
                  <a:gd name="connsiteX63" fmla="*/ 230007 w 299961"/>
                  <a:gd name="connsiteY63" fmla="*/ 228896 h 299212"/>
                  <a:gd name="connsiteX64" fmla="*/ 233084 w 299961"/>
                  <a:gd name="connsiteY64" fmla="*/ 207870 h 299212"/>
                  <a:gd name="connsiteX65" fmla="*/ 233853 w 299961"/>
                  <a:gd name="connsiteY65" fmla="*/ 205444 h 299212"/>
                  <a:gd name="connsiteX66" fmla="*/ 235391 w 299961"/>
                  <a:gd name="connsiteY66" fmla="*/ 205444 h 299212"/>
                  <a:gd name="connsiteX67" fmla="*/ 269233 w 299961"/>
                  <a:gd name="connsiteY67" fmla="*/ 210296 h 299212"/>
                  <a:gd name="connsiteX68" fmla="*/ 296922 w 299961"/>
                  <a:gd name="connsiteY68" fmla="*/ 200592 h 299212"/>
                  <a:gd name="connsiteX69" fmla="*/ 300768 w 299961"/>
                  <a:gd name="connsiteY69" fmla="*/ 177140 h 299212"/>
                  <a:gd name="connsiteX70" fmla="*/ 290769 w 299961"/>
                  <a:gd name="connsiteY70" fmla="*/ 175523 h 299212"/>
                  <a:gd name="connsiteX71" fmla="*/ 290000 w 299961"/>
                  <a:gd name="connsiteY71" fmla="*/ 174714 h 299212"/>
                  <a:gd name="connsiteX72" fmla="*/ 290000 w 299961"/>
                  <a:gd name="connsiteY72" fmla="*/ 174714 h 299212"/>
                  <a:gd name="connsiteX73" fmla="*/ 283077 w 299961"/>
                  <a:gd name="connsiteY73" fmla="*/ 166627 h 299212"/>
                  <a:gd name="connsiteX74" fmla="*/ 282308 w 299961"/>
                  <a:gd name="connsiteY74" fmla="*/ 165010 h 299212"/>
                  <a:gd name="connsiteX75" fmla="*/ 283847 w 299961"/>
                  <a:gd name="connsiteY75" fmla="*/ 163393 h 299212"/>
                  <a:gd name="connsiteX76" fmla="*/ 298460 w 299961"/>
                  <a:gd name="connsiteY76" fmla="*/ 152071 h 299212"/>
                  <a:gd name="connsiteX77" fmla="*/ 299229 w 299961"/>
                  <a:gd name="connsiteY77" fmla="*/ 147219 h 299212"/>
                  <a:gd name="connsiteX78" fmla="*/ 286154 w 299961"/>
                  <a:gd name="connsiteY78" fmla="*/ 145601 h 299212"/>
                  <a:gd name="connsiteX79" fmla="*/ 285385 w 299961"/>
                  <a:gd name="connsiteY79" fmla="*/ 145601 h 299212"/>
                  <a:gd name="connsiteX80" fmla="*/ 284616 w 299961"/>
                  <a:gd name="connsiteY80" fmla="*/ 143984 h 299212"/>
                  <a:gd name="connsiteX81" fmla="*/ 283077 w 299961"/>
                  <a:gd name="connsiteY81" fmla="*/ 135089 h 299212"/>
                  <a:gd name="connsiteX82" fmla="*/ 283077 w 299961"/>
                  <a:gd name="connsiteY82" fmla="*/ 135089 h 299212"/>
                  <a:gd name="connsiteX83" fmla="*/ 283077 w 299961"/>
                  <a:gd name="connsiteY83" fmla="*/ 134280 h 299212"/>
                  <a:gd name="connsiteX84" fmla="*/ 290769 w 299961"/>
                  <a:gd name="connsiteY84" fmla="*/ 120532 h 299212"/>
                  <a:gd name="connsiteX85" fmla="*/ 286154 w 299961"/>
                  <a:gd name="connsiteY85" fmla="*/ 116489 h 299212"/>
                  <a:gd name="connsiteX86" fmla="*/ 261542 w 299961"/>
                  <a:gd name="connsiteY86" fmla="*/ 130236 h 299212"/>
                  <a:gd name="connsiteX87" fmla="*/ 260773 w 299961"/>
                  <a:gd name="connsiteY87" fmla="*/ 131045 h 299212"/>
                  <a:gd name="connsiteX88" fmla="*/ 260003 w 299961"/>
                  <a:gd name="connsiteY88" fmla="*/ 131045 h 299212"/>
                  <a:gd name="connsiteX89" fmla="*/ 230776 w 299961"/>
                  <a:gd name="connsiteY89" fmla="*/ 124576 h 299212"/>
                  <a:gd name="connsiteX90" fmla="*/ 230007 w 299961"/>
                  <a:gd name="connsiteY90" fmla="*/ 124576 h 299212"/>
                  <a:gd name="connsiteX91" fmla="*/ 229238 w 299961"/>
                  <a:gd name="connsiteY91" fmla="*/ 123767 h 299212"/>
                  <a:gd name="connsiteX92" fmla="*/ 216932 w 299961"/>
                  <a:gd name="connsiteY92" fmla="*/ 102741 h 299212"/>
                  <a:gd name="connsiteX93" fmla="*/ 216932 w 299961"/>
                  <a:gd name="connsiteY93" fmla="*/ 102741 h 299212"/>
                  <a:gd name="connsiteX94" fmla="*/ 216932 w 299961"/>
                  <a:gd name="connsiteY94" fmla="*/ 102741 h 299212"/>
                  <a:gd name="connsiteX95" fmla="*/ 209241 w 299961"/>
                  <a:gd name="connsiteY95" fmla="*/ 76863 h 299212"/>
                  <a:gd name="connsiteX96" fmla="*/ 209241 w 299961"/>
                  <a:gd name="connsiteY96" fmla="*/ 76863 h 299212"/>
                  <a:gd name="connsiteX97" fmla="*/ 209241 w 299961"/>
                  <a:gd name="connsiteY97" fmla="*/ 76863 h 299212"/>
                  <a:gd name="connsiteX98" fmla="*/ 208472 w 299961"/>
                  <a:gd name="connsiteY98" fmla="*/ 18638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99961" h="299212">
                    <a:moveTo>
                      <a:pt x="208472" y="18638"/>
                    </a:moveTo>
                    <a:lnTo>
                      <a:pt x="193858" y="33194"/>
                    </a:lnTo>
                    <a:lnTo>
                      <a:pt x="192320" y="34812"/>
                    </a:lnTo>
                    <a:lnTo>
                      <a:pt x="191551" y="32386"/>
                    </a:lnTo>
                    <a:lnTo>
                      <a:pt x="180783" y="14595"/>
                    </a:lnTo>
                    <a:lnTo>
                      <a:pt x="152325" y="4890"/>
                    </a:lnTo>
                    <a:lnTo>
                      <a:pt x="110792" y="11360"/>
                    </a:lnTo>
                    <a:lnTo>
                      <a:pt x="95409" y="17829"/>
                    </a:lnTo>
                    <a:lnTo>
                      <a:pt x="95409" y="17829"/>
                    </a:lnTo>
                    <a:lnTo>
                      <a:pt x="94640" y="17829"/>
                    </a:lnTo>
                    <a:lnTo>
                      <a:pt x="66951" y="25108"/>
                    </a:lnTo>
                    <a:lnTo>
                      <a:pt x="54645" y="32386"/>
                    </a:lnTo>
                    <a:lnTo>
                      <a:pt x="51568" y="54220"/>
                    </a:lnTo>
                    <a:lnTo>
                      <a:pt x="51568" y="55838"/>
                    </a:lnTo>
                    <a:lnTo>
                      <a:pt x="50030" y="55838"/>
                    </a:lnTo>
                    <a:lnTo>
                      <a:pt x="23110" y="59072"/>
                    </a:lnTo>
                    <a:lnTo>
                      <a:pt x="4651" y="64733"/>
                    </a:lnTo>
                    <a:lnTo>
                      <a:pt x="7728" y="72820"/>
                    </a:lnTo>
                    <a:lnTo>
                      <a:pt x="30802" y="74437"/>
                    </a:lnTo>
                    <a:lnTo>
                      <a:pt x="31571" y="74437"/>
                    </a:lnTo>
                    <a:lnTo>
                      <a:pt x="32340" y="75246"/>
                    </a:lnTo>
                    <a:lnTo>
                      <a:pt x="50799" y="102741"/>
                    </a:lnTo>
                    <a:lnTo>
                      <a:pt x="83872" y="105167"/>
                    </a:lnTo>
                    <a:lnTo>
                      <a:pt x="85410" y="105167"/>
                    </a:lnTo>
                    <a:lnTo>
                      <a:pt x="85410" y="106785"/>
                    </a:lnTo>
                    <a:lnTo>
                      <a:pt x="86949" y="127810"/>
                    </a:lnTo>
                    <a:lnTo>
                      <a:pt x="86949" y="127810"/>
                    </a:lnTo>
                    <a:lnTo>
                      <a:pt x="86949" y="128619"/>
                    </a:lnTo>
                    <a:lnTo>
                      <a:pt x="80026" y="136706"/>
                    </a:lnTo>
                    <a:lnTo>
                      <a:pt x="95409" y="156114"/>
                    </a:lnTo>
                    <a:lnTo>
                      <a:pt x="95409" y="156114"/>
                    </a:lnTo>
                    <a:lnTo>
                      <a:pt x="96178" y="157732"/>
                    </a:lnTo>
                    <a:lnTo>
                      <a:pt x="113868" y="184418"/>
                    </a:lnTo>
                    <a:lnTo>
                      <a:pt x="121560" y="182801"/>
                    </a:lnTo>
                    <a:lnTo>
                      <a:pt x="131558" y="175523"/>
                    </a:lnTo>
                    <a:lnTo>
                      <a:pt x="133097" y="174714"/>
                    </a:lnTo>
                    <a:lnTo>
                      <a:pt x="133866" y="175523"/>
                    </a:lnTo>
                    <a:lnTo>
                      <a:pt x="144634" y="185227"/>
                    </a:lnTo>
                    <a:lnTo>
                      <a:pt x="144634" y="185227"/>
                    </a:lnTo>
                    <a:lnTo>
                      <a:pt x="144634" y="186036"/>
                    </a:lnTo>
                    <a:lnTo>
                      <a:pt x="166938" y="219192"/>
                    </a:lnTo>
                    <a:lnTo>
                      <a:pt x="166938" y="220000"/>
                    </a:lnTo>
                    <a:lnTo>
                      <a:pt x="166938" y="220809"/>
                    </a:lnTo>
                    <a:lnTo>
                      <a:pt x="165400" y="225661"/>
                    </a:lnTo>
                    <a:lnTo>
                      <a:pt x="182321" y="245878"/>
                    </a:lnTo>
                    <a:lnTo>
                      <a:pt x="183090" y="246687"/>
                    </a:lnTo>
                    <a:lnTo>
                      <a:pt x="183090" y="247496"/>
                    </a:lnTo>
                    <a:lnTo>
                      <a:pt x="177706" y="270947"/>
                    </a:lnTo>
                    <a:lnTo>
                      <a:pt x="188474" y="295208"/>
                    </a:lnTo>
                    <a:lnTo>
                      <a:pt x="193089" y="295208"/>
                    </a:lnTo>
                    <a:lnTo>
                      <a:pt x="199242" y="279843"/>
                    </a:lnTo>
                    <a:lnTo>
                      <a:pt x="199242" y="279843"/>
                    </a:lnTo>
                    <a:lnTo>
                      <a:pt x="207702" y="260435"/>
                    </a:lnTo>
                    <a:lnTo>
                      <a:pt x="208472" y="259626"/>
                    </a:lnTo>
                    <a:lnTo>
                      <a:pt x="209241" y="259626"/>
                    </a:lnTo>
                    <a:lnTo>
                      <a:pt x="223085" y="259626"/>
                    </a:lnTo>
                    <a:lnTo>
                      <a:pt x="223854" y="259626"/>
                    </a:lnTo>
                    <a:lnTo>
                      <a:pt x="224623" y="260435"/>
                    </a:lnTo>
                    <a:lnTo>
                      <a:pt x="243083" y="272565"/>
                    </a:lnTo>
                    <a:lnTo>
                      <a:pt x="246928" y="266095"/>
                    </a:lnTo>
                    <a:lnTo>
                      <a:pt x="243852" y="244261"/>
                    </a:lnTo>
                    <a:lnTo>
                      <a:pt x="230776" y="230513"/>
                    </a:lnTo>
                    <a:lnTo>
                      <a:pt x="230007" y="229704"/>
                    </a:lnTo>
                    <a:lnTo>
                      <a:pt x="230007" y="228896"/>
                    </a:lnTo>
                    <a:lnTo>
                      <a:pt x="233084" y="207870"/>
                    </a:lnTo>
                    <a:lnTo>
                      <a:pt x="233853" y="205444"/>
                    </a:lnTo>
                    <a:lnTo>
                      <a:pt x="235391" y="205444"/>
                    </a:lnTo>
                    <a:lnTo>
                      <a:pt x="269233" y="210296"/>
                    </a:lnTo>
                    <a:lnTo>
                      <a:pt x="296922" y="200592"/>
                    </a:lnTo>
                    <a:lnTo>
                      <a:pt x="300768" y="177140"/>
                    </a:lnTo>
                    <a:lnTo>
                      <a:pt x="290769" y="175523"/>
                    </a:lnTo>
                    <a:lnTo>
                      <a:pt x="290000" y="174714"/>
                    </a:lnTo>
                    <a:lnTo>
                      <a:pt x="290000" y="174714"/>
                    </a:lnTo>
                    <a:lnTo>
                      <a:pt x="283077" y="166627"/>
                    </a:lnTo>
                    <a:lnTo>
                      <a:pt x="282308" y="165010"/>
                    </a:lnTo>
                    <a:lnTo>
                      <a:pt x="283847" y="163393"/>
                    </a:lnTo>
                    <a:lnTo>
                      <a:pt x="298460" y="152071"/>
                    </a:lnTo>
                    <a:lnTo>
                      <a:pt x="299229" y="147219"/>
                    </a:lnTo>
                    <a:lnTo>
                      <a:pt x="286154" y="145601"/>
                    </a:lnTo>
                    <a:lnTo>
                      <a:pt x="285385" y="145601"/>
                    </a:lnTo>
                    <a:lnTo>
                      <a:pt x="284616" y="143984"/>
                    </a:lnTo>
                    <a:lnTo>
                      <a:pt x="283077" y="135089"/>
                    </a:lnTo>
                    <a:lnTo>
                      <a:pt x="283077" y="135089"/>
                    </a:lnTo>
                    <a:lnTo>
                      <a:pt x="283077" y="134280"/>
                    </a:lnTo>
                    <a:lnTo>
                      <a:pt x="290769" y="120532"/>
                    </a:lnTo>
                    <a:lnTo>
                      <a:pt x="286154" y="116489"/>
                    </a:lnTo>
                    <a:lnTo>
                      <a:pt x="261542" y="130236"/>
                    </a:lnTo>
                    <a:lnTo>
                      <a:pt x="260773" y="131045"/>
                    </a:lnTo>
                    <a:lnTo>
                      <a:pt x="260003" y="131045"/>
                    </a:lnTo>
                    <a:lnTo>
                      <a:pt x="230776" y="124576"/>
                    </a:lnTo>
                    <a:lnTo>
                      <a:pt x="230007" y="124576"/>
                    </a:lnTo>
                    <a:lnTo>
                      <a:pt x="229238" y="123767"/>
                    </a:lnTo>
                    <a:lnTo>
                      <a:pt x="216932" y="102741"/>
                    </a:lnTo>
                    <a:lnTo>
                      <a:pt x="216932" y="102741"/>
                    </a:lnTo>
                    <a:lnTo>
                      <a:pt x="216932" y="102741"/>
                    </a:lnTo>
                    <a:lnTo>
                      <a:pt x="209241" y="76863"/>
                    </a:lnTo>
                    <a:lnTo>
                      <a:pt x="209241" y="76863"/>
                    </a:lnTo>
                    <a:lnTo>
                      <a:pt x="209241" y="76863"/>
                    </a:lnTo>
                    <a:lnTo>
                      <a:pt x="208472" y="186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1" name="Полилиния: фигура 88">
                <a:extLst>
                  <a:ext uri="{FF2B5EF4-FFF2-40B4-BE49-F238E27FC236}">
                    <a16:creationId xmlns:a16="http://schemas.microsoft.com/office/drawing/2014/main" xmlns="" id="{63C5128F-D91E-4D74-9515-FC85036AE05D}"/>
                  </a:ext>
                </a:extLst>
              </p:cNvPr>
              <p:cNvSpPr/>
              <p:nvPr/>
            </p:nvSpPr>
            <p:spPr>
              <a:xfrm>
                <a:off x="8424668" y="1633955"/>
                <a:ext cx="207666" cy="226431"/>
              </a:xfrm>
              <a:custGeom>
                <a:avLst/>
                <a:gdLst>
                  <a:gd name="connsiteX0" fmla="*/ 4651 w 207665"/>
                  <a:gd name="connsiteY0" fmla="*/ 137515 h 226431"/>
                  <a:gd name="connsiteX1" fmla="*/ 8497 w 207665"/>
                  <a:gd name="connsiteY1" fmla="*/ 149645 h 226431"/>
                  <a:gd name="connsiteX2" fmla="*/ 20034 w 207665"/>
                  <a:gd name="connsiteY2" fmla="*/ 169862 h 226431"/>
                  <a:gd name="connsiteX3" fmla="*/ 47723 w 207665"/>
                  <a:gd name="connsiteY3" fmla="*/ 175523 h 226431"/>
                  <a:gd name="connsiteX4" fmla="*/ 73104 w 207665"/>
                  <a:gd name="connsiteY4" fmla="*/ 160966 h 226431"/>
                  <a:gd name="connsiteX5" fmla="*/ 73873 w 207665"/>
                  <a:gd name="connsiteY5" fmla="*/ 160158 h 226431"/>
                  <a:gd name="connsiteX6" fmla="*/ 74642 w 207665"/>
                  <a:gd name="connsiteY6" fmla="*/ 160966 h 226431"/>
                  <a:gd name="connsiteX7" fmla="*/ 81565 w 207665"/>
                  <a:gd name="connsiteY7" fmla="*/ 166627 h 226431"/>
                  <a:gd name="connsiteX8" fmla="*/ 83103 w 207665"/>
                  <a:gd name="connsiteY8" fmla="*/ 167436 h 226431"/>
                  <a:gd name="connsiteX9" fmla="*/ 82334 w 207665"/>
                  <a:gd name="connsiteY9" fmla="*/ 169053 h 226431"/>
                  <a:gd name="connsiteX10" fmla="*/ 74642 w 207665"/>
                  <a:gd name="connsiteY10" fmla="*/ 183610 h 226431"/>
                  <a:gd name="connsiteX11" fmla="*/ 76181 w 207665"/>
                  <a:gd name="connsiteY11" fmla="*/ 190079 h 226431"/>
                  <a:gd name="connsiteX12" fmla="*/ 89256 w 207665"/>
                  <a:gd name="connsiteY12" fmla="*/ 192505 h 226431"/>
                  <a:gd name="connsiteX13" fmla="*/ 90794 w 207665"/>
                  <a:gd name="connsiteY13" fmla="*/ 192505 h 226431"/>
                  <a:gd name="connsiteX14" fmla="*/ 90794 w 207665"/>
                  <a:gd name="connsiteY14" fmla="*/ 194122 h 226431"/>
                  <a:gd name="connsiteX15" fmla="*/ 90025 w 207665"/>
                  <a:gd name="connsiteY15" fmla="*/ 202209 h 226431"/>
                  <a:gd name="connsiteX16" fmla="*/ 89256 w 207665"/>
                  <a:gd name="connsiteY16" fmla="*/ 203018 h 226431"/>
                  <a:gd name="connsiteX17" fmla="*/ 89256 w 207665"/>
                  <a:gd name="connsiteY17" fmla="*/ 203827 h 226431"/>
                  <a:gd name="connsiteX18" fmla="*/ 75412 w 207665"/>
                  <a:gd name="connsiteY18" fmla="*/ 214339 h 226431"/>
                  <a:gd name="connsiteX19" fmla="*/ 80026 w 207665"/>
                  <a:gd name="connsiteY19" fmla="*/ 220000 h 226431"/>
                  <a:gd name="connsiteX20" fmla="*/ 90794 w 207665"/>
                  <a:gd name="connsiteY20" fmla="*/ 221618 h 226431"/>
                  <a:gd name="connsiteX21" fmla="*/ 108484 w 207665"/>
                  <a:gd name="connsiteY21" fmla="*/ 221618 h 226431"/>
                  <a:gd name="connsiteX22" fmla="*/ 126174 w 207665"/>
                  <a:gd name="connsiteY22" fmla="*/ 204635 h 226431"/>
                  <a:gd name="connsiteX23" fmla="*/ 126174 w 207665"/>
                  <a:gd name="connsiteY23" fmla="*/ 162584 h 226431"/>
                  <a:gd name="connsiteX24" fmla="*/ 126174 w 207665"/>
                  <a:gd name="connsiteY24" fmla="*/ 160158 h 226431"/>
                  <a:gd name="connsiteX25" fmla="*/ 128482 w 207665"/>
                  <a:gd name="connsiteY25" fmla="*/ 160966 h 226431"/>
                  <a:gd name="connsiteX26" fmla="*/ 144634 w 207665"/>
                  <a:gd name="connsiteY26" fmla="*/ 161775 h 226431"/>
                  <a:gd name="connsiteX27" fmla="*/ 161555 w 207665"/>
                  <a:gd name="connsiteY27" fmla="*/ 142367 h 226431"/>
                  <a:gd name="connsiteX28" fmla="*/ 171553 w 207665"/>
                  <a:gd name="connsiteY28" fmla="*/ 114063 h 226431"/>
                  <a:gd name="connsiteX29" fmla="*/ 171553 w 207665"/>
                  <a:gd name="connsiteY29" fmla="*/ 113254 h 226431"/>
                  <a:gd name="connsiteX30" fmla="*/ 172322 w 207665"/>
                  <a:gd name="connsiteY30" fmla="*/ 113254 h 226431"/>
                  <a:gd name="connsiteX31" fmla="*/ 188474 w 207665"/>
                  <a:gd name="connsiteY31" fmla="*/ 94654 h 226431"/>
                  <a:gd name="connsiteX32" fmla="*/ 206933 w 207665"/>
                  <a:gd name="connsiteY32" fmla="*/ 44516 h 226431"/>
                  <a:gd name="connsiteX33" fmla="*/ 197704 w 207665"/>
                  <a:gd name="connsiteY33" fmla="*/ 36429 h 226431"/>
                  <a:gd name="connsiteX34" fmla="*/ 196935 w 207665"/>
                  <a:gd name="connsiteY34" fmla="*/ 36429 h 226431"/>
                  <a:gd name="connsiteX35" fmla="*/ 196935 w 207665"/>
                  <a:gd name="connsiteY35" fmla="*/ 36429 h 226431"/>
                  <a:gd name="connsiteX36" fmla="*/ 186167 w 207665"/>
                  <a:gd name="connsiteY36" fmla="*/ 23490 h 226431"/>
                  <a:gd name="connsiteX37" fmla="*/ 171553 w 207665"/>
                  <a:gd name="connsiteY37" fmla="*/ 25916 h 226431"/>
                  <a:gd name="connsiteX38" fmla="*/ 170784 w 207665"/>
                  <a:gd name="connsiteY38" fmla="*/ 25916 h 226431"/>
                  <a:gd name="connsiteX39" fmla="*/ 170015 w 207665"/>
                  <a:gd name="connsiteY39" fmla="*/ 25108 h 226431"/>
                  <a:gd name="connsiteX40" fmla="*/ 150018 w 207665"/>
                  <a:gd name="connsiteY40" fmla="*/ 6508 h 226431"/>
                  <a:gd name="connsiteX41" fmla="*/ 120021 w 207665"/>
                  <a:gd name="connsiteY41" fmla="*/ 4890 h 226431"/>
                  <a:gd name="connsiteX42" fmla="*/ 119252 w 207665"/>
                  <a:gd name="connsiteY42" fmla="*/ 16212 h 226431"/>
                  <a:gd name="connsiteX43" fmla="*/ 119252 w 207665"/>
                  <a:gd name="connsiteY43" fmla="*/ 16212 h 226431"/>
                  <a:gd name="connsiteX44" fmla="*/ 117714 w 207665"/>
                  <a:gd name="connsiteY44" fmla="*/ 31577 h 226431"/>
                  <a:gd name="connsiteX45" fmla="*/ 117714 w 207665"/>
                  <a:gd name="connsiteY45" fmla="*/ 32386 h 226431"/>
                  <a:gd name="connsiteX46" fmla="*/ 116945 w 207665"/>
                  <a:gd name="connsiteY46" fmla="*/ 33194 h 226431"/>
                  <a:gd name="connsiteX47" fmla="*/ 95409 w 207665"/>
                  <a:gd name="connsiteY47" fmla="*/ 51794 h 226431"/>
                  <a:gd name="connsiteX48" fmla="*/ 94640 w 207665"/>
                  <a:gd name="connsiteY48" fmla="*/ 52603 h 226431"/>
                  <a:gd name="connsiteX49" fmla="*/ 93871 w 207665"/>
                  <a:gd name="connsiteY49" fmla="*/ 52603 h 226431"/>
                  <a:gd name="connsiteX50" fmla="*/ 76181 w 207665"/>
                  <a:gd name="connsiteY50" fmla="*/ 43707 h 226431"/>
                  <a:gd name="connsiteX51" fmla="*/ 63105 w 207665"/>
                  <a:gd name="connsiteY51" fmla="*/ 42899 h 226431"/>
                  <a:gd name="connsiteX52" fmla="*/ 49261 w 207665"/>
                  <a:gd name="connsiteY52" fmla="*/ 94654 h 226431"/>
                  <a:gd name="connsiteX53" fmla="*/ 49261 w 207665"/>
                  <a:gd name="connsiteY53" fmla="*/ 96272 h 226431"/>
                  <a:gd name="connsiteX54" fmla="*/ 47723 w 207665"/>
                  <a:gd name="connsiteY54" fmla="*/ 96272 h 226431"/>
                  <a:gd name="connsiteX55" fmla="*/ 18496 w 207665"/>
                  <a:gd name="connsiteY55" fmla="*/ 101124 h 226431"/>
                  <a:gd name="connsiteX56" fmla="*/ 4651 w 207665"/>
                  <a:gd name="connsiteY56" fmla="*/ 137515 h 2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07665" h="226431">
                    <a:moveTo>
                      <a:pt x="4651" y="137515"/>
                    </a:moveTo>
                    <a:lnTo>
                      <a:pt x="8497" y="149645"/>
                    </a:lnTo>
                    <a:lnTo>
                      <a:pt x="20034" y="169862"/>
                    </a:lnTo>
                    <a:lnTo>
                      <a:pt x="47723" y="175523"/>
                    </a:lnTo>
                    <a:lnTo>
                      <a:pt x="73104" y="160966"/>
                    </a:lnTo>
                    <a:lnTo>
                      <a:pt x="73873" y="160158"/>
                    </a:lnTo>
                    <a:lnTo>
                      <a:pt x="74642" y="160966"/>
                    </a:lnTo>
                    <a:lnTo>
                      <a:pt x="81565" y="166627"/>
                    </a:lnTo>
                    <a:lnTo>
                      <a:pt x="83103" y="167436"/>
                    </a:lnTo>
                    <a:lnTo>
                      <a:pt x="82334" y="169053"/>
                    </a:lnTo>
                    <a:lnTo>
                      <a:pt x="74642" y="183610"/>
                    </a:lnTo>
                    <a:lnTo>
                      <a:pt x="76181" y="190079"/>
                    </a:lnTo>
                    <a:lnTo>
                      <a:pt x="89256" y="192505"/>
                    </a:lnTo>
                    <a:lnTo>
                      <a:pt x="90794" y="192505"/>
                    </a:lnTo>
                    <a:lnTo>
                      <a:pt x="90794" y="194122"/>
                    </a:lnTo>
                    <a:lnTo>
                      <a:pt x="90025" y="202209"/>
                    </a:lnTo>
                    <a:lnTo>
                      <a:pt x="89256" y="203018"/>
                    </a:lnTo>
                    <a:lnTo>
                      <a:pt x="89256" y="203827"/>
                    </a:lnTo>
                    <a:lnTo>
                      <a:pt x="75412" y="214339"/>
                    </a:lnTo>
                    <a:lnTo>
                      <a:pt x="80026" y="220000"/>
                    </a:lnTo>
                    <a:lnTo>
                      <a:pt x="90794" y="221618"/>
                    </a:lnTo>
                    <a:lnTo>
                      <a:pt x="108484" y="221618"/>
                    </a:lnTo>
                    <a:lnTo>
                      <a:pt x="126174" y="204635"/>
                    </a:lnTo>
                    <a:lnTo>
                      <a:pt x="126174" y="162584"/>
                    </a:lnTo>
                    <a:lnTo>
                      <a:pt x="126174" y="160158"/>
                    </a:lnTo>
                    <a:lnTo>
                      <a:pt x="128482" y="160966"/>
                    </a:lnTo>
                    <a:lnTo>
                      <a:pt x="144634" y="161775"/>
                    </a:lnTo>
                    <a:lnTo>
                      <a:pt x="161555" y="142367"/>
                    </a:lnTo>
                    <a:lnTo>
                      <a:pt x="171553" y="114063"/>
                    </a:lnTo>
                    <a:lnTo>
                      <a:pt x="171553" y="113254"/>
                    </a:lnTo>
                    <a:lnTo>
                      <a:pt x="172322" y="113254"/>
                    </a:lnTo>
                    <a:lnTo>
                      <a:pt x="188474" y="94654"/>
                    </a:lnTo>
                    <a:lnTo>
                      <a:pt x="206933" y="44516"/>
                    </a:lnTo>
                    <a:lnTo>
                      <a:pt x="197704" y="36429"/>
                    </a:lnTo>
                    <a:lnTo>
                      <a:pt x="196935" y="36429"/>
                    </a:lnTo>
                    <a:lnTo>
                      <a:pt x="196935" y="36429"/>
                    </a:lnTo>
                    <a:lnTo>
                      <a:pt x="186167" y="23490"/>
                    </a:lnTo>
                    <a:lnTo>
                      <a:pt x="171553" y="25916"/>
                    </a:lnTo>
                    <a:lnTo>
                      <a:pt x="170784" y="25916"/>
                    </a:lnTo>
                    <a:lnTo>
                      <a:pt x="170015" y="25108"/>
                    </a:lnTo>
                    <a:lnTo>
                      <a:pt x="150018" y="6508"/>
                    </a:lnTo>
                    <a:lnTo>
                      <a:pt x="120021" y="4890"/>
                    </a:lnTo>
                    <a:lnTo>
                      <a:pt x="119252" y="16212"/>
                    </a:lnTo>
                    <a:lnTo>
                      <a:pt x="119252" y="16212"/>
                    </a:lnTo>
                    <a:lnTo>
                      <a:pt x="117714" y="31577"/>
                    </a:lnTo>
                    <a:lnTo>
                      <a:pt x="117714" y="32386"/>
                    </a:lnTo>
                    <a:lnTo>
                      <a:pt x="116945" y="33194"/>
                    </a:lnTo>
                    <a:lnTo>
                      <a:pt x="95409" y="51794"/>
                    </a:lnTo>
                    <a:lnTo>
                      <a:pt x="94640" y="52603"/>
                    </a:lnTo>
                    <a:lnTo>
                      <a:pt x="93871" y="52603"/>
                    </a:lnTo>
                    <a:lnTo>
                      <a:pt x="76181" y="43707"/>
                    </a:lnTo>
                    <a:lnTo>
                      <a:pt x="63105" y="42899"/>
                    </a:lnTo>
                    <a:lnTo>
                      <a:pt x="49261" y="94654"/>
                    </a:lnTo>
                    <a:lnTo>
                      <a:pt x="49261" y="96272"/>
                    </a:lnTo>
                    <a:lnTo>
                      <a:pt x="47723" y="96272"/>
                    </a:lnTo>
                    <a:lnTo>
                      <a:pt x="18496" y="101124"/>
                    </a:lnTo>
                    <a:lnTo>
                      <a:pt x="4651" y="13751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2" name="Полилиния: фигура 89">
                <a:extLst>
                  <a:ext uri="{FF2B5EF4-FFF2-40B4-BE49-F238E27FC236}">
                    <a16:creationId xmlns:a16="http://schemas.microsoft.com/office/drawing/2014/main" xmlns="" id="{C5AF62A8-3711-46B4-BE39-FBBFEADBF7F4}"/>
                  </a:ext>
                </a:extLst>
              </p:cNvPr>
              <p:cNvSpPr/>
              <p:nvPr/>
            </p:nvSpPr>
            <p:spPr>
              <a:xfrm>
                <a:off x="8396980" y="1836126"/>
                <a:ext cx="323036" cy="452863"/>
              </a:xfrm>
              <a:custGeom>
                <a:avLst/>
                <a:gdLst>
                  <a:gd name="connsiteX0" fmla="*/ 156171 w 323035"/>
                  <a:gd name="connsiteY0" fmla="*/ 5699 h 452862"/>
                  <a:gd name="connsiteX1" fmla="*/ 137711 w 323035"/>
                  <a:gd name="connsiteY1" fmla="*/ 22682 h 452862"/>
                  <a:gd name="connsiteX2" fmla="*/ 137711 w 323035"/>
                  <a:gd name="connsiteY2" fmla="*/ 23490 h 452862"/>
                  <a:gd name="connsiteX3" fmla="*/ 136942 w 323035"/>
                  <a:gd name="connsiteY3" fmla="*/ 23490 h 452862"/>
                  <a:gd name="connsiteX4" fmla="*/ 120021 w 323035"/>
                  <a:gd name="connsiteY4" fmla="*/ 23490 h 452862"/>
                  <a:gd name="connsiteX5" fmla="*/ 116176 w 323035"/>
                  <a:gd name="connsiteY5" fmla="*/ 48559 h 452862"/>
                  <a:gd name="connsiteX6" fmla="*/ 116176 w 323035"/>
                  <a:gd name="connsiteY6" fmla="*/ 50177 h 452862"/>
                  <a:gd name="connsiteX7" fmla="*/ 114637 w 323035"/>
                  <a:gd name="connsiteY7" fmla="*/ 50177 h 452862"/>
                  <a:gd name="connsiteX8" fmla="*/ 85410 w 323035"/>
                  <a:gd name="connsiteY8" fmla="*/ 59881 h 452862"/>
                  <a:gd name="connsiteX9" fmla="*/ 85410 w 323035"/>
                  <a:gd name="connsiteY9" fmla="*/ 60690 h 452862"/>
                  <a:gd name="connsiteX10" fmla="*/ 84641 w 323035"/>
                  <a:gd name="connsiteY10" fmla="*/ 60690 h 452862"/>
                  <a:gd name="connsiteX11" fmla="*/ 52338 w 323035"/>
                  <a:gd name="connsiteY11" fmla="*/ 56646 h 452862"/>
                  <a:gd name="connsiteX12" fmla="*/ 49261 w 323035"/>
                  <a:gd name="connsiteY12" fmla="*/ 75246 h 452862"/>
                  <a:gd name="connsiteX13" fmla="*/ 62336 w 323035"/>
                  <a:gd name="connsiteY13" fmla="*/ 88185 h 452862"/>
                  <a:gd name="connsiteX14" fmla="*/ 63105 w 323035"/>
                  <a:gd name="connsiteY14" fmla="*/ 88994 h 452862"/>
                  <a:gd name="connsiteX15" fmla="*/ 63105 w 323035"/>
                  <a:gd name="connsiteY15" fmla="*/ 89802 h 452862"/>
                  <a:gd name="connsiteX16" fmla="*/ 66182 w 323035"/>
                  <a:gd name="connsiteY16" fmla="*/ 112445 h 452862"/>
                  <a:gd name="connsiteX17" fmla="*/ 66182 w 323035"/>
                  <a:gd name="connsiteY17" fmla="*/ 113254 h 452862"/>
                  <a:gd name="connsiteX18" fmla="*/ 66182 w 323035"/>
                  <a:gd name="connsiteY18" fmla="*/ 114063 h 452862"/>
                  <a:gd name="connsiteX19" fmla="*/ 60029 w 323035"/>
                  <a:gd name="connsiteY19" fmla="*/ 122150 h 452862"/>
                  <a:gd name="connsiteX20" fmla="*/ 59260 w 323035"/>
                  <a:gd name="connsiteY20" fmla="*/ 123767 h 452862"/>
                  <a:gd name="connsiteX21" fmla="*/ 57721 w 323035"/>
                  <a:gd name="connsiteY21" fmla="*/ 122958 h 452862"/>
                  <a:gd name="connsiteX22" fmla="*/ 38493 w 323035"/>
                  <a:gd name="connsiteY22" fmla="*/ 110019 h 452862"/>
                  <a:gd name="connsiteX23" fmla="*/ 26187 w 323035"/>
                  <a:gd name="connsiteY23" fmla="*/ 110019 h 452862"/>
                  <a:gd name="connsiteX24" fmla="*/ 18496 w 323035"/>
                  <a:gd name="connsiteY24" fmla="*/ 127810 h 452862"/>
                  <a:gd name="connsiteX25" fmla="*/ 18496 w 323035"/>
                  <a:gd name="connsiteY25" fmla="*/ 127810 h 452862"/>
                  <a:gd name="connsiteX26" fmla="*/ 11573 w 323035"/>
                  <a:gd name="connsiteY26" fmla="*/ 143984 h 452862"/>
                  <a:gd name="connsiteX27" fmla="*/ 10804 w 323035"/>
                  <a:gd name="connsiteY27" fmla="*/ 145601 h 452862"/>
                  <a:gd name="connsiteX28" fmla="*/ 9266 w 323035"/>
                  <a:gd name="connsiteY28" fmla="*/ 145601 h 452862"/>
                  <a:gd name="connsiteX29" fmla="*/ 4651 w 323035"/>
                  <a:gd name="connsiteY29" fmla="*/ 145601 h 452862"/>
                  <a:gd name="connsiteX30" fmla="*/ 4651 w 323035"/>
                  <a:gd name="connsiteY30" fmla="*/ 200592 h 452862"/>
                  <a:gd name="connsiteX31" fmla="*/ 15419 w 323035"/>
                  <a:gd name="connsiteY31" fmla="*/ 217574 h 452862"/>
                  <a:gd name="connsiteX32" fmla="*/ 16188 w 323035"/>
                  <a:gd name="connsiteY32" fmla="*/ 217574 h 452862"/>
                  <a:gd name="connsiteX33" fmla="*/ 16188 w 323035"/>
                  <a:gd name="connsiteY33" fmla="*/ 218383 h 452862"/>
                  <a:gd name="connsiteX34" fmla="*/ 14650 w 323035"/>
                  <a:gd name="connsiteY34" fmla="*/ 261243 h 452862"/>
                  <a:gd name="connsiteX35" fmla="*/ 24649 w 323035"/>
                  <a:gd name="connsiteY35" fmla="*/ 272565 h 452862"/>
                  <a:gd name="connsiteX36" fmla="*/ 24649 w 323035"/>
                  <a:gd name="connsiteY36" fmla="*/ 273374 h 452862"/>
                  <a:gd name="connsiteX37" fmla="*/ 24649 w 323035"/>
                  <a:gd name="connsiteY37" fmla="*/ 274182 h 452862"/>
                  <a:gd name="connsiteX38" fmla="*/ 23880 w 323035"/>
                  <a:gd name="connsiteY38" fmla="*/ 294399 h 452862"/>
                  <a:gd name="connsiteX39" fmla="*/ 23880 w 323035"/>
                  <a:gd name="connsiteY39" fmla="*/ 296017 h 452862"/>
                  <a:gd name="connsiteX40" fmla="*/ 22341 w 323035"/>
                  <a:gd name="connsiteY40" fmla="*/ 296017 h 452862"/>
                  <a:gd name="connsiteX41" fmla="*/ 13112 w 323035"/>
                  <a:gd name="connsiteY41" fmla="*/ 300060 h 452862"/>
                  <a:gd name="connsiteX42" fmla="*/ 16188 w 323035"/>
                  <a:gd name="connsiteY42" fmla="*/ 325938 h 452862"/>
                  <a:gd name="connsiteX43" fmla="*/ 24649 w 323035"/>
                  <a:gd name="connsiteY43" fmla="*/ 320277 h 452862"/>
                  <a:gd name="connsiteX44" fmla="*/ 24649 w 323035"/>
                  <a:gd name="connsiteY44" fmla="*/ 320277 h 452862"/>
                  <a:gd name="connsiteX45" fmla="*/ 25418 w 323035"/>
                  <a:gd name="connsiteY45" fmla="*/ 320277 h 452862"/>
                  <a:gd name="connsiteX46" fmla="*/ 48492 w 323035"/>
                  <a:gd name="connsiteY46" fmla="*/ 318660 h 452862"/>
                  <a:gd name="connsiteX47" fmla="*/ 50799 w 323035"/>
                  <a:gd name="connsiteY47" fmla="*/ 318660 h 452862"/>
                  <a:gd name="connsiteX48" fmla="*/ 50799 w 323035"/>
                  <a:gd name="connsiteY48" fmla="*/ 321086 h 452862"/>
                  <a:gd name="connsiteX49" fmla="*/ 48492 w 323035"/>
                  <a:gd name="connsiteY49" fmla="*/ 350198 h 452862"/>
                  <a:gd name="connsiteX50" fmla="*/ 48492 w 323035"/>
                  <a:gd name="connsiteY50" fmla="*/ 351816 h 452862"/>
                  <a:gd name="connsiteX51" fmla="*/ 47723 w 323035"/>
                  <a:gd name="connsiteY51" fmla="*/ 352624 h 452862"/>
                  <a:gd name="connsiteX52" fmla="*/ 33109 w 323035"/>
                  <a:gd name="connsiteY52" fmla="*/ 356668 h 452862"/>
                  <a:gd name="connsiteX53" fmla="*/ 32340 w 323035"/>
                  <a:gd name="connsiteY53" fmla="*/ 365563 h 452862"/>
                  <a:gd name="connsiteX54" fmla="*/ 43108 w 323035"/>
                  <a:gd name="connsiteY54" fmla="*/ 377694 h 452862"/>
                  <a:gd name="connsiteX55" fmla="*/ 44646 w 323035"/>
                  <a:gd name="connsiteY55" fmla="*/ 378502 h 452862"/>
                  <a:gd name="connsiteX56" fmla="*/ 43108 w 323035"/>
                  <a:gd name="connsiteY56" fmla="*/ 380120 h 452862"/>
                  <a:gd name="connsiteX57" fmla="*/ 26956 w 323035"/>
                  <a:gd name="connsiteY57" fmla="*/ 397911 h 452862"/>
                  <a:gd name="connsiteX58" fmla="*/ 34647 w 323035"/>
                  <a:gd name="connsiteY58" fmla="*/ 414084 h 452862"/>
                  <a:gd name="connsiteX59" fmla="*/ 74642 w 323035"/>
                  <a:gd name="connsiteY59" fmla="*/ 423788 h 452862"/>
                  <a:gd name="connsiteX60" fmla="*/ 75412 w 323035"/>
                  <a:gd name="connsiteY60" fmla="*/ 423788 h 452862"/>
                  <a:gd name="connsiteX61" fmla="*/ 76181 w 323035"/>
                  <a:gd name="connsiteY61" fmla="*/ 423788 h 452862"/>
                  <a:gd name="connsiteX62" fmla="*/ 97716 w 323035"/>
                  <a:gd name="connsiteY62" fmla="*/ 447241 h 452862"/>
                  <a:gd name="connsiteX63" fmla="*/ 119252 w 323035"/>
                  <a:gd name="connsiteY63" fmla="*/ 449666 h 452862"/>
                  <a:gd name="connsiteX64" fmla="*/ 129251 w 323035"/>
                  <a:gd name="connsiteY64" fmla="*/ 426215 h 452862"/>
                  <a:gd name="connsiteX65" fmla="*/ 129251 w 323035"/>
                  <a:gd name="connsiteY65" fmla="*/ 425406 h 452862"/>
                  <a:gd name="connsiteX66" fmla="*/ 130020 w 323035"/>
                  <a:gd name="connsiteY66" fmla="*/ 424597 h 452862"/>
                  <a:gd name="connsiteX67" fmla="*/ 149248 w 323035"/>
                  <a:gd name="connsiteY67" fmla="*/ 419745 h 452862"/>
                  <a:gd name="connsiteX68" fmla="*/ 151556 w 323035"/>
                  <a:gd name="connsiteY68" fmla="*/ 401954 h 452862"/>
                  <a:gd name="connsiteX69" fmla="*/ 153863 w 323035"/>
                  <a:gd name="connsiteY69" fmla="*/ 383354 h 452862"/>
                  <a:gd name="connsiteX70" fmla="*/ 154632 w 323035"/>
                  <a:gd name="connsiteY70" fmla="*/ 381737 h 452862"/>
                  <a:gd name="connsiteX71" fmla="*/ 155401 w 323035"/>
                  <a:gd name="connsiteY71" fmla="*/ 381737 h 452862"/>
                  <a:gd name="connsiteX72" fmla="*/ 179244 w 323035"/>
                  <a:gd name="connsiteY72" fmla="*/ 376076 h 452862"/>
                  <a:gd name="connsiteX73" fmla="*/ 182321 w 323035"/>
                  <a:gd name="connsiteY73" fmla="*/ 355859 h 452862"/>
                  <a:gd name="connsiteX74" fmla="*/ 182321 w 323035"/>
                  <a:gd name="connsiteY74" fmla="*/ 355050 h 452862"/>
                  <a:gd name="connsiteX75" fmla="*/ 182321 w 323035"/>
                  <a:gd name="connsiteY75" fmla="*/ 355050 h 452862"/>
                  <a:gd name="connsiteX76" fmla="*/ 202318 w 323035"/>
                  <a:gd name="connsiteY76" fmla="*/ 319468 h 452862"/>
                  <a:gd name="connsiteX77" fmla="*/ 202318 w 323035"/>
                  <a:gd name="connsiteY77" fmla="*/ 318660 h 452862"/>
                  <a:gd name="connsiteX78" fmla="*/ 203088 w 323035"/>
                  <a:gd name="connsiteY78" fmla="*/ 318660 h 452862"/>
                  <a:gd name="connsiteX79" fmla="*/ 236160 w 323035"/>
                  <a:gd name="connsiteY79" fmla="*/ 298443 h 452862"/>
                  <a:gd name="connsiteX80" fmla="*/ 237699 w 323035"/>
                  <a:gd name="connsiteY80" fmla="*/ 298443 h 452862"/>
                  <a:gd name="connsiteX81" fmla="*/ 238468 w 323035"/>
                  <a:gd name="connsiteY81" fmla="*/ 298443 h 452862"/>
                  <a:gd name="connsiteX82" fmla="*/ 254620 w 323035"/>
                  <a:gd name="connsiteY82" fmla="*/ 308147 h 452862"/>
                  <a:gd name="connsiteX83" fmla="*/ 263080 w 323035"/>
                  <a:gd name="connsiteY83" fmla="*/ 308147 h 452862"/>
                  <a:gd name="connsiteX84" fmla="*/ 269233 w 323035"/>
                  <a:gd name="connsiteY84" fmla="*/ 285504 h 452862"/>
                  <a:gd name="connsiteX85" fmla="*/ 269233 w 323035"/>
                  <a:gd name="connsiteY85" fmla="*/ 283886 h 452862"/>
                  <a:gd name="connsiteX86" fmla="*/ 270002 w 323035"/>
                  <a:gd name="connsiteY86" fmla="*/ 283886 h 452862"/>
                  <a:gd name="connsiteX87" fmla="*/ 286923 w 323035"/>
                  <a:gd name="connsiteY87" fmla="*/ 278225 h 452862"/>
                  <a:gd name="connsiteX88" fmla="*/ 296153 w 323035"/>
                  <a:gd name="connsiteY88" fmla="*/ 270947 h 452862"/>
                  <a:gd name="connsiteX89" fmla="*/ 283077 w 323035"/>
                  <a:gd name="connsiteY89" fmla="*/ 256391 h 452862"/>
                  <a:gd name="connsiteX90" fmla="*/ 275386 w 323035"/>
                  <a:gd name="connsiteY90" fmla="*/ 260435 h 452862"/>
                  <a:gd name="connsiteX91" fmla="*/ 263080 w 323035"/>
                  <a:gd name="connsiteY91" fmla="*/ 266904 h 452862"/>
                  <a:gd name="connsiteX92" fmla="*/ 263080 w 323035"/>
                  <a:gd name="connsiteY92" fmla="*/ 267713 h 452862"/>
                  <a:gd name="connsiteX93" fmla="*/ 262311 w 323035"/>
                  <a:gd name="connsiteY93" fmla="*/ 266904 h 452862"/>
                  <a:gd name="connsiteX94" fmla="*/ 208472 w 323035"/>
                  <a:gd name="connsiteY94" fmla="*/ 249113 h 452862"/>
                  <a:gd name="connsiteX95" fmla="*/ 208472 w 323035"/>
                  <a:gd name="connsiteY95" fmla="*/ 248304 h 452862"/>
                  <a:gd name="connsiteX96" fmla="*/ 208472 w 323035"/>
                  <a:gd name="connsiteY96" fmla="*/ 248304 h 452862"/>
                  <a:gd name="connsiteX97" fmla="*/ 196165 w 323035"/>
                  <a:gd name="connsiteY97" fmla="*/ 237791 h 452862"/>
                  <a:gd name="connsiteX98" fmla="*/ 195396 w 323035"/>
                  <a:gd name="connsiteY98" fmla="*/ 237791 h 452862"/>
                  <a:gd name="connsiteX99" fmla="*/ 195396 w 323035"/>
                  <a:gd name="connsiteY99" fmla="*/ 236983 h 452862"/>
                  <a:gd name="connsiteX100" fmla="*/ 181552 w 323035"/>
                  <a:gd name="connsiteY100" fmla="*/ 203827 h 452862"/>
                  <a:gd name="connsiteX101" fmla="*/ 180783 w 323035"/>
                  <a:gd name="connsiteY101" fmla="*/ 203018 h 452862"/>
                  <a:gd name="connsiteX102" fmla="*/ 180783 w 323035"/>
                  <a:gd name="connsiteY102" fmla="*/ 202209 h 452862"/>
                  <a:gd name="connsiteX103" fmla="*/ 187705 w 323035"/>
                  <a:gd name="connsiteY103" fmla="*/ 182801 h 452862"/>
                  <a:gd name="connsiteX104" fmla="*/ 187705 w 323035"/>
                  <a:gd name="connsiteY104" fmla="*/ 181992 h 452862"/>
                  <a:gd name="connsiteX105" fmla="*/ 188474 w 323035"/>
                  <a:gd name="connsiteY105" fmla="*/ 181992 h 452862"/>
                  <a:gd name="connsiteX106" fmla="*/ 213855 w 323035"/>
                  <a:gd name="connsiteY106" fmla="*/ 165818 h 452862"/>
                  <a:gd name="connsiteX107" fmla="*/ 213855 w 323035"/>
                  <a:gd name="connsiteY107" fmla="*/ 165010 h 452862"/>
                  <a:gd name="connsiteX108" fmla="*/ 214625 w 323035"/>
                  <a:gd name="connsiteY108" fmla="*/ 165818 h 452862"/>
                  <a:gd name="connsiteX109" fmla="*/ 228469 w 323035"/>
                  <a:gd name="connsiteY109" fmla="*/ 166627 h 452862"/>
                  <a:gd name="connsiteX110" fmla="*/ 229238 w 323035"/>
                  <a:gd name="connsiteY110" fmla="*/ 166627 h 452862"/>
                  <a:gd name="connsiteX111" fmla="*/ 230007 w 323035"/>
                  <a:gd name="connsiteY111" fmla="*/ 167436 h 452862"/>
                  <a:gd name="connsiteX112" fmla="*/ 241544 w 323035"/>
                  <a:gd name="connsiteY112" fmla="*/ 182801 h 452862"/>
                  <a:gd name="connsiteX113" fmla="*/ 241544 w 323035"/>
                  <a:gd name="connsiteY113" fmla="*/ 183610 h 452862"/>
                  <a:gd name="connsiteX114" fmla="*/ 241544 w 323035"/>
                  <a:gd name="connsiteY114" fmla="*/ 184418 h 452862"/>
                  <a:gd name="connsiteX115" fmla="*/ 242313 w 323035"/>
                  <a:gd name="connsiteY115" fmla="*/ 209487 h 452862"/>
                  <a:gd name="connsiteX116" fmla="*/ 252312 w 323035"/>
                  <a:gd name="connsiteY116" fmla="*/ 218383 h 452862"/>
                  <a:gd name="connsiteX117" fmla="*/ 265387 w 323035"/>
                  <a:gd name="connsiteY117" fmla="*/ 211914 h 452862"/>
                  <a:gd name="connsiteX118" fmla="*/ 265387 w 323035"/>
                  <a:gd name="connsiteY118" fmla="*/ 211914 h 452862"/>
                  <a:gd name="connsiteX119" fmla="*/ 266157 w 323035"/>
                  <a:gd name="connsiteY119" fmla="*/ 211914 h 452862"/>
                  <a:gd name="connsiteX120" fmla="*/ 278463 w 323035"/>
                  <a:gd name="connsiteY120" fmla="*/ 212722 h 452862"/>
                  <a:gd name="connsiteX121" fmla="*/ 279232 w 323035"/>
                  <a:gd name="connsiteY121" fmla="*/ 212722 h 452862"/>
                  <a:gd name="connsiteX122" fmla="*/ 279232 w 323035"/>
                  <a:gd name="connsiteY122" fmla="*/ 213531 h 452862"/>
                  <a:gd name="connsiteX123" fmla="*/ 287692 w 323035"/>
                  <a:gd name="connsiteY123" fmla="*/ 219192 h 452862"/>
                  <a:gd name="connsiteX124" fmla="*/ 287692 w 323035"/>
                  <a:gd name="connsiteY124" fmla="*/ 219192 h 452862"/>
                  <a:gd name="connsiteX125" fmla="*/ 287692 w 323035"/>
                  <a:gd name="connsiteY125" fmla="*/ 220000 h 452862"/>
                  <a:gd name="connsiteX126" fmla="*/ 306921 w 323035"/>
                  <a:gd name="connsiteY126" fmla="*/ 238600 h 452862"/>
                  <a:gd name="connsiteX127" fmla="*/ 315381 w 323035"/>
                  <a:gd name="connsiteY127" fmla="*/ 233748 h 452862"/>
                  <a:gd name="connsiteX128" fmla="*/ 321534 w 323035"/>
                  <a:gd name="connsiteY128" fmla="*/ 220809 h 452862"/>
                  <a:gd name="connsiteX129" fmla="*/ 309997 w 323035"/>
                  <a:gd name="connsiteY129" fmla="*/ 204635 h 452862"/>
                  <a:gd name="connsiteX130" fmla="*/ 309997 w 323035"/>
                  <a:gd name="connsiteY130" fmla="*/ 203827 h 452862"/>
                  <a:gd name="connsiteX131" fmla="*/ 309997 w 323035"/>
                  <a:gd name="connsiteY131" fmla="*/ 203827 h 452862"/>
                  <a:gd name="connsiteX132" fmla="*/ 308459 w 323035"/>
                  <a:gd name="connsiteY132" fmla="*/ 190888 h 452862"/>
                  <a:gd name="connsiteX133" fmla="*/ 308459 w 323035"/>
                  <a:gd name="connsiteY133" fmla="*/ 190079 h 452862"/>
                  <a:gd name="connsiteX134" fmla="*/ 308459 w 323035"/>
                  <a:gd name="connsiteY134" fmla="*/ 189270 h 452862"/>
                  <a:gd name="connsiteX135" fmla="*/ 320765 w 323035"/>
                  <a:gd name="connsiteY135" fmla="*/ 165818 h 452862"/>
                  <a:gd name="connsiteX136" fmla="*/ 323072 w 323035"/>
                  <a:gd name="connsiteY136" fmla="*/ 146410 h 452862"/>
                  <a:gd name="connsiteX137" fmla="*/ 313074 w 323035"/>
                  <a:gd name="connsiteY137" fmla="*/ 144793 h 452862"/>
                  <a:gd name="connsiteX138" fmla="*/ 313074 w 323035"/>
                  <a:gd name="connsiteY138" fmla="*/ 144793 h 452862"/>
                  <a:gd name="connsiteX139" fmla="*/ 313074 w 323035"/>
                  <a:gd name="connsiteY139" fmla="*/ 144793 h 452862"/>
                  <a:gd name="connsiteX140" fmla="*/ 278463 w 323035"/>
                  <a:gd name="connsiteY140" fmla="*/ 128619 h 452862"/>
                  <a:gd name="connsiteX141" fmla="*/ 277694 w 323035"/>
                  <a:gd name="connsiteY141" fmla="*/ 128619 h 452862"/>
                  <a:gd name="connsiteX142" fmla="*/ 277694 w 323035"/>
                  <a:gd name="connsiteY142" fmla="*/ 128619 h 452862"/>
                  <a:gd name="connsiteX143" fmla="*/ 263080 w 323035"/>
                  <a:gd name="connsiteY143" fmla="*/ 115680 h 452862"/>
                  <a:gd name="connsiteX144" fmla="*/ 263080 w 323035"/>
                  <a:gd name="connsiteY144" fmla="*/ 115680 h 452862"/>
                  <a:gd name="connsiteX145" fmla="*/ 262311 w 323035"/>
                  <a:gd name="connsiteY145" fmla="*/ 114872 h 452862"/>
                  <a:gd name="connsiteX146" fmla="*/ 256927 w 323035"/>
                  <a:gd name="connsiteY146" fmla="*/ 97889 h 452862"/>
                  <a:gd name="connsiteX147" fmla="*/ 243083 w 323035"/>
                  <a:gd name="connsiteY147" fmla="*/ 101933 h 452862"/>
                  <a:gd name="connsiteX148" fmla="*/ 241544 w 323035"/>
                  <a:gd name="connsiteY148" fmla="*/ 101933 h 452862"/>
                  <a:gd name="connsiteX149" fmla="*/ 240775 w 323035"/>
                  <a:gd name="connsiteY149" fmla="*/ 101124 h 452862"/>
                  <a:gd name="connsiteX150" fmla="*/ 234622 w 323035"/>
                  <a:gd name="connsiteY150" fmla="*/ 91420 h 452862"/>
                  <a:gd name="connsiteX151" fmla="*/ 234622 w 323035"/>
                  <a:gd name="connsiteY151" fmla="*/ 91420 h 452862"/>
                  <a:gd name="connsiteX152" fmla="*/ 234622 w 323035"/>
                  <a:gd name="connsiteY152" fmla="*/ 90611 h 452862"/>
                  <a:gd name="connsiteX153" fmla="*/ 232315 w 323035"/>
                  <a:gd name="connsiteY153" fmla="*/ 74437 h 452862"/>
                  <a:gd name="connsiteX154" fmla="*/ 232315 w 323035"/>
                  <a:gd name="connsiteY154" fmla="*/ 74437 h 452862"/>
                  <a:gd name="connsiteX155" fmla="*/ 230007 w 323035"/>
                  <a:gd name="connsiteY155" fmla="*/ 64733 h 452862"/>
                  <a:gd name="connsiteX156" fmla="*/ 213855 w 323035"/>
                  <a:gd name="connsiteY156" fmla="*/ 60690 h 452862"/>
                  <a:gd name="connsiteX157" fmla="*/ 213086 w 323035"/>
                  <a:gd name="connsiteY157" fmla="*/ 60690 h 452862"/>
                  <a:gd name="connsiteX158" fmla="*/ 212317 w 323035"/>
                  <a:gd name="connsiteY158" fmla="*/ 59072 h 452862"/>
                  <a:gd name="connsiteX159" fmla="*/ 210779 w 323035"/>
                  <a:gd name="connsiteY159" fmla="*/ 37238 h 452862"/>
                  <a:gd name="connsiteX160" fmla="*/ 173861 w 323035"/>
                  <a:gd name="connsiteY160" fmla="*/ 35620 h 452862"/>
                  <a:gd name="connsiteX161" fmla="*/ 172322 w 323035"/>
                  <a:gd name="connsiteY161" fmla="*/ 35620 h 452862"/>
                  <a:gd name="connsiteX162" fmla="*/ 172322 w 323035"/>
                  <a:gd name="connsiteY162" fmla="*/ 34003 h 452862"/>
                  <a:gd name="connsiteX163" fmla="*/ 172322 w 323035"/>
                  <a:gd name="connsiteY163" fmla="*/ 4890 h 452862"/>
                  <a:gd name="connsiteX164" fmla="*/ 156171 w 323035"/>
                  <a:gd name="connsiteY164" fmla="*/ 5699 h 45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323035" h="452862">
                    <a:moveTo>
                      <a:pt x="156171" y="5699"/>
                    </a:moveTo>
                    <a:lnTo>
                      <a:pt x="137711" y="22682"/>
                    </a:lnTo>
                    <a:lnTo>
                      <a:pt x="137711" y="23490"/>
                    </a:lnTo>
                    <a:lnTo>
                      <a:pt x="136942" y="23490"/>
                    </a:lnTo>
                    <a:lnTo>
                      <a:pt x="120021" y="23490"/>
                    </a:lnTo>
                    <a:lnTo>
                      <a:pt x="116176" y="48559"/>
                    </a:lnTo>
                    <a:lnTo>
                      <a:pt x="116176" y="50177"/>
                    </a:lnTo>
                    <a:lnTo>
                      <a:pt x="114637" y="50177"/>
                    </a:lnTo>
                    <a:lnTo>
                      <a:pt x="85410" y="59881"/>
                    </a:lnTo>
                    <a:lnTo>
                      <a:pt x="85410" y="60690"/>
                    </a:lnTo>
                    <a:lnTo>
                      <a:pt x="84641" y="60690"/>
                    </a:lnTo>
                    <a:lnTo>
                      <a:pt x="52338" y="56646"/>
                    </a:lnTo>
                    <a:lnTo>
                      <a:pt x="49261" y="75246"/>
                    </a:lnTo>
                    <a:lnTo>
                      <a:pt x="62336" y="88185"/>
                    </a:lnTo>
                    <a:lnTo>
                      <a:pt x="63105" y="88994"/>
                    </a:lnTo>
                    <a:lnTo>
                      <a:pt x="63105" y="89802"/>
                    </a:lnTo>
                    <a:lnTo>
                      <a:pt x="66182" y="112445"/>
                    </a:lnTo>
                    <a:lnTo>
                      <a:pt x="66182" y="113254"/>
                    </a:lnTo>
                    <a:lnTo>
                      <a:pt x="66182" y="114063"/>
                    </a:lnTo>
                    <a:lnTo>
                      <a:pt x="60029" y="122150"/>
                    </a:lnTo>
                    <a:lnTo>
                      <a:pt x="59260" y="123767"/>
                    </a:lnTo>
                    <a:lnTo>
                      <a:pt x="57721" y="122958"/>
                    </a:lnTo>
                    <a:lnTo>
                      <a:pt x="38493" y="110019"/>
                    </a:lnTo>
                    <a:lnTo>
                      <a:pt x="26187" y="110019"/>
                    </a:lnTo>
                    <a:lnTo>
                      <a:pt x="18496" y="127810"/>
                    </a:lnTo>
                    <a:lnTo>
                      <a:pt x="18496" y="127810"/>
                    </a:lnTo>
                    <a:lnTo>
                      <a:pt x="11573" y="143984"/>
                    </a:lnTo>
                    <a:lnTo>
                      <a:pt x="10804" y="145601"/>
                    </a:lnTo>
                    <a:lnTo>
                      <a:pt x="9266" y="145601"/>
                    </a:lnTo>
                    <a:lnTo>
                      <a:pt x="4651" y="145601"/>
                    </a:lnTo>
                    <a:lnTo>
                      <a:pt x="4651" y="200592"/>
                    </a:lnTo>
                    <a:lnTo>
                      <a:pt x="15419" y="217574"/>
                    </a:lnTo>
                    <a:lnTo>
                      <a:pt x="16188" y="217574"/>
                    </a:lnTo>
                    <a:lnTo>
                      <a:pt x="16188" y="218383"/>
                    </a:lnTo>
                    <a:lnTo>
                      <a:pt x="14650" y="261243"/>
                    </a:lnTo>
                    <a:lnTo>
                      <a:pt x="24649" y="272565"/>
                    </a:lnTo>
                    <a:lnTo>
                      <a:pt x="24649" y="273374"/>
                    </a:lnTo>
                    <a:lnTo>
                      <a:pt x="24649" y="274182"/>
                    </a:lnTo>
                    <a:lnTo>
                      <a:pt x="23880" y="294399"/>
                    </a:lnTo>
                    <a:lnTo>
                      <a:pt x="23880" y="296017"/>
                    </a:lnTo>
                    <a:lnTo>
                      <a:pt x="22341" y="296017"/>
                    </a:lnTo>
                    <a:lnTo>
                      <a:pt x="13112" y="300060"/>
                    </a:lnTo>
                    <a:lnTo>
                      <a:pt x="16188" y="325938"/>
                    </a:lnTo>
                    <a:lnTo>
                      <a:pt x="24649" y="320277"/>
                    </a:lnTo>
                    <a:lnTo>
                      <a:pt x="24649" y="320277"/>
                    </a:lnTo>
                    <a:lnTo>
                      <a:pt x="25418" y="320277"/>
                    </a:lnTo>
                    <a:lnTo>
                      <a:pt x="48492" y="318660"/>
                    </a:lnTo>
                    <a:lnTo>
                      <a:pt x="50799" y="318660"/>
                    </a:lnTo>
                    <a:lnTo>
                      <a:pt x="50799" y="321086"/>
                    </a:lnTo>
                    <a:lnTo>
                      <a:pt x="48492" y="350198"/>
                    </a:lnTo>
                    <a:lnTo>
                      <a:pt x="48492" y="351816"/>
                    </a:lnTo>
                    <a:lnTo>
                      <a:pt x="47723" y="352624"/>
                    </a:lnTo>
                    <a:lnTo>
                      <a:pt x="33109" y="356668"/>
                    </a:lnTo>
                    <a:lnTo>
                      <a:pt x="32340" y="365563"/>
                    </a:lnTo>
                    <a:lnTo>
                      <a:pt x="43108" y="377694"/>
                    </a:lnTo>
                    <a:lnTo>
                      <a:pt x="44646" y="378502"/>
                    </a:lnTo>
                    <a:lnTo>
                      <a:pt x="43108" y="380120"/>
                    </a:lnTo>
                    <a:lnTo>
                      <a:pt x="26956" y="397911"/>
                    </a:lnTo>
                    <a:lnTo>
                      <a:pt x="34647" y="414084"/>
                    </a:lnTo>
                    <a:lnTo>
                      <a:pt x="74642" y="423788"/>
                    </a:lnTo>
                    <a:lnTo>
                      <a:pt x="75412" y="423788"/>
                    </a:lnTo>
                    <a:lnTo>
                      <a:pt x="76181" y="423788"/>
                    </a:lnTo>
                    <a:lnTo>
                      <a:pt x="97716" y="447241"/>
                    </a:lnTo>
                    <a:lnTo>
                      <a:pt x="119252" y="449666"/>
                    </a:lnTo>
                    <a:lnTo>
                      <a:pt x="129251" y="426215"/>
                    </a:lnTo>
                    <a:lnTo>
                      <a:pt x="129251" y="425406"/>
                    </a:lnTo>
                    <a:lnTo>
                      <a:pt x="130020" y="424597"/>
                    </a:lnTo>
                    <a:lnTo>
                      <a:pt x="149248" y="419745"/>
                    </a:lnTo>
                    <a:lnTo>
                      <a:pt x="151556" y="401954"/>
                    </a:lnTo>
                    <a:lnTo>
                      <a:pt x="153863" y="383354"/>
                    </a:lnTo>
                    <a:lnTo>
                      <a:pt x="154632" y="381737"/>
                    </a:lnTo>
                    <a:lnTo>
                      <a:pt x="155401" y="381737"/>
                    </a:lnTo>
                    <a:lnTo>
                      <a:pt x="179244" y="376076"/>
                    </a:lnTo>
                    <a:lnTo>
                      <a:pt x="182321" y="355859"/>
                    </a:lnTo>
                    <a:lnTo>
                      <a:pt x="182321" y="355050"/>
                    </a:lnTo>
                    <a:lnTo>
                      <a:pt x="182321" y="355050"/>
                    </a:lnTo>
                    <a:lnTo>
                      <a:pt x="202318" y="319468"/>
                    </a:lnTo>
                    <a:lnTo>
                      <a:pt x="202318" y="318660"/>
                    </a:lnTo>
                    <a:lnTo>
                      <a:pt x="203088" y="318660"/>
                    </a:lnTo>
                    <a:lnTo>
                      <a:pt x="236160" y="298443"/>
                    </a:lnTo>
                    <a:lnTo>
                      <a:pt x="237699" y="298443"/>
                    </a:lnTo>
                    <a:lnTo>
                      <a:pt x="238468" y="298443"/>
                    </a:lnTo>
                    <a:lnTo>
                      <a:pt x="254620" y="308147"/>
                    </a:lnTo>
                    <a:lnTo>
                      <a:pt x="263080" y="308147"/>
                    </a:lnTo>
                    <a:lnTo>
                      <a:pt x="269233" y="285504"/>
                    </a:lnTo>
                    <a:lnTo>
                      <a:pt x="269233" y="283886"/>
                    </a:lnTo>
                    <a:lnTo>
                      <a:pt x="270002" y="283886"/>
                    </a:lnTo>
                    <a:lnTo>
                      <a:pt x="286923" y="278225"/>
                    </a:lnTo>
                    <a:lnTo>
                      <a:pt x="296153" y="270947"/>
                    </a:lnTo>
                    <a:lnTo>
                      <a:pt x="283077" y="256391"/>
                    </a:lnTo>
                    <a:lnTo>
                      <a:pt x="275386" y="260435"/>
                    </a:lnTo>
                    <a:lnTo>
                      <a:pt x="263080" y="266904"/>
                    </a:lnTo>
                    <a:lnTo>
                      <a:pt x="263080" y="267713"/>
                    </a:lnTo>
                    <a:lnTo>
                      <a:pt x="262311" y="266904"/>
                    </a:lnTo>
                    <a:lnTo>
                      <a:pt x="208472" y="249113"/>
                    </a:lnTo>
                    <a:lnTo>
                      <a:pt x="208472" y="248304"/>
                    </a:lnTo>
                    <a:lnTo>
                      <a:pt x="208472" y="248304"/>
                    </a:lnTo>
                    <a:lnTo>
                      <a:pt x="196165" y="237791"/>
                    </a:lnTo>
                    <a:lnTo>
                      <a:pt x="195396" y="237791"/>
                    </a:lnTo>
                    <a:lnTo>
                      <a:pt x="195396" y="236983"/>
                    </a:lnTo>
                    <a:lnTo>
                      <a:pt x="181552" y="203827"/>
                    </a:lnTo>
                    <a:lnTo>
                      <a:pt x="180783" y="203018"/>
                    </a:lnTo>
                    <a:lnTo>
                      <a:pt x="180783" y="202209"/>
                    </a:lnTo>
                    <a:lnTo>
                      <a:pt x="187705" y="182801"/>
                    </a:lnTo>
                    <a:lnTo>
                      <a:pt x="187705" y="181992"/>
                    </a:lnTo>
                    <a:lnTo>
                      <a:pt x="188474" y="181992"/>
                    </a:lnTo>
                    <a:lnTo>
                      <a:pt x="213855" y="165818"/>
                    </a:lnTo>
                    <a:lnTo>
                      <a:pt x="213855" y="165010"/>
                    </a:lnTo>
                    <a:lnTo>
                      <a:pt x="214625" y="165818"/>
                    </a:lnTo>
                    <a:lnTo>
                      <a:pt x="228469" y="166627"/>
                    </a:lnTo>
                    <a:lnTo>
                      <a:pt x="229238" y="166627"/>
                    </a:lnTo>
                    <a:lnTo>
                      <a:pt x="230007" y="167436"/>
                    </a:lnTo>
                    <a:lnTo>
                      <a:pt x="241544" y="182801"/>
                    </a:lnTo>
                    <a:lnTo>
                      <a:pt x="241544" y="183610"/>
                    </a:lnTo>
                    <a:lnTo>
                      <a:pt x="241544" y="184418"/>
                    </a:lnTo>
                    <a:lnTo>
                      <a:pt x="242313" y="209487"/>
                    </a:lnTo>
                    <a:lnTo>
                      <a:pt x="252312" y="218383"/>
                    </a:lnTo>
                    <a:lnTo>
                      <a:pt x="265387" y="211914"/>
                    </a:lnTo>
                    <a:lnTo>
                      <a:pt x="265387" y="211914"/>
                    </a:lnTo>
                    <a:lnTo>
                      <a:pt x="266157" y="211914"/>
                    </a:lnTo>
                    <a:lnTo>
                      <a:pt x="278463" y="212722"/>
                    </a:lnTo>
                    <a:lnTo>
                      <a:pt x="279232" y="212722"/>
                    </a:lnTo>
                    <a:lnTo>
                      <a:pt x="279232" y="213531"/>
                    </a:lnTo>
                    <a:lnTo>
                      <a:pt x="287692" y="219192"/>
                    </a:lnTo>
                    <a:lnTo>
                      <a:pt x="287692" y="219192"/>
                    </a:lnTo>
                    <a:lnTo>
                      <a:pt x="287692" y="220000"/>
                    </a:lnTo>
                    <a:lnTo>
                      <a:pt x="306921" y="238600"/>
                    </a:lnTo>
                    <a:lnTo>
                      <a:pt x="315381" y="233748"/>
                    </a:lnTo>
                    <a:lnTo>
                      <a:pt x="321534" y="220809"/>
                    </a:lnTo>
                    <a:lnTo>
                      <a:pt x="309997" y="204635"/>
                    </a:lnTo>
                    <a:lnTo>
                      <a:pt x="309997" y="203827"/>
                    </a:lnTo>
                    <a:lnTo>
                      <a:pt x="309997" y="203827"/>
                    </a:lnTo>
                    <a:lnTo>
                      <a:pt x="308459" y="190888"/>
                    </a:lnTo>
                    <a:lnTo>
                      <a:pt x="308459" y="190079"/>
                    </a:lnTo>
                    <a:lnTo>
                      <a:pt x="308459" y="189270"/>
                    </a:lnTo>
                    <a:lnTo>
                      <a:pt x="320765" y="165818"/>
                    </a:lnTo>
                    <a:lnTo>
                      <a:pt x="323072" y="146410"/>
                    </a:lnTo>
                    <a:lnTo>
                      <a:pt x="313074" y="144793"/>
                    </a:lnTo>
                    <a:lnTo>
                      <a:pt x="313074" y="144793"/>
                    </a:lnTo>
                    <a:lnTo>
                      <a:pt x="313074" y="144793"/>
                    </a:lnTo>
                    <a:lnTo>
                      <a:pt x="278463" y="128619"/>
                    </a:lnTo>
                    <a:lnTo>
                      <a:pt x="277694" y="128619"/>
                    </a:lnTo>
                    <a:lnTo>
                      <a:pt x="277694" y="128619"/>
                    </a:lnTo>
                    <a:lnTo>
                      <a:pt x="263080" y="115680"/>
                    </a:lnTo>
                    <a:lnTo>
                      <a:pt x="263080" y="115680"/>
                    </a:lnTo>
                    <a:lnTo>
                      <a:pt x="262311" y="114872"/>
                    </a:lnTo>
                    <a:lnTo>
                      <a:pt x="256927" y="97889"/>
                    </a:lnTo>
                    <a:lnTo>
                      <a:pt x="243083" y="101933"/>
                    </a:lnTo>
                    <a:lnTo>
                      <a:pt x="241544" y="101933"/>
                    </a:lnTo>
                    <a:lnTo>
                      <a:pt x="240775" y="101124"/>
                    </a:lnTo>
                    <a:lnTo>
                      <a:pt x="234622" y="91420"/>
                    </a:lnTo>
                    <a:lnTo>
                      <a:pt x="234622" y="91420"/>
                    </a:lnTo>
                    <a:lnTo>
                      <a:pt x="234622" y="90611"/>
                    </a:lnTo>
                    <a:lnTo>
                      <a:pt x="232315" y="74437"/>
                    </a:lnTo>
                    <a:lnTo>
                      <a:pt x="232315" y="74437"/>
                    </a:lnTo>
                    <a:lnTo>
                      <a:pt x="230007" y="64733"/>
                    </a:lnTo>
                    <a:lnTo>
                      <a:pt x="213855" y="60690"/>
                    </a:lnTo>
                    <a:lnTo>
                      <a:pt x="213086" y="60690"/>
                    </a:lnTo>
                    <a:lnTo>
                      <a:pt x="212317" y="59072"/>
                    </a:lnTo>
                    <a:lnTo>
                      <a:pt x="210779" y="37238"/>
                    </a:lnTo>
                    <a:lnTo>
                      <a:pt x="173861" y="35620"/>
                    </a:lnTo>
                    <a:lnTo>
                      <a:pt x="172322" y="35620"/>
                    </a:lnTo>
                    <a:lnTo>
                      <a:pt x="172322" y="34003"/>
                    </a:lnTo>
                    <a:lnTo>
                      <a:pt x="172322" y="4890"/>
                    </a:lnTo>
                    <a:lnTo>
                      <a:pt x="156171" y="56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3" name="Полилиния: фигура 90">
                <a:extLst>
                  <a:ext uri="{FF2B5EF4-FFF2-40B4-BE49-F238E27FC236}">
                    <a16:creationId xmlns:a16="http://schemas.microsoft.com/office/drawing/2014/main" xmlns="" id="{1F33EB74-8B78-4064-9F09-5055E6474D1A}"/>
                  </a:ext>
                </a:extLst>
              </p:cNvPr>
              <p:cNvSpPr/>
              <p:nvPr/>
            </p:nvSpPr>
            <p:spPr>
              <a:xfrm>
                <a:off x="8320066" y="1326655"/>
                <a:ext cx="384567" cy="436689"/>
              </a:xfrm>
              <a:custGeom>
                <a:avLst/>
                <a:gdLst>
                  <a:gd name="connsiteX0" fmla="*/ 346916 w 384566"/>
                  <a:gd name="connsiteY0" fmla="*/ 181184 h 436689"/>
                  <a:gd name="connsiteX1" fmla="*/ 322303 w 384566"/>
                  <a:gd name="connsiteY1" fmla="*/ 192505 h 436689"/>
                  <a:gd name="connsiteX2" fmla="*/ 321534 w 384566"/>
                  <a:gd name="connsiteY2" fmla="*/ 193314 h 436689"/>
                  <a:gd name="connsiteX3" fmla="*/ 320765 w 384566"/>
                  <a:gd name="connsiteY3" fmla="*/ 192505 h 436689"/>
                  <a:gd name="connsiteX4" fmla="*/ 250774 w 384566"/>
                  <a:gd name="connsiteY4" fmla="*/ 164201 h 436689"/>
                  <a:gd name="connsiteX5" fmla="*/ 226931 w 384566"/>
                  <a:gd name="connsiteY5" fmla="*/ 192505 h 436689"/>
                  <a:gd name="connsiteX6" fmla="*/ 225392 w 384566"/>
                  <a:gd name="connsiteY6" fmla="*/ 194122 h 436689"/>
                  <a:gd name="connsiteX7" fmla="*/ 223854 w 384566"/>
                  <a:gd name="connsiteY7" fmla="*/ 192505 h 436689"/>
                  <a:gd name="connsiteX8" fmla="*/ 213086 w 384566"/>
                  <a:gd name="connsiteY8" fmla="*/ 182801 h 436689"/>
                  <a:gd name="connsiteX9" fmla="*/ 212317 w 384566"/>
                  <a:gd name="connsiteY9" fmla="*/ 182801 h 436689"/>
                  <a:gd name="connsiteX10" fmla="*/ 212317 w 384566"/>
                  <a:gd name="connsiteY10" fmla="*/ 181992 h 436689"/>
                  <a:gd name="connsiteX11" fmla="*/ 212317 w 384566"/>
                  <a:gd name="connsiteY11" fmla="*/ 137515 h 436689"/>
                  <a:gd name="connsiteX12" fmla="*/ 206164 w 384566"/>
                  <a:gd name="connsiteY12" fmla="*/ 122958 h 436689"/>
                  <a:gd name="connsiteX13" fmla="*/ 206164 w 384566"/>
                  <a:gd name="connsiteY13" fmla="*/ 121341 h 436689"/>
                  <a:gd name="connsiteX14" fmla="*/ 206933 w 384566"/>
                  <a:gd name="connsiteY14" fmla="*/ 120532 h 436689"/>
                  <a:gd name="connsiteX15" fmla="*/ 263080 w 384566"/>
                  <a:gd name="connsiteY15" fmla="*/ 54220 h 436689"/>
                  <a:gd name="connsiteX16" fmla="*/ 260773 w 384566"/>
                  <a:gd name="connsiteY16" fmla="*/ 25916 h 436689"/>
                  <a:gd name="connsiteX17" fmla="*/ 244621 w 384566"/>
                  <a:gd name="connsiteY17" fmla="*/ 4890 h 436689"/>
                  <a:gd name="connsiteX18" fmla="*/ 222316 w 384566"/>
                  <a:gd name="connsiteY18" fmla="*/ 8934 h 436689"/>
                  <a:gd name="connsiteX19" fmla="*/ 190781 w 384566"/>
                  <a:gd name="connsiteY19" fmla="*/ 30768 h 436689"/>
                  <a:gd name="connsiteX20" fmla="*/ 190012 w 384566"/>
                  <a:gd name="connsiteY20" fmla="*/ 30768 h 436689"/>
                  <a:gd name="connsiteX21" fmla="*/ 189243 w 384566"/>
                  <a:gd name="connsiteY21" fmla="*/ 30768 h 436689"/>
                  <a:gd name="connsiteX22" fmla="*/ 160785 w 384566"/>
                  <a:gd name="connsiteY22" fmla="*/ 29960 h 436689"/>
                  <a:gd name="connsiteX23" fmla="*/ 156940 w 384566"/>
                  <a:gd name="connsiteY23" fmla="*/ 40473 h 436689"/>
                  <a:gd name="connsiteX24" fmla="*/ 176937 w 384566"/>
                  <a:gd name="connsiteY24" fmla="*/ 60690 h 436689"/>
                  <a:gd name="connsiteX25" fmla="*/ 178475 w 384566"/>
                  <a:gd name="connsiteY25" fmla="*/ 61498 h 436689"/>
                  <a:gd name="connsiteX26" fmla="*/ 176937 w 384566"/>
                  <a:gd name="connsiteY26" fmla="*/ 63116 h 436689"/>
                  <a:gd name="connsiteX27" fmla="*/ 152325 w 384566"/>
                  <a:gd name="connsiteY27" fmla="*/ 89802 h 436689"/>
                  <a:gd name="connsiteX28" fmla="*/ 152325 w 384566"/>
                  <a:gd name="connsiteY28" fmla="*/ 89802 h 436689"/>
                  <a:gd name="connsiteX29" fmla="*/ 140019 w 384566"/>
                  <a:gd name="connsiteY29" fmla="*/ 104359 h 436689"/>
                  <a:gd name="connsiteX30" fmla="*/ 138480 w 384566"/>
                  <a:gd name="connsiteY30" fmla="*/ 144793 h 436689"/>
                  <a:gd name="connsiteX31" fmla="*/ 138480 w 384566"/>
                  <a:gd name="connsiteY31" fmla="*/ 147219 h 436689"/>
                  <a:gd name="connsiteX32" fmla="*/ 136942 w 384566"/>
                  <a:gd name="connsiteY32" fmla="*/ 146410 h 436689"/>
                  <a:gd name="connsiteX33" fmla="*/ 76181 w 384566"/>
                  <a:gd name="connsiteY33" fmla="*/ 145601 h 436689"/>
                  <a:gd name="connsiteX34" fmla="*/ 52338 w 384566"/>
                  <a:gd name="connsiteY34" fmla="*/ 171479 h 436689"/>
                  <a:gd name="connsiteX35" fmla="*/ 67720 w 384566"/>
                  <a:gd name="connsiteY35" fmla="*/ 187653 h 436689"/>
                  <a:gd name="connsiteX36" fmla="*/ 67720 w 384566"/>
                  <a:gd name="connsiteY36" fmla="*/ 187653 h 436689"/>
                  <a:gd name="connsiteX37" fmla="*/ 67720 w 384566"/>
                  <a:gd name="connsiteY37" fmla="*/ 187653 h 436689"/>
                  <a:gd name="connsiteX38" fmla="*/ 84641 w 384566"/>
                  <a:gd name="connsiteY38" fmla="*/ 210296 h 436689"/>
                  <a:gd name="connsiteX39" fmla="*/ 85410 w 384566"/>
                  <a:gd name="connsiteY39" fmla="*/ 211914 h 436689"/>
                  <a:gd name="connsiteX40" fmla="*/ 84641 w 384566"/>
                  <a:gd name="connsiteY40" fmla="*/ 213531 h 436689"/>
                  <a:gd name="connsiteX41" fmla="*/ 74642 w 384566"/>
                  <a:gd name="connsiteY41" fmla="*/ 224852 h 436689"/>
                  <a:gd name="connsiteX42" fmla="*/ 74642 w 384566"/>
                  <a:gd name="connsiteY42" fmla="*/ 224852 h 436689"/>
                  <a:gd name="connsiteX43" fmla="*/ 74642 w 384566"/>
                  <a:gd name="connsiteY43" fmla="*/ 225661 h 436689"/>
                  <a:gd name="connsiteX44" fmla="*/ 54645 w 384566"/>
                  <a:gd name="connsiteY44" fmla="*/ 234557 h 436689"/>
                  <a:gd name="connsiteX45" fmla="*/ 53107 w 384566"/>
                  <a:gd name="connsiteY45" fmla="*/ 235365 h 436689"/>
                  <a:gd name="connsiteX46" fmla="*/ 52338 w 384566"/>
                  <a:gd name="connsiteY46" fmla="*/ 234557 h 436689"/>
                  <a:gd name="connsiteX47" fmla="*/ 26187 w 384566"/>
                  <a:gd name="connsiteY47" fmla="*/ 214339 h 436689"/>
                  <a:gd name="connsiteX48" fmla="*/ 4651 w 384566"/>
                  <a:gd name="connsiteY48" fmla="*/ 246687 h 436689"/>
                  <a:gd name="connsiteX49" fmla="*/ 9266 w 384566"/>
                  <a:gd name="connsiteY49" fmla="*/ 270139 h 436689"/>
                  <a:gd name="connsiteX50" fmla="*/ 20803 w 384566"/>
                  <a:gd name="connsiteY50" fmla="*/ 279843 h 436689"/>
                  <a:gd name="connsiteX51" fmla="*/ 73873 w 384566"/>
                  <a:gd name="connsiteY51" fmla="*/ 289547 h 436689"/>
                  <a:gd name="connsiteX52" fmla="*/ 74642 w 384566"/>
                  <a:gd name="connsiteY52" fmla="*/ 289547 h 436689"/>
                  <a:gd name="connsiteX53" fmla="*/ 74642 w 384566"/>
                  <a:gd name="connsiteY53" fmla="*/ 290356 h 436689"/>
                  <a:gd name="connsiteX54" fmla="*/ 96178 w 384566"/>
                  <a:gd name="connsiteY54" fmla="*/ 314616 h 436689"/>
                  <a:gd name="connsiteX55" fmla="*/ 96178 w 384566"/>
                  <a:gd name="connsiteY55" fmla="*/ 314616 h 436689"/>
                  <a:gd name="connsiteX56" fmla="*/ 96178 w 384566"/>
                  <a:gd name="connsiteY56" fmla="*/ 315425 h 436689"/>
                  <a:gd name="connsiteX57" fmla="*/ 103100 w 384566"/>
                  <a:gd name="connsiteY57" fmla="*/ 333216 h 436689"/>
                  <a:gd name="connsiteX58" fmla="*/ 103869 w 384566"/>
                  <a:gd name="connsiteY58" fmla="*/ 333216 h 436689"/>
                  <a:gd name="connsiteX59" fmla="*/ 103869 w 384566"/>
                  <a:gd name="connsiteY59" fmla="*/ 334025 h 436689"/>
                  <a:gd name="connsiteX60" fmla="*/ 104639 w 384566"/>
                  <a:gd name="connsiteY60" fmla="*/ 370415 h 436689"/>
                  <a:gd name="connsiteX61" fmla="*/ 104639 w 384566"/>
                  <a:gd name="connsiteY61" fmla="*/ 371224 h 436689"/>
                  <a:gd name="connsiteX62" fmla="*/ 104639 w 384566"/>
                  <a:gd name="connsiteY62" fmla="*/ 371224 h 436689"/>
                  <a:gd name="connsiteX63" fmla="*/ 105408 w 384566"/>
                  <a:gd name="connsiteY63" fmla="*/ 431875 h 436689"/>
                  <a:gd name="connsiteX64" fmla="*/ 107715 w 384566"/>
                  <a:gd name="connsiteY64" fmla="*/ 439154 h 436689"/>
                  <a:gd name="connsiteX65" fmla="*/ 120021 w 384566"/>
                  <a:gd name="connsiteY65" fmla="*/ 405998 h 436689"/>
                  <a:gd name="connsiteX66" fmla="*/ 120021 w 384566"/>
                  <a:gd name="connsiteY66" fmla="*/ 404380 h 436689"/>
                  <a:gd name="connsiteX67" fmla="*/ 121560 w 384566"/>
                  <a:gd name="connsiteY67" fmla="*/ 404380 h 436689"/>
                  <a:gd name="connsiteX68" fmla="*/ 150787 w 384566"/>
                  <a:gd name="connsiteY68" fmla="*/ 399528 h 436689"/>
                  <a:gd name="connsiteX69" fmla="*/ 164631 w 384566"/>
                  <a:gd name="connsiteY69" fmla="*/ 347772 h 436689"/>
                  <a:gd name="connsiteX70" fmla="*/ 164631 w 384566"/>
                  <a:gd name="connsiteY70" fmla="*/ 346155 h 436689"/>
                  <a:gd name="connsiteX71" fmla="*/ 166169 w 384566"/>
                  <a:gd name="connsiteY71" fmla="*/ 346155 h 436689"/>
                  <a:gd name="connsiteX72" fmla="*/ 181552 w 384566"/>
                  <a:gd name="connsiteY72" fmla="*/ 346964 h 436689"/>
                  <a:gd name="connsiteX73" fmla="*/ 181552 w 384566"/>
                  <a:gd name="connsiteY73" fmla="*/ 346964 h 436689"/>
                  <a:gd name="connsiteX74" fmla="*/ 182321 w 384566"/>
                  <a:gd name="connsiteY74" fmla="*/ 347772 h 436689"/>
                  <a:gd name="connsiteX75" fmla="*/ 198473 w 384566"/>
                  <a:gd name="connsiteY75" fmla="*/ 355859 h 436689"/>
                  <a:gd name="connsiteX76" fmla="*/ 218470 w 384566"/>
                  <a:gd name="connsiteY76" fmla="*/ 338068 h 436689"/>
                  <a:gd name="connsiteX77" fmla="*/ 220778 w 384566"/>
                  <a:gd name="connsiteY77" fmla="*/ 323512 h 436689"/>
                  <a:gd name="connsiteX78" fmla="*/ 220778 w 384566"/>
                  <a:gd name="connsiteY78" fmla="*/ 310573 h 436689"/>
                  <a:gd name="connsiteX79" fmla="*/ 220778 w 384566"/>
                  <a:gd name="connsiteY79" fmla="*/ 308147 h 436689"/>
                  <a:gd name="connsiteX80" fmla="*/ 223085 w 384566"/>
                  <a:gd name="connsiteY80" fmla="*/ 308147 h 436689"/>
                  <a:gd name="connsiteX81" fmla="*/ 256158 w 384566"/>
                  <a:gd name="connsiteY81" fmla="*/ 309764 h 436689"/>
                  <a:gd name="connsiteX82" fmla="*/ 256158 w 384566"/>
                  <a:gd name="connsiteY82" fmla="*/ 309764 h 436689"/>
                  <a:gd name="connsiteX83" fmla="*/ 256927 w 384566"/>
                  <a:gd name="connsiteY83" fmla="*/ 310573 h 436689"/>
                  <a:gd name="connsiteX84" fmla="*/ 276155 w 384566"/>
                  <a:gd name="connsiteY84" fmla="*/ 329173 h 436689"/>
                  <a:gd name="connsiteX85" fmla="*/ 290769 w 384566"/>
                  <a:gd name="connsiteY85" fmla="*/ 326747 h 436689"/>
                  <a:gd name="connsiteX86" fmla="*/ 292307 w 384566"/>
                  <a:gd name="connsiteY86" fmla="*/ 325938 h 436689"/>
                  <a:gd name="connsiteX87" fmla="*/ 293076 w 384566"/>
                  <a:gd name="connsiteY87" fmla="*/ 326747 h 436689"/>
                  <a:gd name="connsiteX88" fmla="*/ 304613 w 384566"/>
                  <a:gd name="connsiteY88" fmla="*/ 341303 h 436689"/>
                  <a:gd name="connsiteX89" fmla="*/ 313843 w 384566"/>
                  <a:gd name="connsiteY89" fmla="*/ 348581 h 436689"/>
                  <a:gd name="connsiteX90" fmla="*/ 329225 w 384566"/>
                  <a:gd name="connsiteY90" fmla="*/ 329981 h 436689"/>
                  <a:gd name="connsiteX91" fmla="*/ 340762 w 384566"/>
                  <a:gd name="connsiteY91" fmla="*/ 312999 h 436689"/>
                  <a:gd name="connsiteX92" fmla="*/ 326918 w 384566"/>
                  <a:gd name="connsiteY92" fmla="*/ 300869 h 436689"/>
                  <a:gd name="connsiteX93" fmla="*/ 326918 w 384566"/>
                  <a:gd name="connsiteY93" fmla="*/ 300060 h 436689"/>
                  <a:gd name="connsiteX94" fmla="*/ 326918 w 384566"/>
                  <a:gd name="connsiteY94" fmla="*/ 299251 h 436689"/>
                  <a:gd name="connsiteX95" fmla="*/ 326918 w 384566"/>
                  <a:gd name="connsiteY95" fmla="*/ 278226 h 436689"/>
                  <a:gd name="connsiteX96" fmla="*/ 326918 w 384566"/>
                  <a:gd name="connsiteY96" fmla="*/ 277417 h 436689"/>
                  <a:gd name="connsiteX97" fmla="*/ 327687 w 384566"/>
                  <a:gd name="connsiteY97" fmla="*/ 276608 h 436689"/>
                  <a:gd name="connsiteX98" fmla="*/ 379988 w 384566"/>
                  <a:gd name="connsiteY98" fmla="*/ 253965 h 436689"/>
                  <a:gd name="connsiteX99" fmla="*/ 377681 w 384566"/>
                  <a:gd name="connsiteY99" fmla="*/ 224044 h 436689"/>
                  <a:gd name="connsiteX100" fmla="*/ 346916 w 384566"/>
                  <a:gd name="connsiteY100" fmla="*/ 181184 h 43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384566" h="436689">
                    <a:moveTo>
                      <a:pt x="346916" y="181184"/>
                    </a:moveTo>
                    <a:lnTo>
                      <a:pt x="322303" y="192505"/>
                    </a:lnTo>
                    <a:lnTo>
                      <a:pt x="321534" y="193314"/>
                    </a:lnTo>
                    <a:lnTo>
                      <a:pt x="320765" y="192505"/>
                    </a:lnTo>
                    <a:lnTo>
                      <a:pt x="250774" y="164201"/>
                    </a:lnTo>
                    <a:lnTo>
                      <a:pt x="226931" y="192505"/>
                    </a:lnTo>
                    <a:lnTo>
                      <a:pt x="225392" y="194122"/>
                    </a:lnTo>
                    <a:lnTo>
                      <a:pt x="223854" y="192505"/>
                    </a:lnTo>
                    <a:lnTo>
                      <a:pt x="213086" y="182801"/>
                    </a:lnTo>
                    <a:lnTo>
                      <a:pt x="212317" y="182801"/>
                    </a:lnTo>
                    <a:lnTo>
                      <a:pt x="212317" y="181992"/>
                    </a:lnTo>
                    <a:lnTo>
                      <a:pt x="212317" y="137515"/>
                    </a:lnTo>
                    <a:lnTo>
                      <a:pt x="206164" y="122958"/>
                    </a:lnTo>
                    <a:lnTo>
                      <a:pt x="206164" y="121341"/>
                    </a:lnTo>
                    <a:lnTo>
                      <a:pt x="206933" y="120532"/>
                    </a:lnTo>
                    <a:lnTo>
                      <a:pt x="263080" y="54220"/>
                    </a:lnTo>
                    <a:lnTo>
                      <a:pt x="260773" y="25916"/>
                    </a:lnTo>
                    <a:lnTo>
                      <a:pt x="244621" y="4890"/>
                    </a:lnTo>
                    <a:lnTo>
                      <a:pt x="222316" y="8934"/>
                    </a:lnTo>
                    <a:lnTo>
                      <a:pt x="190781" y="30768"/>
                    </a:lnTo>
                    <a:lnTo>
                      <a:pt x="190012" y="30768"/>
                    </a:lnTo>
                    <a:lnTo>
                      <a:pt x="189243" y="30768"/>
                    </a:lnTo>
                    <a:lnTo>
                      <a:pt x="160785" y="29960"/>
                    </a:lnTo>
                    <a:lnTo>
                      <a:pt x="156940" y="40473"/>
                    </a:lnTo>
                    <a:lnTo>
                      <a:pt x="176937" y="60690"/>
                    </a:lnTo>
                    <a:lnTo>
                      <a:pt x="178475" y="61498"/>
                    </a:lnTo>
                    <a:lnTo>
                      <a:pt x="176937" y="63116"/>
                    </a:lnTo>
                    <a:lnTo>
                      <a:pt x="152325" y="89802"/>
                    </a:lnTo>
                    <a:lnTo>
                      <a:pt x="152325" y="89802"/>
                    </a:lnTo>
                    <a:lnTo>
                      <a:pt x="140019" y="104359"/>
                    </a:lnTo>
                    <a:lnTo>
                      <a:pt x="138480" y="144793"/>
                    </a:lnTo>
                    <a:lnTo>
                      <a:pt x="138480" y="147219"/>
                    </a:lnTo>
                    <a:lnTo>
                      <a:pt x="136942" y="146410"/>
                    </a:lnTo>
                    <a:lnTo>
                      <a:pt x="76181" y="145601"/>
                    </a:lnTo>
                    <a:lnTo>
                      <a:pt x="52338" y="171479"/>
                    </a:lnTo>
                    <a:lnTo>
                      <a:pt x="67720" y="187653"/>
                    </a:lnTo>
                    <a:lnTo>
                      <a:pt x="67720" y="187653"/>
                    </a:lnTo>
                    <a:lnTo>
                      <a:pt x="67720" y="187653"/>
                    </a:lnTo>
                    <a:lnTo>
                      <a:pt x="84641" y="210296"/>
                    </a:lnTo>
                    <a:lnTo>
                      <a:pt x="85410" y="211914"/>
                    </a:lnTo>
                    <a:lnTo>
                      <a:pt x="84641" y="213531"/>
                    </a:lnTo>
                    <a:lnTo>
                      <a:pt x="74642" y="224852"/>
                    </a:lnTo>
                    <a:lnTo>
                      <a:pt x="74642" y="224852"/>
                    </a:lnTo>
                    <a:lnTo>
                      <a:pt x="74642" y="225661"/>
                    </a:lnTo>
                    <a:lnTo>
                      <a:pt x="54645" y="234557"/>
                    </a:lnTo>
                    <a:lnTo>
                      <a:pt x="53107" y="235365"/>
                    </a:lnTo>
                    <a:lnTo>
                      <a:pt x="52338" y="234557"/>
                    </a:lnTo>
                    <a:lnTo>
                      <a:pt x="26187" y="214339"/>
                    </a:lnTo>
                    <a:lnTo>
                      <a:pt x="4651" y="246687"/>
                    </a:lnTo>
                    <a:lnTo>
                      <a:pt x="9266" y="270139"/>
                    </a:lnTo>
                    <a:lnTo>
                      <a:pt x="20803" y="279843"/>
                    </a:lnTo>
                    <a:lnTo>
                      <a:pt x="73873" y="289547"/>
                    </a:lnTo>
                    <a:lnTo>
                      <a:pt x="74642" y="289547"/>
                    </a:lnTo>
                    <a:lnTo>
                      <a:pt x="74642" y="290356"/>
                    </a:lnTo>
                    <a:lnTo>
                      <a:pt x="96178" y="314616"/>
                    </a:lnTo>
                    <a:lnTo>
                      <a:pt x="96178" y="314616"/>
                    </a:lnTo>
                    <a:lnTo>
                      <a:pt x="96178" y="315425"/>
                    </a:lnTo>
                    <a:lnTo>
                      <a:pt x="103100" y="333216"/>
                    </a:lnTo>
                    <a:lnTo>
                      <a:pt x="103869" y="333216"/>
                    </a:lnTo>
                    <a:lnTo>
                      <a:pt x="103869" y="334025"/>
                    </a:lnTo>
                    <a:lnTo>
                      <a:pt x="104639" y="370415"/>
                    </a:lnTo>
                    <a:lnTo>
                      <a:pt x="104639" y="371224"/>
                    </a:lnTo>
                    <a:lnTo>
                      <a:pt x="104639" y="371224"/>
                    </a:lnTo>
                    <a:lnTo>
                      <a:pt x="105408" y="431875"/>
                    </a:lnTo>
                    <a:lnTo>
                      <a:pt x="107715" y="439154"/>
                    </a:lnTo>
                    <a:lnTo>
                      <a:pt x="120021" y="405998"/>
                    </a:lnTo>
                    <a:lnTo>
                      <a:pt x="120021" y="404380"/>
                    </a:lnTo>
                    <a:lnTo>
                      <a:pt x="121560" y="404380"/>
                    </a:lnTo>
                    <a:lnTo>
                      <a:pt x="150787" y="399528"/>
                    </a:lnTo>
                    <a:lnTo>
                      <a:pt x="164631" y="347772"/>
                    </a:lnTo>
                    <a:lnTo>
                      <a:pt x="164631" y="346155"/>
                    </a:lnTo>
                    <a:lnTo>
                      <a:pt x="166169" y="346155"/>
                    </a:lnTo>
                    <a:lnTo>
                      <a:pt x="181552" y="346964"/>
                    </a:lnTo>
                    <a:lnTo>
                      <a:pt x="181552" y="346964"/>
                    </a:lnTo>
                    <a:lnTo>
                      <a:pt x="182321" y="347772"/>
                    </a:lnTo>
                    <a:lnTo>
                      <a:pt x="198473" y="355859"/>
                    </a:lnTo>
                    <a:lnTo>
                      <a:pt x="218470" y="338068"/>
                    </a:lnTo>
                    <a:lnTo>
                      <a:pt x="220778" y="323512"/>
                    </a:lnTo>
                    <a:lnTo>
                      <a:pt x="220778" y="310573"/>
                    </a:lnTo>
                    <a:lnTo>
                      <a:pt x="220778" y="308147"/>
                    </a:lnTo>
                    <a:lnTo>
                      <a:pt x="223085" y="308147"/>
                    </a:lnTo>
                    <a:lnTo>
                      <a:pt x="256158" y="309764"/>
                    </a:lnTo>
                    <a:lnTo>
                      <a:pt x="256158" y="309764"/>
                    </a:lnTo>
                    <a:lnTo>
                      <a:pt x="256927" y="310573"/>
                    </a:lnTo>
                    <a:lnTo>
                      <a:pt x="276155" y="329173"/>
                    </a:lnTo>
                    <a:lnTo>
                      <a:pt x="290769" y="326747"/>
                    </a:lnTo>
                    <a:lnTo>
                      <a:pt x="292307" y="325938"/>
                    </a:lnTo>
                    <a:lnTo>
                      <a:pt x="293076" y="326747"/>
                    </a:lnTo>
                    <a:lnTo>
                      <a:pt x="304613" y="341303"/>
                    </a:lnTo>
                    <a:lnTo>
                      <a:pt x="313843" y="348581"/>
                    </a:lnTo>
                    <a:lnTo>
                      <a:pt x="329225" y="329981"/>
                    </a:lnTo>
                    <a:lnTo>
                      <a:pt x="340762" y="312999"/>
                    </a:lnTo>
                    <a:lnTo>
                      <a:pt x="326918" y="300869"/>
                    </a:lnTo>
                    <a:lnTo>
                      <a:pt x="326918" y="300060"/>
                    </a:lnTo>
                    <a:lnTo>
                      <a:pt x="326918" y="299251"/>
                    </a:lnTo>
                    <a:lnTo>
                      <a:pt x="326918" y="278226"/>
                    </a:lnTo>
                    <a:lnTo>
                      <a:pt x="326918" y="277417"/>
                    </a:lnTo>
                    <a:lnTo>
                      <a:pt x="327687" y="276608"/>
                    </a:lnTo>
                    <a:lnTo>
                      <a:pt x="379988" y="253965"/>
                    </a:lnTo>
                    <a:lnTo>
                      <a:pt x="377681" y="224044"/>
                    </a:lnTo>
                    <a:lnTo>
                      <a:pt x="346916" y="18118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4" name="Полилиния: фигура 91">
                <a:extLst>
                  <a:ext uri="{FF2B5EF4-FFF2-40B4-BE49-F238E27FC236}">
                    <a16:creationId xmlns:a16="http://schemas.microsoft.com/office/drawing/2014/main" xmlns="" id="{7B5B54ED-2586-4823-B03E-DB06A2CC983C}"/>
                  </a:ext>
                </a:extLst>
              </p:cNvPr>
              <p:cNvSpPr/>
              <p:nvPr/>
            </p:nvSpPr>
            <p:spPr>
              <a:xfrm>
                <a:off x="9819107" y="896435"/>
                <a:ext cx="23074" cy="24261"/>
              </a:xfrm>
              <a:custGeom>
                <a:avLst/>
                <a:gdLst>
                  <a:gd name="connsiteX0" fmla="*/ 8497 w 23073"/>
                  <a:gd name="connsiteY0" fmla="*/ 24299 h 24260"/>
                  <a:gd name="connsiteX1" fmla="*/ 22341 w 23073"/>
                  <a:gd name="connsiteY1" fmla="*/ 25916 h 24260"/>
                  <a:gd name="connsiteX2" fmla="*/ 25418 w 23073"/>
                  <a:gd name="connsiteY2" fmla="*/ 15403 h 24260"/>
                  <a:gd name="connsiteX3" fmla="*/ 16188 w 23073"/>
                  <a:gd name="connsiteY3" fmla="*/ 4890 h 24260"/>
                  <a:gd name="connsiteX4" fmla="*/ 4651 w 23073"/>
                  <a:gd name="connsiteY4" fmla="*/ 8934 h 24260"/>
                  <a:gd name="connsiteX5" fmla="*/ 8497 w 23073"/>
                  <a:gd name="connsiteY5" fmla="*/ 24299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24260">
                    <a:moveTo>
                      <a:pt x="8497" y="24299"/>
                    </a:moveTo>
                    <a:lnTo>
                      <a:pt x="22341" y="25916"/>
                    </a:lnTo>
                    <a:lnTo>
                      <a:pt x="25418" y="15403"/>
                    </a:lnTo>
                    <a:lnTo>
                      <a:pt x="16188" y="4890"/>
                    </a:lnTo>
                    <a:lnTo>
                      <a:pt x="4651" y="8934"/>
                    </a:lnTo>
                    <a:lnTo>
                      <a:pt x="8497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5" name="Полилиния: фигура 92">
                <a:extLst>
                  <a:ext uri="{FF2B5EF4-FFF2-40B4-BE49-F238E27FC236}">
                    <a16:creationId xmlns:a16="http://schemas.microsoft.com/office/drawing/2014/main" xmlns="" id="{391027D5-F092-492C-AAE8-C14C85564BF3}"/>
                  </a:ext>
                </a:extLst>
              </p:cNvPr>
              <p:cNvSpPr/>
              <p:nvPr/>
            </p:nvSpPr>
            <p:spPr>
              <a:xfrm>
                <a:off x="9867562" y="967600"/>
                <a:ext cx="38457" cy="32347"/>
              </a:xfrm>
              <a:custGeom>
                <a:avLst/>
                <a:gdLst>
                  <a:gd name="connsiteX0" fmla="*/ 4651 w 38456"/>
                  <a:gd name="connsiteY0" fmla="*/ 28342 h 32347"/>
                  <a:gd name="connsiteX1" fmla="*/ 21572 w 38456"/>
                  <a:gd name="connsiteY1" fmla="*/ 34812 h 32347"/>
                  <a:gd name="connsiteX2" fmla="*/ 38493 w 38456"/>
                  <a:gd name="connsiteY2" fmla="*/ 31577 h 32347"/>
                  <a:gd name="connsiteX3" fmla="*/ 31571 w 38456"/>
                  <a:gd name="connsiteY3" fmla="*/ 4890 h 32347"/>
                  <a:gd name="connsiteX4" fmla="*/ 10804 w 38456"/>
                  <a:gd name="connsiteY4" fmla="*/ 17021 h 32347"/>
                  <a:gd name="connsiteX5" fmla="*/ 4651 w 38456"/>
                  <a:gd name="connsiteY5" fmla="*/ 2834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28342"/>
                    </a:moveTo>
                    <a:lnTo>
                      <a:pt x="21572" y="34812"/>
                    </a:lnTo>
                    <a:lnTo>
                      <a:pt x="38493" y="31577"/>
                    </a:lnTo>
                    <a:lnTo>
                      <a:pt x="31571" y="4890"/>
                    </a:lnTo>
                    <a:lnTo>
                      <a:pt x="10804" y="17021"/>
                    </a:lnTo>
                    <a:lnTo>
                      <a:pt x="4651" y="2834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6" name="Полилиния: фигура 93">
                <a:extLst>
                  <a:ext uri="{FF2B5EF4-FFF2-40B4-BE49-F238E27FC236}">
                    <a16:creationId xmlns:a16="http://schemas.microsoft.com/office/drawing/2014/main" xmlns="" id="{A1683200-544B-4B7F-AFF6-3D791580C9E9}"/>
                  </a:ext>
                </a:extLst>
              </p:cNvPr>
              <p:cNvSpPr/>
              <p:nvPr/>
            </p:nvSpPr>
            <p:spPr>
              <a:xfrm>
                <a:off x="9204569" y="823654"/>
                <a:ext cx="761442" cy="1091723"/>
              </a:xfrm>
              <a:custGeom>
                <a:avLst/>
                <a:gdLst>
                  <a:gd name="connsiteX0" fmla="*/ 706870 w 761441"/>
                  <a:gd name="connsiteY0" fmla="*/ 186036 h 1091722"/>
                  <a:gd name="connsiteX1" fmla="*/ 686872 w 761441"/>
                  <a:gd name="connsiteY1" fmla="*/ 186844 h 1091722"/>
                  <a:gd name="connsiteX2" fmla="*/ 676874 w 761441"/>
                  <a:gd name="connsiteY2" fmla="*/ 224852 h 1091722"/>
                  <a:gd name="connsiteX3" fmla="*/ 643801 w 761441"/>
                  <a:gd name="connsiteY3" fmla="*/ 193314 h 1091722"/>
                  <a:gd name="connsiteX4" fmla="*/ 634571 w 761441"/>
                  <a:gd name="connsiteY4" fmla="*/ 225661 h 1091722"/>
                  <a:gd name="connsiteX5" fmla="*/ 669182 w 761441"/>
                  <a:gd name="connsiteY5" fmla="*/ 266095 h 1091722"/>
                  <a:gd name="connsiteX6" fmla="*/ 671490 w 761441"/>
                  <a:gd name="connsiteY6" fmla="*/ 300869 h 1091722"/>
                  <a:gd name="connsiteX7" fmla="*/ 607652 w 761441"/>
                  <a:gd name="connsiteY7" fmla="*/ 241026 h 1091722"/>
                  <a:gd name="connsiteX8" fmla="*/ 605344 w 761441"/>
                  <a:gd name="connsiteY8" fmla="*/ 203018 h 1091722"/>
                  <a:gd name="connsiteX9" fmla="*/ 632264 w 761441"/>
                  <a:gd name="connsiteY9" fmla="*/ 168245 h 1091722"/>
                  <a:gd name="connsiteX10" fmla="*/ 636110 w 761441"/>
                  <a:gd name="connsiteY10" fmla="*/ 111637 h 1091722"/>
                  <a:gd name="connsiteX11" fmla="*/ 625342 w 761441"/>
                  <a:gd name="connsiteY11" fmla="*/ 117297 h 1091722"/>
                  <a:gd name="connsiteX12" fmla="*/ 612266 w 761441"/>
                  <a:gd name="connsiteY12" fmla="*/ 155306 h 1091722"/>
                  <a:gd name="connsiteX13" fmla="*/ 592269 w 761441"/>
                  <a:gd name="connsiteY13" fmla="*/ 173905 h 1091722"/>
                  <a:gd name="connsiteX14" fmla="*/ 571502 w 761441"/>
                  <a:gd name="connsiteY14" fmla="*/ 180375 h 1091722"/>
                  <a:gd name="connsiteX15" fmla="*/ 550736 w 761441"/>
                  <a:gd name="connsiteY15" fmla="*/ 211913 h 1091722"/>
                  <a:gd name="connsiteX16" fmla="*/ 552274 w 761441"/>
                  <a:gd name="connsiteY16" fmla="*/ 296017 h 1091722"/>
                  <a:gd name="connsiteX17" fmla="*/ 503050 w 761441"/>
                  <a:gd name="connsiteY17" fmla="*/ 376885 h 1091722"/>
                  <a:gd name="connsiteX18" fmla="*/ 506126 w 761441"/>
                  <a:gd name="connsiteY18" fmla="*/ 426215 h 1091722"/>
                  <a:gd name="connsiteX19" fmla="*/ 556120 w 761441"/>
                  <a:gd name="connsiteY19" fmla="*/ 426215 h 1091722"/>
                  <a:gd name="connsiteX20" fmla="*/ 597653 w 761441"/>
                  <a:gd name="connsiteY20" fmla="*/ 477970 h 1091722"/>
                  <a:gd name="connsiteX21" fmla="*/ 597653 w 761441"/>
                  <a:gd name="connsiteY21" fmla="*/ 528109 h 1091722"/>
                  <a:gd name="connsiteX22" fmla="*/ 568426 w 761441"/>
                  <a:gd name="connsiteY22" fmla="*/ 564500 h 1091722"/>
                  <a:gd name="connsiteX23" fmla="*/ 576117 w 761441"/>
                  <a:gd name="connsiteY23" fmla="*/ 581482 h 1091722"/>
                  <a:gd name="connsiteX24" fmla="*/ 599191 w 761441"/>
                  <a:gd name="connsiteY24" fmla="*/ 595230 h 1091722"/>
                  <a:gd name="connsiteX25" fmla="*/ 556120 w 761441"/>
                  <a:gd name="connsiteY25" fmla="*/ 605742 h 1091722"/>
                  <a:gd name="connsiteX26" fmla="*/ 543814 w 761441"/>
                  <a:gd name="connsiteY26" fmla="*/ 558839 h 1091722"/>
                  <a:gd name="connsiteX27" fmla="*/ 576117 w 761441"/>
                  <a:gd name="connsiteY27" fmla="*/ 498996 h 1091722"/>
                  <a:gd name="connsiteX28" fmla="*/ 562273 w 761441"/>
                  <a:gd name="connsiteY28" fmla="*/ 455327 h 1091722"/>
                  <a:gd name="connsiteX29" fmla="*/ 513048 w 761441"/>
                  <a:gd name="connsiteY29" fmla="*/ 447240 h 1091722"/>
                  <a:gd name="connsiteX30" fmla="*/ 486129 w 761441"/>
                  <a:gd name="connsiteY30" fmla="*/ 474736 h 1091722"/>
                  <a:gd name="connsiteX31" fmla="*/ 483052 w 761441"/>
                  <a:gd name="connsiteY31" fmla="*/ 537004 h 1091722"/>
                  <a:gd name="connsiteX32" fmla="*/ 437673 w 761441"/>
                  <a:gd name="connsiteY32" fmla="*/ 585525 h 1091722"/>
                  <a:gd name="connsiteX33" fmla="*/ 396140 w 761441"/>
                  <a:gd name="connsiteY33" fmla="*/ 601699 h 1091722"/>
                  <a:gd name="connsiteX34" fmla="*/ 368451 w 761441"/>
                  <a:gd name="connsiteY34" fmla="*/ 633238 h 1091722"/>
                  <a:gd name="connsiteX35" fmla="*/ 273848 w 761441"/>
                  <a:gd name="connsiteY35" fmla="*/ 572586 h 1091722"/>
                  <a:gd name="connsiteX36" fmla="*/ 273848 w 761441"/>
                  <a:gd name="connsiteY36" fmla="*/ 542665 h 1091722"/>
                  <a:gd name="connsiteX37" fmla="*/ 336917 w 761441"/>
                  <a:gd name="connsiteY37" fmla="*/ 573395 h 1091722"/>
                  <a:gd name="connsiteX38" fmla="*/ 370759 w 761441"/>
                  <a:gd name="connsiteY38" fmla="*/ 559647 h 1091722"/>
                  <a:gd name="connsiteX39" fmla="*/ 423829 w 761441"/>
                  <a:gd name="connsiteY39" fmla="*/ 523257 h 1091722"/>
                  <a:gd name="connsiteX40" fmla="*/ 459978 w 761441"/>
                  <a:gd name="connsiteY40" fmla="*/ 447240 h 1091722"/>
                  <a:gd name="connsiteX41" fmla="*/ 453825 w 761441"/>
                  <a:gd name="connsiteY41" fmla="*/ 406806 h 1091722"/>
                  <a:gd name="connsiteX42" fmla="*/ 514587 w 761441"/>
                  <a:gd name="connsiteY42" fmla="*/ 253156 h 1091722"/>
                  <a:gd name="connsiteX43" fmla="*/ 522278 w 761441"/>
                  <a:gd name="connsiteY43" fmla="*/ 227278 h 1091722"/>
                  <a:gd name="connsiteX44" fmla="*/ 514587 w 761441"/>
                  <a:gd name="connsiteY44" fmla="*/ 192505 h 1091722"/>
                  <a:gd name="connsiteX45" fmla="*/ 555351 w 761441"/>
                  <a:gd name="connsiteY45" fmla="*/ 152071 h 1091722"/>
                  <a:gd name="connsiteX46" fmla="*/ 563042 w 761441"/>
                  <a:gd name="connsiteY46" fmla="*/ 96272 h 1091722"/>
                  <a:gd name="connsiteX47" fmla="*/ 532277 w 761441"/>
                  <a:gd name="connsiteY47" fmla="*/ 52603 h 1091722"/>
                  <a:gd name="connsiteX48" fmla="*/ 563811 w 761441"/>
                  <a:gd name="connsiteY48" fmla="*/ 48559 h 1091722"/>
                  <a:gd name="connsiteX49" fmla="*/ 559196 w 761441"/>
                  <a:gd name="connsiteY49" fmla="*/ 7317 h 1091722"/>
                  <a:gd name="connsiteX50" fmla="*/ 527662 w 761441"/>
                  <a:gd name="connsiteY50" fmla="*/ 4890 h 1091722"/>
                  <a:gd name="connsiteX51" fmla="*/ 525354 w 761441"/>
                  <a:gd name="connsiteY51" fmla="*/ 34812 h 1091722"/>
                  <a:gd name="connsiteX52" fmla="*/ 532277 w 761441"/>
                  <a:gd name="connsiteY52" fmla="*/ 52603 h 1091722"/>
                  <a:gd name="connsiteX53" fmla="*/ 512279 w 761441"/>
                  <a:gd name="connsiteY53" fmla="*/ 44516 h 1091722"/>
                  <a:gd name="connsiteX54" fmla="*/ 481514 w 761441"/>
                  <a:gd name="connsiteY54" fmla="*/ 68776 h 1091722"/>
                  <a:gd name="connsiteX55" fmla="*/ 445365 w 761441"/>
                  <a:gd name="connsiteY55" fmla="*/ 117297 h 1091722"/>
                  <a:gd name="connsiteX56" fmla="*/ 417676 w 761441"/>
                  <a:gd name="connsiteY56" fmla="*/ 145601 h 1091722"/>
                  <a:gd name="connsiteX57" fmla="*/ 375374 w 761441"/>
                  <a:gd name="connsiteY57" fmla="*/ 156114 h 1091722"/>
                  <a:gd name="connsiteX58" fmla="*/ 353069 w 761441"/>
                  <a:gd name="connsiteY58" fmla="*/ 178757 h 1091722"/>
                  <a:gd name="connsiteX59" fmla="*/ 375374 w 761441"/>
                  <a:gd name="connsiteY59" fmla="*/ 208679 h 1091722"/>
                  <a:gd name="connsiteX60" fmla="*/ 351530 w 761441"/>
                  <a:gd name="connsiteY60" fmla="*/ 254774 h 1091722"/>
                  <a:gd name="connsiteX61" fmla="*/ 318458 w 761441"/>
                  <a:gd name="connsiteY61" fmla="*/ 265287 h 1091722"/>
                  <a:gd name="connsiteX62" fmla="*/ 316919 w 761441"/>
                  <a:gd name="connsiteY62" fmla="*/ 280652 h 1091722"/>
                  <a:gd name="connsiteX63" fmla="*/ 346147 w 761441"/>
                  <a:gd name="connsiteY63" fmla="*/ 312190 h 1091722"/>
                  <a:gd name="connsiteX64" fmla="*/ 336148 w 761441"/>
                  <a:gd name="connsiteY64" fmla="*/ 342112 h 1091722"/>
                  <a:gd name="connsiteX65" fmla="*/ 341532 w 761441"/>
                  <a:gd name="connsiteY65" fmla="*/ 360711 h 1091722"/>
                  <a:gd name="connsiteX66" fmla="*/ 352300 w 761441"/>
                  <a:gd name="connsiteY66" fmla="*/ 377694 h 1091722"/>
                  <a:gd name="connsiteX67" fmla="*/ 315381 w 761441"/>
                  <a:gd name="connsiteY67" fmla="*/ 414084 h 1091722"/>
                  <a:gd name="connsiteX68" fmla="*/ 303075 w 761441"/>
                  <a:gd name="connsiteY68" fmla="*/ 393867 h 1091722"/>
                  <a:gd name="connsiteX69" fmla="*/ 293076 w 761441"/>
                  <a:gd name="connsiteY69" fmla="*/ 348581 h 1091722"/>
                  <a:gd name="connsiteX70" fmla="*/ 253851 w 761441"/>
                  <a:gd name="connsiteY70" fmla="*/ 282269 h 1091722"/>
                  <a:gd name="connsiteX71" fmla="*/ 231546 w 761441"/>
                  <a:gd name="connsiteY71" fmla="*/ 301677 h 1091722"/>
                  <a:gd name="connsiteX72" fmla="*/ 244621 w 761441"/>
                  <a:gd name="connsiteY72" fmla="*/ 326747 h 1091722"/>
                  <a:gd name="connsiteX73" fmla="*/ 245390 w 761441"/>
                  <a:gd name="connsiteY73" fmla="*/ 327555 h 1091722"/>
                  <a:gd name="connsiteX74" fmla="*/ 244621 w 761441"/>
                  <a:gd name="connsiteY74" fmla="*/ 328364 h 1091722"/>
                  <a:gd name="connsiteX75" fmla="*/ 216932 w 761441"/>
                  <a:gd name="connsiteY75" fmla="*/ 380120 h 1091722"/>
                  <a:gd name="connsiteX76" fmla="*/ 227700 w 761441"/>
                  <a:gd name="connsiteY76" fmla="*/ 416510 h 1091722"/>
                  <a:gd name="connsiteX77" fmla="*/ 227700 w 761441"/>
                  <a:gd name="connsiteY77" fmla="*/ 417319 h 1091722"/>
                  <a:gd name="connsiteX78" fmla="*/ 227700 w 761441"/>
                  <a:gd name="connsiteY78" fmla="*/ 418128 h 1091722"/>
                  <a:gd name="connsiteX79" fmla="*/ 210779 w 761441"/>
                  <a:gd name="connsiteY79" fmla="*/ 445623 h 1091722"/>
                  <a:gd name="connsiteX80" fmla="*/ 210010 w 761441"/>
                  <a:gd name="connsiteY80" fmla="*/ 446432 h 1091722"/>
                  <a:gd name="connsiteX81" fmla="*/ 209241 w 761441"/>
                  <a:gd name="connsiteY81" fmla="*/ 446432 h 1091722"/>
                  <a:gd name="connsiteX82" fmla="*/ 182321 w 761441"/>
                  <a:gd name="connsiteY82" fmla="*/ 456136 h 1091722"/>
                  <a:gd name="connsiteX83" fmla="*/ 163862 w 761441"/>
                  <a:gd name="connsiteY83" fmla="*/ 478779 h 1091722"/>
                  <a:gd name="connsiteX84" fmla="*/ 163093 w 761441"/>
                  <a:gd name="connsiteY84" fmla="*/ 479588 h 1091722"/>
                  <a:gd name="connsiteX85" fmla="*/ 162324 w 761441"/>
                  <a:gd name="connsiteY85" fmla="*/ 479588 h 1091722"/>
                  <a:gd name="connsiteX86" fmla="*/ 93102 w 761441"/>
                  <a:gd name="connsiteY86" fmla="*/ 482822 h 1091722"/>
                  <a:gd name="connsiteX87" fmla="*/ 58491 w 761441"/>
                  <a:gd name="connsiteY87" fmla="*/ 512744 h 1091722"/>
                  <a:gd name="connsiteX88" fmla="*/ 57722 w 761441"/>
                  <a:gd name="connsiteY88" fmla="*/ 513552 h 1091722"/>
                  <a:gd name="connsiteX89" fmla="*/ 56952 w 761441"/>
                  <a:gd name="connsiteY89" fmla="*/ 513552 h 1091722"/>
                  <a:gd name="connsiteX90" fmla="*/ 34648 w 761441"/>
                  <a:gd name="connsiteY90" fmla="*/ 514361 h 1091722"/>
                  <a:gd name="connsiteX91" fmla="*/ 32340 w 761441"/>
                  <a:gd name="connsiteY91" fmla="*/ 575821 h 1091722"/>
                  <a:gd name="connsiteX92" fmla="*/ 32340 w 761441"/>
                  <a:gd name="connsiteY92" fmla="*/ 576630 h 1091722"/>
                  <a:gd name="connsiteX93" fmla="*/ 32340 w 761441"/>
                  <a:gd name="connsiteY93" fmla="*/ 576630 h 1091722"/>
                  <a:gd name="connsiteX94" fmla="*/ 4651 w 761441"/>
                  <a:gd name="connsiteY94" fmla="*/ 617064 h 1091722"/>
                  <a:gd name="connsiteX95" fmla="*/ 22342 w 761441"/>
                  <a:gd name="connsiteY95" fmla="*/ 655881 h 1091722"/>
                  <a:gd name="connsiteX96" fmla="*/ 89256 w 761441"/>
                  <a:gd name="connsiteY96" fmla="*/ 660733 h 1091722"/>
                  <a:gd name="connsiteX97" fmla="*/ 90025 w 761441"/>
                  <a:gd name="connsiteY97" fmla="*/ 660733 h 1091722"/>
                  <a:gd name="connsiteX98" fmla="*/ 90025 w 761441"/>
                  <a:gd name="connsiteY98" fmla="*/ 661542 h 1091722"/>
                  <a:gd name="connsiteX99" fmla="*/ 121560 w 761441"/>
                  <a:gd name="connsiteY99" fmla="*/ 687419 h 1091722"/>
                  <a:gd name="connsiteX100" fmla="*/ 122329 w 761441"/>
                  <a:gd name="connsiteY100" fmla="*/ 688228 h 1091722"/>
                  <a:gd name="connsiteX101" fmla="*/ 122329 w 761441"/>
                  <a:gd name="connsiteY101" fmla="*/ 689037 h 1091722"/>
                  <a:gd name="connsiteX102" fmla="*/ 123867 w 761441"/>
                  <a:gd name="connsiteY102" fmla="*/ 722193 h 1091722"/>
                  <a:gd name="connsiteX103" fmla="*/ 134635 w 761441"/>
                  <a:gd name="connsiteY103" fmla="*/ 733514 h 1091722"/>
                  <a:gd name="connsiteX104" fmla="*/ 210779 w 761441"/>
                  <a:gd name="connsiteY104" fmla="*/ 737558 h 1091722"/>
                  <a:gd name="connsiteX105" fmla="*/ 211548 w 761441"/>
                  <a:gd name="connsiteY105" fmla="*/ 737558 h 1091722"/>
                  <a:gd name="connsiteX106" fmla="*/ 212317 w 761441"/>
                  <a:gd name="connsiteY106" fmla="*/ 738366 h 1091722"/>
                  <a:gd name="connsiteX107" fmla="*/ 236160 w 761441"/>
                  <a:gd name="connsiteY107" fmla="*/ 769905 h 1091722"/>
                  <a:gd name="connsiteX108" fmla="*/ 236160 w 761441"/>
                  <a:gd name="connsiteY108" fmla="*/ 769905 h 1091722"/>
                  <a:gd name="connsiteX109" fmla="*/ 236160 w 761441"/>
                  <a:gd name="connsiteY109" fmla="*/ 770714 h 1091722"/>
                  <a:gd name="connsiteX110" fmla="*/ 238468 w 761441"/>
                  <a:gd name="connsiteY110" fmla="*/ 821661 h 1091722"/>
                  <a:gd name="connsiteX111" fmla="*/ 251543 w 761441"/>
                  <a:gd name="connsiteY111" fmla="*/ 839452 h 1091722"/>
                  <a:gd name="connsiteX112" fmla="*/ 251543 w 761441"/>
                  <a:gd name="connsiteY112" fmla="*/ 840261 h 1091722"/>
                  <a:gd name="connsiteX113" fmla="*/ 251543 w 761441"/>
                  <a:gd name="connsiteY113" fmla="*/ 841069 h 1091722"/>
                  <a:gd name="connsiteX114" fmla="*/ 250774 w 761441"/>
                  <a:gd name="connsiteY114" fmla="*/ 874225 h 1091722"/>
                  <a:gd name="connsiteX115" fmla="*/ 301537 w 761441"/>
                  <a:gd name="connsiteY115" fmla="*/ 874225 h 1091722"/>
                  <a:gd name="connsiteX116" fmla="*/ 302306 w 761441"/>
                  <a:gd name="connsiteY116" fmla="*/ 874225 h 1091722"/>
                  <a:gd name="connsiteX117" fmla="*/ 302306 w 761441"/>
                  <a:gd name="connsiteY117" fmla="*/ 875034 h 1091722"/>
                  <a:gd name="connsiteX118" fmla="*/ 348454 w 761441"/>
                  <a:gd name="connsiteY118" fmla="*/ 918703 h 1091722"/>
                  <a:gd name="connsiteX119" fmla="*/ 411523 w 761441"/>
                  <a:gd name="connsiteY119" fmla="*/ 947815 h 1091722"/>
                  <a:gd name="connsiteX120" fmla="*/ 412292 w 761441"/>
                  <a:gd name="connsiteY120" fmla="*/ 947815 h 1091722"/>
                  <a:gd name="connsiteX121" fmla="*/ 412292 w 761441"/>
                  <a:gd name="connsiteY121" fmla="*/ 948624 h 1091722"/>
                  <a:gd name="connsiteX122" fmla="*/ 436135 w 761441"/>
                  <a:gd name="connsiteY122" fmla="*/ 989058 h 1091722"/>
                  <a:gd name="connsiteX123" fmla="*/ 476899 w 761441"/>
                  <a:gd name="connsiteY123" fmla="*/ 1015745 h 1091722"/>
                  <a:gd name="connsiteX124" fmla="*/ 519202 w 761441"/>
                  <a:gd name="connsiteY124" fmla="*/ 1019788 h 1091722"/>
                  <a:gd name="connsiteX125" fmla="*/ 553043 w 761441"/>
                  <a:gd name="connsiteY125" fmla="*/ 993102 h 1091722"/>
                  <a:gd name="connsiteX126" fmla="*/ 554581 w 761441"/>
                  <a:gd name="connsiteY126" fmla="*/ 992293 h 1091722"/>
                  <a:gd name="connsiteX127" fmla="*/ 555351 w 761441"/>
                  <a:gd name="connsiteY127" fmla="*/ 993911 h 1091722"/>
                  <a:gd name="connsiteX128" fmla="*/ 586885 w 761441"/>
                  <a:gd name="connsiteY128" fmla="*/ 1023832 h 1091722"/>
                  <a:gd name="connsiteX129" fmla="*/ 619189 w 761441"/>
                  <a:gd name="connsiteY129" fmla="*/ 1023023 h 1091722"/>
                  <a:gd name="connsiteX130" fmla="*/ 619958 w 761441"/>
                  <a:gd name="connsiteY130" fmla="*/ 1023023 h 1091722"/>
                  <a:gd name="connsiteX131" fmla="*/ 620727 w 761441"/>
                  <a:gd name="connsiteY131" fmla="*/ 1023832 h 1091722"/>
                  <a:gd name="connsiteX132" fmla="*/ 644570 w 761441"/>
                  <a:gd name="connsiteY132" fmla="*/ 1061031 h 1091722"/>
                  <a:gd name="connsiteX133" fmla="*/ 656876 w 761441"/>
                  <a:gd name="connsiteY133" fmla="*/ 1061840 h 1091722"/>
                  <a:gd name="connsiteX134" fmla="*/ 657645 w 761441"/>
                  <a:gd name="connsiteY134" fmla="*/ 1061840 h 1091722"/>
                  <a:gd name="connsiteX135" fmla="*/ 658414 w 761441"/>
                  <a:gd name="connsiteY135" fmla="*/ 1062649 h 1091722"/>
                  <a:gd name="connsiteX136" fmla="*/ 681488 w 761441"/>
                  <a:gd name="connsiteY136" fmla="*/ 1086909 h 1091722"/>
                  <a:gd name="connsiteX137" fmla="*/ 729175 w 761441"/>
                  <a:gd name="connsiteY137" fmla="*/ 1023023 h 1091722"/>
                  <a:gd name="connsiteX138" fmla="*/ 732251 w 761441"/>
                  <a:gd name="connsiteY138" fmla="*/ 981780 h 1091722"/>
                  <a:gd name="connsiteX139" fmla="*/ 732251 w 761441"/>
                  <a:gd name="connsiteY139" fmla="*/ 980972 h 1091722"/>
                  <a:gd name="connsiteX140" fmla="*/ 732251 w 761441"/>
                  <a:gd name="connsiteY140" fmla="*/ 980972 h 1091722"/>
                  <a:gd name="connsiteX141" fmla="*/ 763786 w 761441"/>
                  <a:gd name="connsiteY141" fmla="*/ 934877 h 1091722"/>
                  <a:gd name="connsiteX142" fmla="*/ 758402 w 761441"/>
                  <a:gd name="connsiteY142" fmla="*/ 897677 h 1091722"/>
                  <a:gd name="connsiteX143" fmla="*/ 722253 w 761441"/>
                  <a:gd name="connsiteY143" fmla="*/ 869373 h 1091722"/>
                  <a:gd name="connsiteX144" fmla="*/ 721483 w 761441"/>
                  <a:gd name="connsiteY144" fmla="*/ 868565 h 1091722"/>
                  <a:gd name="connsiteX145" fmla="*/ 721483 w 761441"/>
                  <a:gd name="connsiteY145" fmla="*/ 867756 h 1091722"/>
                  <a:gd name="connsiteX146" fmla="*/ 730713 w 761441"/>
                  <a:gd name="connsiteY146" fmla="*/ 813574 h 1091722"/>
                  <a:gd name="connsiteX147" fmla="*/ 706870 w 761441"/>
                  <a:gd name="connsiteY147" fmla="*/ 778801 h 1091722"/>
                  <a:gd name="connsiteX148" fmla="*/ 706101 w 761441"/>
                  <a:gd name="connsiteY148" fmla="*/ 778801 h 1091722"/>
                  <a:gd name="connsiteX149" fmla="*/ 706101 w 761441"/>
                  <a:gd name="connsiteY149" fmla="*/ 777992 h 1091722"/>
                  <a:gd name="connsiteX150" fmla="*/ 713792 w 761441"/>
                  <a:gd name="connsiteY150" fmla="*/ 702784 h 1091722"/>
                  <a:gd name="connsiteX151" fmla="*/ 683796 w 761441"/>
                  <a:gd name="connsiteY151" fmla="*/ 661542 h 1091722"/>
                  <a:gd name="connsiteX152" fmla="*/ 683027 w 761441"/>
                  <a:gd name="connsiteY152" fmla="*/ 660733 h 1091722"/>
                  <a:gd name="connsiteX153" fmla="*/ 683027 w 761441"/>
                  <a:gd name="connsiteY153" fmla="*/ 659924 h 1091722"/>
                  <a:gd name="connsiteX154" fmla="*/ 695333 w 761441"/>
                  <a:gd name="connsiteY154" fmla="*/ 621916 h 1091722"/>
                  <a:gd name="connsiteX155" fmla="*/ 683796 w 761441"/>
                  <a:gd name="connsiteY155" fmla="*/ 591995 h 1091722"/>
                  <a:gd name="connsiteX156" fmla="*/ 682258 w 761441"/>
                  <a:gd name="connsiteY156" fmla="*/ 590377 h 1091722"/>
                  <a:gd name="connsiteX157" fmla="*/ 684565 w 761441"/>
                  <a:gd name="connsiteY157" fmla="*/ 589569 h 1091722"/>
                  <a:gd name="connsiteX158" fmla="*/ 723791 w 761441"/>
                  <a:gd name="connsiteY158" fmla="*/ 578247 h 1091722"/>
                  <a:gd name="connsiteX159" fmla="*/ 739943 w 761441"/>
                  <a:gd name="connsiteY159" fmla="*/ 534578 h 1091722"/>
                  <a:gd name="connsiteX160" fmla="*/ 731482 w 761441"/>
                  <a:gd name="connsiteY160" fmla="*/ 482822 h 1091722"/>
                  <a:gd name="connsiteX161" fmla="*/ 690718 w 761441"/>
                  <a:gd name="connsiteY161" fmla="*/ 472310 h 1091722"/>
                  <a:gd name="connsiteX162" fmla="*/ 689949 w 761441"/>
                  <a:gd name="connsiteY162" fmla="*/ 472310 h 1091722"/>
                  <a:gd name="connsiteX163" fmla="*/ 689949 w 761441"/>
                  <a:gd name="connsiteY163" fmla="*/ 471501 h 1091722"/>
                  <a:gd name="connsiteX164" fmla="*/ 652261 w 761441"/>
                  <a:gd name="connsiteY164" fmla="*/ 419745 h 1091722"/>
                  <a:gd name="connsiteX165" fmla="*/ 651492 w 761441"/>
                  <a:gd name="connsiteY165" fmla="*/ 418936 h 1091722"/>
                  <a:gd name="connsiteX166" fmla="*/ 652261 w 761441"/>
                  <a:gd name="connsiteY166" fmla="*/ 418128 h 1091722"/>
                  <a:gd name="connsiteX167" fmla="*/ 659184 w 761441"/>
                  <a:gd name="connsiteY167" fmla="*/ 386589 h 1091722"/>
                  <a:gd name="connsiteX168" fmla="*/ 659953 w 761441"/>
                  <a:gd name="connsiteY168" fmla="*/ 385780 h 1091722"/>
                  <a:gd name="connsiteX169" fmla="*/ 660722 w 761441"/>
                  <a:gd name="connsiteY169" fmla="*/ 385780 h 1091722"/>
                  <a:gd name="connsiteX170" fmla="*/ 716099 w 761441"/>
                  <a:gd name="connsiteY170" fmla="*/ 359094 h 1091722"/>
                  <a:gd name="connsiteX171" fmla="*/ 722253 w 761441"/>
                  <a:gd name="connsiteY171" fmla="*/ 335642 h 1091722"/>
                  <a:gd name="connsiteX172" fmla="*/ 698409 w 761441"/>
                  <a:gd name="connsiteY172" fmla="*/ 283078 h 1091722"/>
                  <a:gd name="connsiteX173" fmla="*/ 698409 w 761441"/>
                  <a:gd name="connsiteY173" fmla="*/ 282269 h 1091722"/>
                  <a:gd name="connsiteX174" fmla="*/ 698409 w 761441"/>
                  <a:gd name="connsiteY174" fmla="*/ 281460 h 1091722"/>
                  <a:gd name="connsiteX175" fmla="*/ 704562 w 761441"/>
                  <a:gd name="connsiteY175" fmla="*/ 247496 h 1091722"/>
                  <a:gd name="connsiteX176" fmla="*/ 704562 w 761441"/>
                  <a:gd name="connsiteY176" fmla="*/ 245878 h 1091722"/>
                  <a:gd name="connsiteX177" fmla="*/ 706101 w 761441"/>
                  <a:gd name="connsiteY177" fmla="*/ 245878 h 1091722"/>
                  <a:gd name="connsiteX178" fmla="*/ 729944 w 761441"/>
                  <a:gd name="connsiteY178" fmla="*/ 241835 h 1091722"/>
                  <a:gd name="connsiteX179" fmla="*/ 707639 w 761441"/>
                  <a:gd name="connsiteY179" fmla="*/ 190079 h 1091722"/>
                  <a:gd name="connsiteX180" fmla="*/ 706870 w 761441"/>
                  <a:gd name="connsiteY180" fmla="*/ 190079 h 1091722"/>
                  <a:gd name="connsiteX181" fmla="*/ 706870 w 761441"/>
                  <a:gd name="connsiteY181" fmla="*/ 190079 h 1091722"/>
                  <a:gd name="connsiteX182" fmla="*/ 706870 w 761441"/>
                  <a:gd name="connsiteY182" fmla="*/ 186036 h 10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761441" h="1091722">
                    <a:moveTo>
                      <a:pt x="706870" y="186036"/>
                    </a:moveTo>
                    <a:lnTo>
                      <a:pt x="686872" y="186844"/>
                    </a:lnTo>
                    <a:lnTo>
                      <a:pt x="676874" y="224852"/>
                    </a:lnTo>
                    <a:lnTo>
                      <a:pt x="643801" y="193314"/>
                    </a:lnTo>
                    <a:lnTo>
                      <a:pt x="634571" y="225661"/>
                    </a:lnTo>
                    <a:lnTo>
                      <a:pt x="669182" y="266095"/>
                    </a:lnTo>
                    <a:lnTo>
                      <a:pt x="671490" y="300869"/>
                    </a:lnTo>
                    <a:lnTo>
                      <a:pt x="607652" y="241026"/>
                    </a:lnTo>
                    <a:lnTo>
                      <a:pt x="605344" y="203018"/>
                    </a:lnTo>
                    <a:lnTo>
                      <a:pt x="632264" y="168245"/>
                    </a:lnTo>
                    <a:lnTo>
                      <a:pt x="636110" y="111637"/>
                    </a:lnTo>
                    <a:lnTo>
                      <a:pt x="625342" y="117297"/>
                    </a:lnTo>
                    <a:lnTo>
                      <a:pt x="612266" y="155306"/>
                    </a:lnTo>
                    <a:lnTo>
                      <a:pt x="592269" y="173905"/>
                    </a:lnTo>
                    <a:lnTo>
                      <a:pt x="571502" y="180375"/>
                    </a:lnTo>
                    <a:lnTo>
                      <a:pt x="550736" y="211913"/>
                    </a:lnTo>
                    <a:lnTo>
                      <a:pt x="552274" y="296017"/>
                    </a:lnTo>
                    <a:lnTo>
                      <a:pt x="503050" y="376885"/>
                    </a:lnTo>
                    <a:lnTo>
                      <a:pt x="506126" y="426215"/>
                    </a:lnTo>
                    <a:lnTo>
                      <a:pt x="556120" y="426215"/>
                    </a:lnTo>
                    <a:lnTo>
                      <a:pt x="597653" y="477970"/>
                    </a:lnTo>
                    <a:lnTo>
                      <a:pt x="597653" y="528109"/>
                    </a:lnTo>
                    <a:lnTo>
                      <a:pt x="568426" y="564500"/>
                    </a:lnTo>
                    <a:lnTo>
                      <a:pt x="576117" y="581482"/>
                    </a:lnTo>
                    <a:lnTo>
                      <a:pt x="599191" y="595230"/>
                    </a:lnTo>
                    <a:lnTo>
                      <a:pt x="556120" y="605742"/>
                    </a:lnTo>
                    <a:lnTo>
                      <a:pt x="543814" y="558839"/>
                    </a:lnTo>
                    <a:lnTo>
                      <a:pt x="576117" y="498996"/>
                    </a:lnTo>
                    <a:lnTo>
                      <a:pt x="562273" y="455327"/>
                    </a:lnTo>
                    <a:lnTo>
                      <a:pt x="513048" y="447240"/>
                    </a:lnTo>
                    <a:lnTo>
                      <a:pt x="486129" y="474736"/>
                    </a:lnTo>
                    <a:lnTo>
                      <a:pt x="483052" y="537004"/>
                    </a:lnTo>
                    <a:lnTo>
                      <a:pt x="437673" y="585525"/>
                    </a:lnTo>
                    <a:lnTo>
                      <a:pt x="396140" y="601699"/>
                    </a:lnTo>
                    <a:lnTo>
                      <a:pt x="368451" y="633238"/>
                    </a:lnTo>
                    <a:lnTo>
                      <a:pt x="273848" y="572586"/>
                    </a:lnTo>
                    <a:lnTo>
                      <a:pt x="273848" y="542665"/>
                    </a:lnTo>
                    <a:lnTo>
                      <a:pt x="336917" y="573395"/>
                    </a:lnTo>
                    <a:lnTo>
                      <a:pt x="370759" y="559647"/>
                    </a:lnTo>
                    <a:lnTo>
                      <a:pt x="423829" y="523257"/>
                    </a:lnTo>
                    <a:lnTo>
                      <a:pt x="459978" y="447240"/>
                    </a:lnTo>
                    <a:lnTo>
                      <a:pt x="453825" y="406806"/>
                    </a:lnTo>
                    <a:lnTo>
                      <a:pt x="514587" y="253156"/>
                    </a:lnTo>
                    <a:lnTo>
                      <a:pt x="522278" y="227278"/>
                    </a:lnTo>
                    <a:lnTo>
                      <a:pt x="514587" y="192505"/>
                    </a:lnTo>
                    <a:lnTo>
                      <a:pt x="555351" y="152071"/>
                    </a:lnTo>
                    <a:lnTo>
                      <a:pt x="563042" y="96272"/>
                    </a:lnTo>
                    <a:lnTo>
                      <a:pt x="532277" y="52603"/>
                    </a:lnTo>
                    <a:lnTo>
                      <a:pt x="563811" y="48559"/>
                    </a:lnTo>
                    <a:lnTo>
                      <a:pt x="559196" y="7317"/>
                    </a:lnTo>
                    <a:lnTo>
                      <a:pt x="527662" y="4890"/>
                    </a:lnTo>
                    <a:lnTo>
                      <a:pt x="525354" y="34812"/>
                    </a:lnTo>
                    <a:lnTo>
                      <a:pt x="532277" y="52603"/>
                    </a:lnTo>
                    <a:lnTo>
                      <a:pt x="512279" y="44516"/>
                    </a:lnTo>
                    <a:lnTo>
                      <a:pt x="481514" y="68776"/>
                    </a:lnTo>
                    <a:lnTo>
                      <a:pt x="445365" y="117297"/>
                    </a:lnTo>
                    <a:lnTo>
                      <a:pt x="417676" y="145601"/>
                    </a:lnTo>
                    <a:lnTo>
                      <a:pt x="375374" y="156114"/>
                    </a:lnTo>
                    <a:lnTo>
                      <a:pt x="353069" y="178757"/>
                    </a:lnTo>
                    <a:lnTo>
                      <a:pt x="375374" y="208679"/>
                    </a:lnTo>
                    <a:lnTo>
                      <a:pt x="351530" y="254774"/>
                    </a:lnTo>
                    <a:lnTo>
                      <a:pt x="318458" y="265287"/>
                    </a:lnTo>
                    <a:lnTo>
                      <a:pt x="316919" y="280652"/>
                    </a:lnTo>
                    <a:lnTo>
                      <a:pt x="346147" y="312190"/>
                    </a:lnTo>
                    <a:lnTo>
                      <a:pt x="336148" y="342112"/>
                    </a:lnTo>
                    <a:lnTo>
                      <a:pt x="341532" y="360711"/>
                    </a:lnTo>
                    <a:lnTo>
                      <a:pt x="352300" y="377694"/>
                    </a:lnTo>
                    <a:lnTo>
                      <a:pt x="315381" y="414084"/>
                    </a:lnTo>
                    <a:lnTo>
                      <a:pt x="303075" y="393867"/>
                    </a:lnTo>
                    <a:lnTo>
                      <a:pt x="293076" y="348581"/>
                    </a:lnTo>
                    <a:lnTo>
                      <a:pt x="253851" y="282269"/>
                    </a:lnTo>
                    <a:lnTo>
                      <a:pt x="231546" y="301677"/>
                    </a:lnTo>
                    <a:lnTo>
                      <a:pt x="244621" y="326747"/>
                    </a:lnTo>
                    <a:lnTo>
                      <a:pt x="245390" y="327555"/>
                    </a:lnTo>
                    <a:lnTo>
                      <a:pt x="244621" y="328364"/>
                    </a:lnTo>
                    <a:lnTo>
                      <a:pt x="216932" y="380120"/>
                    </a:lnTo>
                    <a:lnTo>
                      <a:pt x="227700" y="416510"/>
                    </a:lnTo>
                    <a:lnTo>
                      <a:pt x="227700" y="417319"/>
                    </a:lnTo>
                    <a:lnTo>
                      <a:pt x="227700" y="418128"/>
                    </a:lnTo>
                    <a:lnTo>
                      <a:pt x="210779" y="445623"/>
                    </a:lnTo>
                    <a:lnTo>
                      <a:pt x="210010" y="446432"/>
                    </a:lnTo>
                    <a:lnTo>
                      <a:pt x="209241" y="446432"/>
                    </a:lnTo>
                    <a:lnTo>
                      <a:pt x="182321" y="456136"/>
                    </a:lnTo>
                    <a:lnTo>
                      <a:pt x="163862" y="478779"/>
                    </a:lnTo>
                    <a:lnTo>
                      <a:pt x="163093" y="479588"/>
                    </a:lnTo>
                    <a:lnTo>
                      <a:pt x="162324" y="479588"/>
                    </a:lnTo>
                    <a:lnTo>
                      <a:pt x="93102" y="482822"/>
                    </a:lnTo>
                    <a:lnTo>
                      <a:pt x="58491" y="512744"/>
                    </a:lnTo>
                    <a:lnTo>
                      <a:pt x="57722" y="513552"/>
                    </a:lnTo>
                    <a:lnTo>
                      <a:pt x="56952" y="513552"/>
                    </a:lnTo>
                    <a:lnTo>
                      <a:pt x="34648" y="514361"/>
                    </a:lnTo>
                    <a:lnTo>
                      <a:pt x="32340" y="575821"/>
                    </a:lnTo>
                    <a:lnTo>
                      <a:pt x="32340" y="576630"/>
                    </a:lnTo>
                    <a:lnTo>
                      <a:pt x="32340" y="576630"/>
                    </a:lnTo>
                    <a:lnTo>
                      <a:pt x="4651" y="617064"/>
                    </a:lnTo>
                    <a:lnTo>
                      <a:pt x="22342" y="655881"/>
                    </a:lnTo>
                    <a:lnTo>
                      <a:pt x="89256" y="660733"/>
                    </a:lnTo>
                    <a:lnTo>
                      <a:pt x="90025" y="660733"/>
                    </a:lnTo>
                    <a:lnTo>
                      <a:pt x="90025" y="661542"/>
                    </a:lnTo>
                    <a:lnTo>
                      <a:pt x="121560" y="687419"/>
                    </a:lnTo>
                    <a:lnTo>
                      <a:pt x="122329" y="688228"/>
                    </a:lnTo>
                    <a:lnTo>
                      <a:pt x="122329" y="689037"/>
                    </a:lnTo>
                    <a:lnTo>
                      <a:pt x="123867" y="722193"/>
                    </a:lnTo>
                    <a:lnTo>
                      <a:pt x="134635" y="733514"/>
                    </a:lnTo>
                    <a:lnTo>
                      <a:pt x="210779" y="737558"/>
                    </a:lnTo>
                    <a:lnTo>
                      <a:pt x="211548" y="737558"/>
                    </a:lnTo>
                    <a:lnTo>
                      <a:pt x="212317" y="738366"/>
                    </a:lnTo>
                    <a:lnTo>
                      <a:pt x="236160" y="769905"/>
                    </a:lnTo>
                    <a:lnTo>
                      <a:pt x="236160" y="769905"/>
                    </a:lnTo>
                    <a:lnTo>
                      <a:pt x="236160" y="770714"/>
                    </a:lnTo>
                    <a:lnTo>
                      <a:pt x="238468" y="821661"/>
                    </a:lnTo>
                    <a:lnTo>
                      <a:pt x="251543" y="839452"/>
                    </a:lnTo>
                    <a:lnTo>
                      <a:pt x="251543" y="840261"/>
                    </a:lnTo>
                    <a:lnTo>
                      <a:pt x="251543" y="841069"/>
                    </a:lnTo>
                    <a:lnTo>
                      <a:pt x="250774" y="874225"/>
                    </a:lnTo>
                    <a:lnTo>
                      <a:pt x="301537" y="874225"/>
                    </a:lnTo>
                    <a:lnTo>
                      <a:pt x="302306" y="874225"/>
                    </a:lnTo>
                    <a:lnTo>
                      <a:pt x="302306" y="875034"/>
                    </a:lnTo>
                    <a:lnTo>
                      <a:pt x="348454" y="918703"/>
                    </a:lnTo>
                    <a:lnTo>
                      <a:pt x="411523" y="947815"/>
                    </a:lnTo>
                    <a:lnTo>
                      <a:pt x="412292" y="947815"/>
                    </a:lnTo>
                    <a:lnTo>
                      <a:pt x="412292" y="948624"/>
                    </a:lnTo>
                    <a:lnTo>
                      <a:pt x="436135" y="989058"/>
                    </a:lnTo>
                    <a:lnTo>
                      <a:pt x="476899" y="1015745"/>
                    </a:lnTo>
                    <a:lnTo>
                      <a:pt x="519202" y="1019788"/>
                    </a:lnTo>
                    <a:lnTo>
                      <a:pt x="553043" y="993102"/>
                    </a:lnTo>
                    <a:lnTo>
                      <a:pt x="554581" y="992293"/>
                    </a:lnTo>
                    <a:lnTo>
                      <a:pt x="555351" y="993911"/>
                    </a:lnTo>
                    <a:lnTo>
                      <a:pt x="586885" y="1023832"/>
                    </a:lnTo>
                    <a:lnTo>
                      <a:pt x="619189" y="1023023"/>
                    </a:lnTo>
                    <a:lnTo>
                      <a:pt x="619958" y="1023023"/>
                    </a:lnTo>
                    <a:lnTo>
                      <a:pt x="620727" y="1023832"/>
                    </a:lnTo>
                    <a:lnTo>
                      <a:pt x="644570" y="1061031"/>
                    </a:lnTo>
                    <a:lnTo>
                      <a:pt x="656876" y="1061840"/>
                    </a:lnTo>
                    <a:lnTo>
                      <a:pt x="657645" y="1061840"/>
                    </a:lnTo>
                    <a:lnTo>
                      <a:pt x="658414" y="1062649"/>
                    </a:lnTo>
                    <a:lnTo>
                      <a:pt x="681488" y="1086909"/>
                    </a:lnTo>
                    <a:lnTo>
                      <a:pt x="729175" y="1023023"/>
                    </a:lnTo>
                    <a:lnTo>
                      <a:pt x="732251" y="981780"/>
                    </a:lnTo>
                    <a:lnTo>
                      <a:pt x="732251" y="980972"/>
                    </a:lnTo>
                    <a:lnTo>
                      <a:pt x="732251" y="980972"/>
                    </a:lnTo>
                    <a:lnTo>
                      <a:pt x="763786" y="934877"/>
                    </a:lnTo>
                    <a:lnTo>
                      <a:pt x="758402" y="897677"/>
                    </a:lnTo>
                    <a:lnTo>
                      <a:pt x="722253" y="869373"/>
                    </a:lnTo>
                    <a:lnTo>
                      <a:pt x="721483" y="868565"/>
                    </a:lnTo>
                    <a:lnTo>
                      <a:pt x="721483" y="867756"/>
                    </a:lnTo>
                    <a:lnTo>
                      <a:pt x="730713" y="813574"/>
                    </a:lnTo>
                    <a:lnTo>
                      <a:pt x="706870" y="778801"/>
                    </a:lnTo>
                    <a:lnTo>
                      <a:pt x="706101" y="778801"/>
                    </a:lnTo>
                    <a:lnTo>
                      <a:pt x="706101" y="777992"/>
                    </a:lnTo>
                    <a:lnTo>
                      <a:pt x="713792" y="702784"/>
                    </a:lnTo>
                    <a:lnTo>
                      <a:pt x="683796" y="661542"/>
                    </a:lnTo>
                    <a:lnTo>
                      <a:pt x="683027" y="660733"/>
                    </a:lnTo>
                    <a:lnTo>
                      <a:pt x="683027" y="659924"/>
                    </a:lnTo>
                    <a:lnTo>
                      <a:pt x="695333" y="621916"/>
                    </a:lnTo>
                    <a:lnTo>
                      <a:pt x="683796" y="591995"/>
                    </a:lnTo>
                    <a:lnTo>
                      <a:pt x="682258" y="590377"/>
                    </a:lnTo>
                    <a:lnTo>
                      <a:pt x="684565" y="589569"/>
                    </a:lnTo>
                    <a:lnTo>
                      <a:pt x="723791" y="578247"/>
                    </a:lnTo>
                    <a:lnTo>
                      <a:pt x="739943" y="534578"/>
                    </a:lnTo>
                    <a:lnTo>
                      <a:pt x="731482" y="482822"/>
                    </a:lnTo>
                    <a:lnTo>
                      <a:pt x="690718" y="472310"/>
                    </a:lnTo>
                    <a:lnTo>
                      <a:pt x="689949" y="472310"/>
                    </a:lnTo>
                    <a:lnTo>
                      <a:pt x="689949" y="471501"/>
                    </a:lnTo>
                    <a:lnTo>
                      <a:pt x="652261" y="419745"/>
                    </a:lnTo>
                    <a:lnTo>
                      <a:pt x="651492" y="418936"/>
                    </a:lnTo>
                    <a:lnTo>
                      <a:pt x="652261" y="418128"/>
                    </a:lnTo>
                    <a:lnTo>
                      <a:pt x="659184" y="386589"/>
                    </a:lnTo>
                    <a:lnTo>
                      <a:pt x="659953" y="385780"/>
                    </a:lnTo>
                    <a:lnTo>
                      <a:pt x="660722" y="385780"/>
                    </a:lnTo>
                    <a:lnTo>
                      <a:pt x="716099" y="359094"/>
                    </a:lnTo>
                    <a:lnTo>
                      <a:pt x="722253" y="335642"/>
                    </a:lnTo>
                    <a:lnTo>
                      <a:pt x="698409" y="283078"/>
                    </a:lnTo>
                    <a:lnTo>
                      <a:pt x="698409" y="282269"/>
                    </a:lnTo>
                    <a:lnTo>
                      <a:pt x="698409" y="281460"/>
                    </a:lnTo>
                    <a:lnTo>
                      <a:pt x="704562" y="247496"/>
                    </a:lnTo>
                    <a:lnTo>
                      <a:pt x="704562" y="245878"/>
                    </a:lnTo>
                    <a:lnTo>
                      <a:pt x="706101" y="245878"/>
                    </a:lnTo>
                    <a:lnTo>
                      <a:pt x="729944" y="241835"/>
                    </a:lnTo>
                    <a:lnTo>
                      <a:pt x="707639" y="190079"/>
                    </a:lnTo>
                    <a:lnTo>
                      <a:pt x="706870" y="190079"/>
                    </a:lnTo>
                    <a:lnTo>
                      <a:pt x="706870" y="190079"/>
                    </a:lnTo>
                    <a:lnTo>
                      <a:pt x="706870" y="18603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7" name="Полилиния: фигура 94">
                <a:extLst>
                  <a:ext uri="{FF2B5EF4-FFF2-40B4-BE49-F238E27FC236}">
                    <a16:creationId xmlns:a16="http://schemas.microsoft.com/office/drawing/2014/main" xmlns="" id="{3FDCB920-C504-4215-A30E-0E7297A9FC36}"/>
                  </a:ext>
                </a:extLst>
              </p:cNvPr>
              <p:cNvSpPr/>
              <p:nvPr/>
            </p:nvSpPr>
            <p:spPr>
              <a:xfrm>
                <a:off x="8969215" y="1914568"/>
                <a:ext cx="469171" cy="396255"/>
              </a:xfrm>
              <a:custGeom>
                <a:avLst/>
                <a:gdLst>
                  <a:gd name="connsiteX0" fmla="*/ 105408 w 469171"/>
                  <a:gd name="connsiteY0" fmla="*/ 351816 h 396254"/>
                  <a:gd name="connsiteX1" fmla="*/ 133866 w 469171"/>
                  <a:gd name="connsiteY1" fmla="*/ 351007 h 396254"/>
                  <a:gd name="connsiteX2" fmla="*/ 156940 w 469171"/>
                  <a:gd name="connsiteY2" fmla="*/ 392250 h 396254"/>
                  <a:gd name="connsiteX3" fmla="*/ 175399 w 469171"/>
                  <a:gd name="connsiteY3" fmla="*/ 395485 h 396254"/>
                  <a:gd name="connsiteX4" fmla="*/ 176168 w 469171"/>
                  <a:gd name="connsiteY4" fmla="*/ 394676 h 396254"/>
                  <a:gd name="connsiteX5" fmla="*/ 182321 w 469171"/>
                  <a:gd name="connsiteY5" fmla="*/ 377693 h 396254"/>
                  <a:gd name="connsiteX6" fmla="*/ 182321 w 469171"/>
                  <a:gd name="connsiteY6" fmla="*/ 376885 h 396254"/>
                  <a:gd name="connsiteX7" fmla="*/ 183090 w 469171"/>
                  <a:gd name="connsiteY7" fmla="*/ 376885 h 396254"/>
                  <a:gd name="connsiteX8" fmla="*/ 215394 w 469171"/>
                  <a:gd name="connsiteY8" fmla="*/ 344538 h 396254"/>
                  <a:gd name="connsiteX9" fmla="*/ 220778 w 469171"/>
                  <a:gd name="connsiteY9" fmla="*/ 319468 h 396254"/>
                  <a:gd name="connsiteX10" fmla="*/ 220778 w 469171"/>
                  <a:gd name="connsiteY10" fmla="*/ 318660 h 396254"/>
                  <a:gd name="connsiteX11" fmla="*/ 221547 w 469171"/>
                  <a:gd name="connsiteY11" fmla="*/ 318660 h 396254"/>
                  <a:gd name="connsiteX12" fmla="*/ 241544 w 469171"/>
                  <a:gd name="connsiteY12" fmla="*/ 295208 h 396254"/>
                  <a:gd name="connsiteX13" fmla="*/ 241544 w 469171"/>
                  <a:gd name="connsiteY13" fmla="*/ 294399 h 396254"/>
                  <a:gd name="connsiteX14" fmla="*/ 243083 w 469171"/>
                  <a:gd name="connsiteY14" fmla="*/ 295208 h 396254"/>
                  <a:gd name="connsiteX15" fmla="*/ 267695 w 469171"/>
                  <a:gd name="connsiteY15" fmla="*/ 300060 h 396254"/>
                  <a:gd name="connsiteX16" fmla="*/ 273848 w 469171"/>
                  <a:gd name="connsiteY16" fmla="*/ 289547 h 396254"/>
                  <a:gd name="connsiteX17" fmla="*/ 278463 w 469171"/>
                  <a:gd name="connsiteY17" fmla="*/ 270947 h 396254"/>
                  <a:gd name="connsiteX18" fmla="*/ 271540 w 469171"/>
                  <a:gd name="connsiteY18" fmla="*/ 251539 h 396254"/>
                  <a:gd name="connsiteX19" fmla="*/ 250005 w 469171"/>
                  <a:gd name="connsiteY19" fmla="*/ 242643 h 396254"/>
                  <a:gd name="connsiteX20" fmla="*/ 249236 w 469171"/>
                  <a:gd name="connsiteY20" fmla="*/ 242643 h 396254"/>
                  <a:gd name="connsiteX21" fmla="*/ 249236 w 469171"/>
                  <a:gd name="connsiteY21" fmla="*/ 241026 h 396254"/>
                  <a:gd name="connsiteX22" fmla="*/ 246159 w 469171"/>
                  <a:gd name="connsiteY22" fmla="*/ 229704 h 396254"/>
                  <a:gd name="connsiteX23" fmla="*/ 245390 w 469171"/>
                  <a:gd name="connsiteY23" fmla="*/ 228087 h 396254"/>
                  <a:gd name="connsiteX24" fmla="*/ 246159 w 469171"/>
                  <a:gd name="connsiteY24" fmla="*/ 227278 h 396254"/>
                  <a:gd name="connsiteX25" fmla="*/ 256158 w 469171"/>
                  <a:gd name="connsiteY25" fmla="*/ 215148 h 396254"/>
                  <a:gd name="connsiteX26" fmla="*/ 259234 w 469171"/>
                  <a:gd name="connsiteY26" fmla="*/ 182801 h 396254"/>
                  <a:gd name="connsiteX27" fmla="*/ 259234 w 469171"/>
                  <a:gd name="connsiteY27" fmla="*/ 181992 h 396254"/>
                  <a:gd name="connsiteX28" fmla="*/ 260003 w 469171"/>
                  <a:gd name="connsiteY28" fmla="*/ 181183 h 396254"/>
                  <a:gd name="connsiteX29" fmla="*/ 295384 w 469171"/>
                  <a:gd name="connsiteY29" fmla="*/ 144793 h 396254"/>
                  <a:gd name="connsiteX30" fmla="*/ 296922 w 469171"/>
                  <a:gd name="connsiteY30" fmla="*/ 143984 h 396254"/>
                  <a:gd name="connsiteX31" fmla="*/ 298460 w 469171"/>
                  <a:gd name="connsiteY31" fmla="*/ 144793 h 396254"/>
                  <a:gd name="connsiteX32" fmla="*/ 317688 w 469171"/>
                  <a:gd name="connsiteY32" fmla="*/ 165818 h 396254"/>
                  <a:gd name="connsiteX33" fmla="*/ 319227 w 469171"/>
                  <a:gd name="connsiteY33" fmla="*/ 167436 h 396254"/>
                  <a:gd name="connsiteX34" fmla="*/ 318458 w 469171"/>
                  <a:gd name="connsiteY34" fmla="*/ 168244 h 396254"/>
                  <a:gd name="connsiteX35" fmla="*/ 307690 w 469171"/>
                  <a:gd name="connsiteY35" fmla="*/ 184418 h 396254"/>
                  <a:gd name="connsiteX36" fmla="*/ 321534 w 469171"/>
                  <a:gd name="connsiteY36" fmla="*/ 187653 h 396254"/>
                  <a:gd name="connsiteX37" fmla="*/ 321534 w 469171"/>
                  <a:gd name="connsiteY37" fmla="*/ 187653 h 396254"/>
                  <a:gd name="connsiteX38" fmla="*/ 322303 w 469171"/>
                  <a:gd name="connsiteY38" fmla="*/ 187653 h 396254"/>
                  <a:gd name="connsiteX39" fmla="*/ 357683 w 469171"/>
                  <a:gd name="connsiteY39" fmla="*/ 214339 h 396254"/>
                  <a:gd name="connsiteX40" fmla="*/ 385372 w 469171"/>
                  <a:gd name="connsiteY40" fmla="*/ 210296 h 396254"/>
                  <a:gd name="connsiteX41" fmla="*/ 386141 w 469171"/>
                  <a:gd name="connsiteY41" fmla="*/ 210296 h 396254"/>
                  <a:gd name="connsiteX42" fmla="*/ 386141 w 469171"/>
                  <a:gd name="connsiteY42" fmla="*/ 210296 h 396254"/>
                  <a:gd name="connsiteX43" fmla="*/ 412292 w 469171"/>
                  <a:gd name="connsiteY43" fmla="*/ 225661 h 396254"/>
                  <a:gd name="connsiteX44" fmla="*/ 436904 w 469171"/>
                  <a:gd name="connsiteY44" fmla="*/ 226470 h 396254"/>
                  <a:gd name="connsiteX45" fmla="*/ 471515 w 469171"/>
                  <a:gd name="connsiteY45" fmla="*/ 202209 h 396254"/>
                  <a:gd name="connsiteX46" fmla="*/ 410754 w 469171"/>
                  <a:gd name="connsiteY46" fmla="*/ 154497 h 396254"/>
                  <a:gd name="connsiteX47" fmla="*/ 409984 w 469171"/>
                  <a:gd name="connsiteY47" fmla="*/ 154497 h 396254"/>
                  <a:gd name="connsiteX48" fmla="*/ 409984 w 469171"/>
                  <a:gd name="connsiteY48" fmla="*/ 153688 h 396254"/>
                  <a:gd name="connsiteX49" fmla="*/ 380757 w 469171"/>
                  <a:gd name="connsiteY49" fmla="*/ 93846 h 396254"/>
                  <a:gd name="connsiteX50" fmla="*/ 380757 w 469171"/>
                  <a:gd name="connsiteY50" fmla="*/ 93846 h 396254"/>
                  <a:gd name="connsiteX51" fmla="*/ 359222 w 469171"/>
                  <a:gd name="connsiteY51" fmla="*/ 42898 h 396254"/>
                  <a:gd name="connsiteX52" fmla="*/ 342301 w 469171"/>
                  <a:gd name="connsiteY52" fmla="*/ 38855 h 396254"/>
                  <a:gd name="connsiteX53" fmla="*/ 342301 w 469171"/>
                  <a:gd name="connsiteY53" fmla="*/ 38855 h 396254"/>
                  <a:gd name="connsiteX54" fmla="*/ 342301 w 469171"/>
                  <a:gd name="connsiteY54" fmla="*/ 38855 h 396254"/>
                  <a:gd name="connsiteX55" fmla="*/ 306921 w 469171"/>
                  <a:gd name="connsiteY55" fmla="*/ 23490 h 396254"/>
                  <a:gd name="connsiteX56" fmla="*/ 306151 w 469171"/>
                  <a:gd name="connsiteY56" fmla="*/ 22681 h 396254"/>
                  <a:gd name="connsiteX57" fmla="*/ 306151 w 469171"/>
                  <a:gd name="connsiteY57" fmla="*/ 22681 h 396254"/>
                  <a:gd name="connsiteX58" fmla="*/ 288461 w 469171"/>
                  <a:gd name="connsiteY58" fmla="*/ 4890 h 396254"/>
                  <a:gd name="connsiteX59" fmla="*/ 283077 w 469171"/>
                  <a:gd name="connsiteY59" fmla="*/ 19447 h 396254"/>
                  <a:gd name="connsiteX60" fmla="*/ 282308 w 469171"/>
                  <a:gd name="connsiteY60" fmla="*/ 21064 h 396254"/>
                  <a:gd name="connsiteX61" fmla="*/ 280770 w 469171"/>
                  <a:gd name="connsiteY61" fmla="*/ 21064 h 396254"/>
                  <a:gd name="connsiteX62" fmla="*/ 253081 w 469171"/>
                  <a:gd name="connsiteY62" fmla="*/ 20255 h 396254"/>
                  <a:gd name="connsiteX63" fmla="*/ 246159 w 469171"/>
                  <a:gd name="connsiteY63" fmla="*/ 28342 h 396254"/>
                  <a:gd name="connsiteX64" fmla="*/ 246159 w 469171"/>
                  <a:gd name="connsiteY64" fmla="*/ 28342 h 396254"/>
                  <a:gd name="connsiteX65" fmla="*/ 245390 w 469171"/>
                  <a:gd name="connsiteY65" fmla="*/ 28342 h 396254"/>
                  <a:gd name="connsiteX66" fmla="*/ 227700 w 469171"/>
                  <a:gd name="connsiteY66" fmla="*/ 38046 h 396254"/>
                  <a:gd name="connsiteX67" fmla="*/ 226931 w 469171"/>
                  <a:gd name="connsiteY67" fmla="*/ 38855 h 396254"/>
                  <a:gd name="connsiteX68" fmla="*/ 226162 w 469171"/>
                  <a:gd name="connsiteY68" fmla="*/ 38855 h 396254"/>
                  <a:gd name="connsiteX69" fmla="*/ 213086 w 469171"/>
                  <a:gd name="connsiteY69" fmla="*/ 35620 h 396254"/>
                  <a:gd name="connsiteX70" fmla="*/ 203857 w 469171"/>
                  <a:gd name="connsiteY70" fmla="*/ 42898 h 396254"/>
                  <a:gd name="connsiteX71" fmla="*/ 203857 w 469171"/>
                  <a:gd name="connsiteY71" fmla="*/ 42898 h 396254"/>
                  <a:gd name="connsiteX72" fmla="*/ 203088 w 469171"/>
                  <a:gd name="connsiteY72" fmla="*/ 42898 h 396254"/>
                  <a:gd name="connsiteX73" fmla="*/ 185398 w 469171"/>
                  <a:gd name="connsiteY73" fmla="*/ 42898 h 396254"/>
                  <a:gd name="connsiteX74" fmla="*/ 184629 w 469171"/>
                  <a:gd name="connsiteY74" fmla="*/ 42898 h 396254"/>
                  <a:gd name="connsiteX75" fmla="*/ 184629 w 469171"/>
                  <a:gd name="connsiteY75" fmla="*/ 42898 h 396254"/>
                  <a:gd name="connsiteX76" fmla="*/ 161555 w 469171"/>
                  <a:gd name="connsiteY76" fmla="*/ 32386 h 396254"/>
                  <a:gd name="connsiteX77" fmla="*/ 152325 w 469171"/>
                  <a:gd name="connsiteY77" fmla="*/ 51794 h 396254"/>
                  <a:gd name="connsiteX78" fmla="*/ 151556 w 469171"/>
                  <a:gd name="connsiteY78" fmla="*/ 52603 h 396254"/>
                  <a:gd name="connsiteX79" fmla="*/ 150787 w 469171"/>
                  <a:gd name="connsiteY79" fmla="*/ 52603 h 396254"/>
                  <a:gd name="connsiteX80" fmla="*/ 119252 w 469171"/>
                  <a:gd name="connsiteY80" fmla="*/ 59072 h 396254"/>
                  <a:gd name="connsiteX81" fmla="*/ 98486 w 469171"/>
                  <a:gd name="connsiteY81" fmla="*/ 96272 h 396254"/>
                  <a:gd name="connsiteX82" fmla="*/ 98486 w 469171"/>
                  <a:gd name="connsiteY82" fmla="*/ 97889 h 396254"/>
                  <a:gd name="connsiteX83" fmla="*/ 96947 w 469171"/>
                  <a:gd name="connsiteY83" fmla="*/ 97889 h 396254"/>
                  <a:gd name="connsiteX84" fmla="*/ 40801 w 469171"/>
                  <a:gd name="connsiteY84" fmla="*/ 95463 h 396254"/>
                  <a:gd name="connsiteX85" fmla="*/ 24649 w 469171"/>
                  <a:gd name="connsiteY85" fmla="*/ 130236 h 396254"/>
                  <a:gd name="connsiteX86" fmla="*/ 26187 w 469171"/>
                  <a:gd name="connsiteY86" fmla="*/ 163392 h 396254"/>
                  <a:gd name="connsiteX87" fmla="*/ 26187 w 469171"/>
                  <a:gd name="connsiteY87" fmla="*/ 165010 h 396254"/>
                  <a:gd name="connsiteX88" fmla="*/ 24649 w 469171"/>
                  <a:gd name="connsiteY88" fmla="*/ 165010 h 396254"/>
                  <a:gd name="connsiteX89" fmla="*/ 9266 w 469171"/>
                  <a:gd name="connsiteY89" fmla="*/ 169862 h 396254"/>
                  <a:gd name="connsiteX90" fmla="*/ 4651 w 469171"/>
                  <a:gd name="connsiteY90" fmla="*/ 196548 h 396254"/>
                  <a:gd name="connsiteX91" fmla="*/ 16957 w 469171"/>
                  <a:gd name="connsiteY91" fmla="*/ 227278 h 396254"/>
                  <a:gd name="connsiteX92" fmla="*/ 16957 w 469171"/>
                  <a:gd name="connsiteY92" fmla="*/ 227278 h 396254"/>
                  <a:gd name="connsiteX93" fmla="*/ 16957 w 469171"/>
                  <a:gd name="connsiteY93" fmla="*/ 228087 h 396254"/>
                  <a:gd name="connsiteX94" fmla="*/ 22341 w 469171"/>
                  <a:gd name="connsiteY94" fmla="*/ 248304 h 396254"/>
                  <a:gd name="connsiteX95" fmla="*/ 46185 w 469171"/>
                  <a:gd name="connsiteY95" fmla="*/ 256391 h 396254"/>
                  <a:gd name="connsiteX96" fmla="*/ 46954 w 469171"/>
                  <a:gd name="connsiteY96" fmla="*/ 256391 h 396254"/>
                  <a:gd name="connsiteX97" fmla="*/ 46954 w 469171"/>
                  <a:gd name="connsiteY97" fmla="*/ 256391 h 396254"/>
                  <a:gd name="connsiteX98" fmla="*/ 69259 w 469171"/>
                  <a:gd name="connsiteY98" fmla="*/ 277417 h 396254"/>
                  <a:gd name="connsiteX99" fmla="*/ 70028 w 469171"/>
                  <a:gd name="connsiteY99" fmla="*/ 278225 h 396254"/>
                  <a:gd name="connsiteX100" fmla="*/ 70028 w 469171"/>
                  <a:gd name="connsiteY100" fmla="*/ 279034 h 396254"/>
                  <a:gd name="connsiteX101" fmla="*/ 70797 w 469171"/>
                  <a:gd name="connsiteY101" fmla="*/ 300868 h 396254"/>
                  <a:gd name="connsiteX102" fmla="*/ 103100 w 469171"/>
                  <a:gd name="connsiteY102" fmla="*/ 330790 h 396254"/>
                  <a:gd name="connsiteX103" fmla="*/ 103870 w 469171"/>
                  <a:gd name="connsiteY103" fmla="*/ 330790 h 396254"/>
                  <a:gd name="connsiteX104" fmla="*/ 103870 w 469171"/>
                  <a:gd name="connsiteY104" fmla="*/ 331599 h 396254"/>
                  <a:gd name="connsiteX105" fmla="*/ 105408 w 469171"/>
                  <a:gd name="connsiteY105" fmla="*/ 351816 h 396254"/>
                  <a:gd name="connsiteX106" fmla="*/ 105408 w 469171"/>
                  <a:gd name="connsiteY106" fmla="*/ 351816 h 396254"/>
                  <a:gd name="connsiteX107" fmla="*/ 105408 w 469171"/>
                  <a:gd name="connsiteY107" fmla="*/ 351816 h 39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69171" h="396254">
                    <a:moveTo>
                      <a:pt x="105408" y="351816"/>
                    </a:moveTo>
                    <a:lnTo>
                      <a:pt x="133866" y="351007"/>
                    </a:lnTo>
                    <a:lnTo>
                      <a:pt x="156940" y="392250"/>
                    </a:lnTo>
                    <a:lnTo>
                      <a:pt x="175399" y="395485"/>
                    </a:lnTo>
                    <a:lnTo>
                      <a:pt x="176168" y="394676"/>
                    </a:lnTo>
                    <a:lnTo>
                      <a:pt x="182321" y="377693"/>
                    </a:lnTo>
                    <a:lnTo>
                      <a:pt x="182321" y="376885"/>
                    </a:lnTo>
                    <a:lnTo>
                      <a:pt x="183090" y="376885"/>
                    </a:lnTo>
                    <a:lnTo>
                      <a:pt x="215394" y="344538"/>
                    </a:lnTo>
                    <a:lnTo>
                      <a:pt x="220778" y="319468"/>
                    </a:lnTo>
                    <a:lnTo>
                      <a:pt x="220778" y="318660"/>
                    </a:lnTo>
                    <a:lnTo>
                      <a:pt x="221547" y="318660"/>
                    </a:lnTo>
                    <a:lnTo>
                      <a:pt x="241544" y="295208"/>
                    </a:lnTo>
                    <a:lnTo>
                      <a:pt x="241544" y="294399"/>
                    </a:lnTo>
                    <a:lnTo>
                      <a:pt x="243083" y="295208"/>
                    </a:lnTo>
                    <a:lnTo>
                      <a:pt x="267695" y="300060"/>
                    </a:lnTo>
                    <a:lnTo>
                      <a:pt x="273848" y="289547"/>
                    </a:lnTo>
                    <a:lnTo>
                      <a:pt x="278463" y="270947"/>
                    </a:lnTo>
                    <a:lnTo>
                      <a:pt x="271540" y="251539"/>
                    </a:lnTo>
                    <a:lnTo>
                      <a:pt x="250005" y="242643"/>
                    </a:lnTo>
                    <a:lnTo>
                      <a:pt x="249236" y="242643"/>
                    </a:lnTo>
                    <a:lnTo>
                      <a:pt x="249236" y="241026"/>
                    </a:lnTo>
                    <a:lnTo>
                      <a:pt x="246159" y="229704"/>
                    </a:lnTo>
                    <a:lnTo>
                      <a:pt x="245390" y="228087"/>
                    </a:lnTo>
                    <a:lnTo>
                      <a:pt x="246159" y="227278"/>
                    </a:lnTo>
                    <a:lnTo>
                      <a:pt x="256158" y="215148"/>
                    </a:lnTo>
                    <a:lnTo>
                      <a:pt x="259234" y="182801"/>
                    </a:lnTo>
                    <a:lnTo>
                      <a:pt x="259234" y="181992"/>
                    </a:lnTo>
                    <a:lnTo>
                      <a:pt x="260003" y="181183"/>
                    </a:lnTo>
                    <a:lnTo>
                      <a:pt x="295384" y="144793"/>
                    </a:lnTo>
                    <a:lnTo>
                      <a:pt x="296922" y="143984"/>
                    </a:lnTo>
                    <a:lnTo>
                      <a:pt x="298460" y="144793"/>
                    </a:lnTo>
                    <a:lnTo>
                      <a:pt x="317688" y="165818"/>
                    </a:lnTo>
                    <a:lnTo>
                      <a:pt x="319227" y="167436"/>
                    </a:lnTo>
                    <a:lnTo>
                      <a:pt x="318458" y="168244"/>
                    </a:lnTo>
                    <a:lnTo>
                      <a:pt x="307690" y="184418"/>
                    </a:lnTo>
                    <a:lnTo>
                      <a:pt x="321534" y="187653"/>
                    </a:lnTo>
                    <a:lnTo>
                      <a:pt x="321534" y="187653"/>
                    </a:lnTo>
                    <a:lnTo>
                      <a:pt x="322303" y="187653"/>
                    </a:lnTo>
                    <a:lnTo>
                      <a:pt x="357683" y="214339"/>
                    </a:lnTo>
                    <a:lnTo>
                      <a:pt x="385372" y="210296"/>
                    </a:lnTo>
                    <a:lnTo>
                      <a:pt x="386141" y="210296"/>
                    </a:lnTo>
                    <a:lnTo>
                      <a:pt x="386141" y="210296"/>
                    </a:lnTo>
                    <a:lnTo>
                      <a:pt x="412292" y="225661"/>
                    </a:lnTo>
                    <a:lnTo>
                      <a:pt x="436904" y="226470"/>
                    </a:lnTo>
                    <a:lnTo>
                      <a:pt x="471515" y="202209"/>
                    </a:lnTo>
                    <a:lnTo>
                      <a:pt x="410754" y="154497"/>
                    </a:lnTo>
                    <a:lnTo>
                      <a:pt x="409984" y="154497"/>
                    </a:lnTo>
                    <a:lnTo>
                      <a:pt x="409984" y="153688"/>
                    </a:lnTo>
                    <a:lnTo>
                      <a:pt x="380757" y="93846"/>
                    </a:lnTo>
                    <a:lnTo>
                      <a:pt x="380757" y="93846"/>
                    </a:lnTo>
                    <a:lnTo>
                      <a:pt x="359222" y="42898"/>
                    </a:lnTo>
                    <a:lnTo>
                      <a:pt x="342301" y="38855"/>
                    </a:lnTo>
                    <a:lnTo>
                      <a:pt x="342301" y="38855"/>
                    </a:lnTo>
                    <a:lnTo>
                      <a:pt x="342301" y="38855"/>
                    </a:lnTo>
                    <a:lnTo>
                      <a:pt x="306921" y="23490"/>
                    </a:lnTo>
                    <a:lnTo>
                      <a:pt x="306151" y="22681"/>
                    </a:lnTo>
                    <a:lnTo>
                      <a:pt x="306151" y="22681"/>
                    </a:lnTo>
                    <a:lnTo>
                      <a:pt x="288461" y="4890"/>
                    </a:lnTo>
                    <a:lnTo>
                      <a:pt x="283077" y="19447"/>
                    </a:lnTo>
                    <a:lnTo>
                      <a:pt x="282308" y="21064"/>
                    </a:lnTo>
                    <a:lnTo>
                      <a:pt x="280770" y="21064"/>
                    </a:lnTo>
                    <a:lnTo>
                      <a:pt x="253081" y="20255"/>
                    </a:lnTo>
                    <a:lnTo>
                      <a:pt x="246159" y="28342"/>
                    </a:lnTo>
                    <a:lnTo>
                      <a:pt x="246159" y="28342"/>
                    </a:lnTo>
                    <a:lnTo>
                      <a:pt x="245390" y="28342"/>
                    </a:lnTo>
                    <a:lnTo>
                      <a:pt x="227700" y="38046"/>
                    </a:lnTo>
                    <a:lnTo>
                      <a:pt x="226931" y="38855"/>
                    </a:lnTo>
                    <a:lnTo>
                      <a:pt x="226162" y="38855"/>
                    </a:lnTo>
                    <a:lnTo>
                      <a:pt x="213086" y="35620"/>
                    </a:lnTo>
                    <a:lnTo>
                      <a:pt x="203857" y="42898"/>
                    </a:lnTo>
                    <a:lnTo>
                      <a:pt x="203857" y="42898"/>
                    </a:lnTo>
                    <a:lnTo>
                      <a:pt x="203088" y="42898"/>
                    </a:lnTo>
                    <a:lnTo>
                      <a:pt x="185398" y="42898"/>
                    </a:lnTo>
                    <a:lnTo>
                      <a:pt x="184629" y="42898"/>
                    </a:lnTo>
                    <a:lnTo>
                      <a:pt x="184629" y="42898"/>
                    </a:lnTo>
                    <a:lnTo>
                      <a:pt x="161555" y="32386"/>
                    </a:lnTo>
                    <a:lnTo>
                      <a:pt x="152325" y="51794"/>
                    </a:lnTo>
                    <a:lnTo>
                      <a:pt x="151556" y="52603"/>
                    </a:lnTo>
                    <a:lnTo>
                      <a:pt x="150787" y="52603"/>
                    </a:lnTo>
                    <a:lnTo>
                      <a:pt x="119252" y="59072"/>
                    </a:lnTo>
                    <a:lnTo>
                      <a:pt x="98486" y="96272"/>
                    </a:lnTo>
                    <a:lnTo>
                      <a:pt x="98486" y="97889"/>
                    </a:lnTo>
                    <a:lnTo>
                      <a:pt x="96947" y="97889"/>
                    </a:lnTo>
                    <a:lnTo>
                      <a:pt x="40801" y="95463"/>
                    </a:lnTo>
                    <a:lnTo>
                      <a:pt x="24649" y="130236"/>
                    </a:lnTo>
                    <a:lnTo>
                      <a:pt x="26187" y="163392"/>
                    </a:lnTo>
                    <a:lnTo>
                      <a:pt x="26187" y="165010"/>
                    </a:lnTo>
                    <a:lnTo>
                      <a:pt x="24649" y="165010"/>
                    </a:lnTo>
                    <a:lnTo>
                      <a:pt x="9266" y="169862"/>
                    </a:lnTo>
                    <a:lnTo>
                      <a:pt x="4651" y="196548"/>
                    </a:lnTo>
                    <a:lnTo>
                      <a:pt x="16957" y="227278"/>
                    </a:lnTo>
                    <a:lnTo>
                      <a:pt x="16957" y="227278"/>
                    </a:lnTo>
                    <a:lnTo>
                      <a:pt x="16957" y="228087"/>
                    </a:lnTo>
                    <a:lnTo>
                      <a:pt x="22341" y="248304"/>
                    </a:lnTo>
                    <a:lnTo>
                      <a:pt x="46185" y="256391"/>
                    </a:lnTo>
                    <a:lnTo>
                      <a:pt x="46954" y="256391"/>
                    </a:lnTo>
                    <a:lnTo>
                      <a:pt x="46954" y="256391"/>
                    </a:lnTo>
                    <a:lnTo>
                      <a:pt x="69259" y="277417"/>
                    </a:lnTo>
                    <a:lnTo>
                      <a:pt x="70028" y="278225"/>
                    </a:lnTo>
                    <a:lnTo>
                      <a:pt x="70028" y="279034"/>
                    </a:lnTo>
                    <a:lnTo>
                      <a:pt x="70797" y="300868"/>
                    </a:lnTo>
                    <a:lnTo>
                      <a:pt x="103100" y="330790"/>
                    </a:lnTo>
                    <a:lnTo>
                      <a:pt x="103870" y="330790"/>
                    </a:lnTo>
                    <a:lnTo>
                      <a:pt x="103870" y="331599"/>
                    </a:lnTo>
                    <a:lnTo>
                      <a:pt x="105408" y="351816"/>
                    </a:lnTo>
                    <a:lnTo>
                      <a:pt x="105408" y="351816"/>
                    </a:lnTo>
                    <a:lnTo>
                      <a:pt x="105408" y="3518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8" name="Полилиния: фигура 95">
                <a:extLst>
                  <a:ext uri="{FF2B5EF4-FFF2-40B4-BE49-F238E27FC236}">
                    <a16:creationId xmlns:a16="http://schemas.microsoft.com/office/drawing/2014/main" xmlns="" id="{E272A60F-A6DC-4147-87C1-72C5E11D75EB}"/>
                  </a:ext>
                </a:extLst>
              </p:cNvPr>
              <p:cNvSpPr/>
              <p:nvPr/>
            </p:nvSpPr>
            <p:spPr>
              <a:xfrm>
                <a:off x="8776162" y="2040723"/>
                <a:ext cx="299962" cy="242605"/>
              </a:xfrm>
              <a:custGeom>
                <a:avLst/>
                <a:gdLst>
                  <a:gd name="connsiteX0" fmla="*/ 30802 w 299961"/>
                  <a:gd name="connsiteY0" fmla="*/ 189270 h 242605"/>
                  <a:gd name="connsiteX1" fmla="*/ 86949 w 299961"/>
                  <a:gd name="connsiteY1" fmla="*/ 203018 h 242605"/>
                  <a:gd name="connsiteX2" fmla="*/ 119252 w 299961"/>
                  <a:gd name="connsiteY2" fmla="*/ 224044 h 242605"/>
                  <a:gd name="connsiteX3" fmla="*/ 138480 w 299961"/>
                  <a:gd name="connsiteY3" fmla="*/ 207870 h 242605"/>
                  <a:gd name="connsiteX4" fmla="*/ 166169 w 299961"/>
                  <a:gd name="connsiteY4" fmla="*/ 224044 h 242605"/>
                  <a:gd name="connsiteX5" fmla="*/ 260773 w 299961"/>
                  <a:gd name="connsiteY5" fmla="*/ 242644 h 242605"/>
                  <a:gd name="connsiteX6" fmla="*/ 294614 w 299961"/>
                  <a:gd name="connsiteY6" fmla="*/ 226470 h 242605"/>
                  <a:gd name="connsiteX7" fmla="*/ 295384 w 299961"/>
                  <a:gd name="connsiteY7" fmla="*/ 225661 h 242605"/>
                  <a:gd name="connsiteX8" fmla="*/ 293076 w 299961"/>
                  <a:gd name="connsiteY8" fmla="*/ 207061 h 242605"/>
                  <a:gd name="connsiteX9" fmla="*/ 260773 w 299961"/>
                  <a:gd name="connsiteY9" fmla="*/ 177140 h 242605"/>
                  <a:gd name="connsiteX10" fmla="*/ 260003 w 299961"/>
                  <a:gd name="connsiteY10" fmla="*/ 176332 h 242605"/>
                  <a:gd name="connsiteX11" fmla="*/ 260003 w 299961"/>
                  <a:gd name="connsiteY11" fmla="*/ 175523 h 242605"/>
                  <a:gd name="connsiteX12" fmla="*/ 259234 w 299961"/>
                  <a:gd name="connsiteY12" fmla="*/ 153688 h 242605"/>
                  <a:gd name="connsiteX13" fmla="*/ 237699 w 299961"/>
                  <a:gd name="connsiteY13" fmla="*/ 133471 h 242605"/>
                  <a:gd name="connsiteX14" fmla="*/ 213855 w 299961"/>
                  <a:gd name="connsiteY14" fmla="*/ 126193 h 242605"/>
                  <a:gd name="connsiteX15" fmla="*/ 212317 w 299961"/>
                  <a:gd name="connsiteY15" fmla="*/ 125385 h 242605"/>
                  <a:gd name="connsiteX16" fmla="*/ 212317 w 299961"/>
                  <a:gd name="connsiteY16" fmla="*/ 124576 h 242605"/>
                  <a:gd name="connsiteX17" fmla="*/ 206933 w 299961"/>
                  <a:gd name="connsiteY17" fmla="*/ 102741 h 242605"/>
                  <a:gd name="connsiteX18" fmla="*/ 193858 w 299961"/>
                  <a:gd name="connsiteY18" fmla="*/ 71203 h 242605"/>
                  <a:gd name="connsiteX19" fmla="*/ 193858 w 299961"/>
                  <a:gd name="connsiteY19" fmla="*/ 70394 h 242605"/>
                  <a:gd name="connsiteX20" fmla="*/ 193858 w 299961"/>
                  <a:gd name="connsiteY20" fmla="*/ 69585 h 242605"/>
                  <a:gd name="connsiteX21" fmla="*/ 199242 w 299961"/>
                  <a:gd name="connsiteY21" fmla="*/ 42899 h 242605"/>
                  <a:gd name="connsiteX22" fmla="*/ 172322 w 299961"/>
                  <a:gd name="connsiteY22" fmla="*/ 29960 h 242605"/>
                  <a:gd name="connsiteX23" fmla="*/ 152325 w 299961"/>
                  <a:gd name="connsiteY23" fmla="*/ 40473 h 242605"/>
                  <a:gd name="connsiteX24" fmla="*/ 150787 w 299961"/>
                  <a:gd name="connsiteY24" fmla="*/ 40473 h 242605"/>
                  <a:gd name="connsiteX25" fmla="*/ 150017 w 299961"/>
                  <a:gd name="connsiteY25" fmla="*/ 39664 h 242605"/>
                  <a:gd name="connsiteX26" fmla="*/ 133866 w 299961"/>
                  <a:gd name="connsiteY26" fmla="*/ 17829 h 242605"/>
                  <a:gd name="connsiteX27" fmla="*/ 98486 w 299961"/>
                  <a:gd name="connsiteY27" fmla="*/ 4890 h 242605"/>
                  <a:gd name="connsiteX28" fmla="*/ 59260 w 299961"/>
                  <a:gd name="connsiteY28" fmla="*/ 17829 h 242605"/>
                  <a:gd name="connsiteX29" fmla="*/ 61567 w 299961"/>
                  <a:gd name="connsiteY29" fmla="*/ 29151 h 242605"/>
                  <a:gd name="connsiteX30" fmla="*/ 61567 w 299961"/>
                  <a:gd name="connsiteY30" fmla="*/ 29151 h 242605"/>
                  <a:gd name="connsiteX31" fmla="*/ 61567 w 299961"/>
                  <a:gd name="connsiteY31" fmla="*/ 29960 h 242605"/>
                  <a:gd name="connsiteX32" fmla="*/ 60798 w 299961"/>
                  <a:gd name="connsiteY32" fmla="*/ 67159 h 242605"/>
                  <a:gd name="connsiteX33" fmla="*/ 60798 w 299961"/>
                  <a:gd name="connsiteY33" fmla="*/ 68777 h 242605"/>
                  <a:gd name="connsiteX34" fmla="*/ 60029 w 299961"/>
                  <a:gd name="connsiteY34" fmla="*/ 68777 h 242605"/>
                  <a:gd name="connsiteX35" fmla="*/ 6190 w 299961"/>
                  <a:gd name="connsiteY35" fmla="*/ 110828 h 242605"/>
                  <a:gd name="connsiteX36" fmla="*/ 4651 w 299961"/>
                  <a:gd name="connsiteY36" fmla="*/ 131854 h 242605"/>
                  <a:gd name="connsiteX37" fmla="*/ 45415 w 299961"/>
                  <a:gd name="connsiteY37" fmla="*/ 156923 h 242605"/>
                  <a:gd name="connsiteX38" fmla="*/ 46954 w 299961"/>
                  <a:gd name="connsiteY38" fmla="*/ 157732 h 242605"/>
                  <a:gd name="connsiteX39" fmla="*/ 46184 w 299961"/>
                  <a:gd name="connsiteY39" fmla="*/ 159349 h 242605"/>
                  <a:gd name="connsiteX40" fmla="*/ 30802 w 299961"/>
                  <a:gd name="connsiteY40" fmla="*/ 189270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99961" h="242605">
                    <a:moveTo>
                      <a:pt x="30802" y="189270"/>
                    </a:moveTo>
                    <a:lnTo>
                      <a:pt x="86949" y="203018"/>
                    </a:lnTo>
                    <a:lnTo>
                      <a:pt x="119252" y="224044"/>
                    </a:lnTo>
                    <a:lnTo>
                      <a:pt x="138480" y="207870"/>
                    </a:lnTo>
                    <a:lnTo>
                      <a:pt x="166169" y="224044"/>
                    </a:lnTo>
                    <a:lnTo>
                      <a:pt x="260773" y="242644"/>
                    </a:lnTo>
                    <a:lnTo>
                      <a:pt x="294614" y="226470"/>
                    </a:lnTo>
                    <a:lnTo>
                      <a:pt x="295384" y="225661"/>
                    </a:lnTo>
                    <a:lnTo>
                      <a:pt x="293076" y="207061"/>
                    </a:lnTo>
                    <a:lnTo>
                      <a:pt x="260773" y="177140"/>
                    </a:lnTo>
                    <a:lnTo>
                      <a:pt x="260003" y="176332"/>
                    </a:lnTo>
                    <a:lnTo>
                      <a:pt x="260003" y="175523"/>
                    </a:lnTo>
                    <a:lnTo>
                      <a:pt x="259234" y="153688"/>
                    </a:lnTo>
                    <a:lnTo>
                      <a:pt x="237699" y="133471"/>
                    </a:lnTo>
                    <a:lnTo>
                      <a:pt x="213855" y="126193"/>
                    </a:lnTo>
                    <a:lnTo>
                      <a:pt x="212317" y="125385"/>
                    </a:lnTo>
                    <a:lnTo>
                      <a:pt x="212317" y="124576"/>
                    </a:lnTo>
                    <a:lnTo>
                      <a:pt x="206933" y="102741"/>
                    </a:lnTo>
                    <a:lnTo>
                      <a:pt x="193858" y="71203"/>
                    </a:lnTo>
                    <a:lnTo>
                      <a:pt x="193858" y="70394"/>
                    </a:lnTo>
                    <a:lnTo>
                      <a:pt x="193858" y="69585"/>
                    </a:lnTo>
                    <a:lnTo>
                      <a:pt x="199242" y="42899"/>
                    </a:lnTo>
                    <a:lnTo>
                      <a:pt x="172322" y="29960"/>
                    </a:lnTo>
                    <a:lnTo>
                      <a:pt x="152325" y="40473"/>
                    </a:lnTo>
                    <a:lnTo>
                      <a:pt x="150787" y="40473"/>
                    </a:lnTo>
                    <a:lnTo>
                      <a:pt x="150017" y="39664"/>
                    </a:lnTo>
                    <a:lnTo>
                      <a:pt x="133866" y="17829"/>
                    </a:lnTo>
                    <a:lnTo>
                      <a:pt x="98486" y="4890"/>
                    </a:lnTo>
                    <a:lnTo>
                      <a:pt x="59260" y="17829"/>
                    </a:lnTo>
                    <a:lnTo>
                      <a:pt x="61567" y="29151"/>
                    </a:lnTo>
                    <a:lnTo>
                      <a:pt x="61567" y="29151"/>
                    </a:lnTo>
                    <a:lnTo>
                      <a:pt x="61567" y="29960"/>
                    </a:lnTo>
                    <a:lnTo>
                      <a:pt x="60798" y="67159"/>
                    </a:lnTo>
                    <a:lnTo>
                      <a:pt x="60798" y="68777"/>
                    </a:lnTo>
                    <a:lnTo>
                      <a:pt x="60029" y="68777"/>
                    </a:lnTo>
                    <a:lnTo>
                      <a:pt x="6190" y="110828"/>
                    </a:lnTo>
                    <a:lnTo>
                      <a:pt x="4651" y="131854"/>
                    </a:lnTo>
                    <a:lnTo>
                      <a:pt x="45415" y="156923"/>
                    </a:lnTo>
                    <a:lnTo>
                      <a:pt x="46954" y="157732"/>
                    </a:lnTo>
                    <a:lnTo>
                      <a:pt x="46184" y="159349"/>
                    </a:lnTo>
                    <a:lnTo>
                      <a:pt x="30802" y="18927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9" name="Полилиния: фигура 96">
                <a:extLst>
                  <a:ext uri="{FF2B5EF4-FFF2-40B4-BE49-F238E27FC236}">
                    <a16:creationId xmlns:a16="http://schemas.microsoft.com/office/drawing/2014/main" xmlns="" id="{77DEFDD8-7F3E-4F14-9BED-50D993CB981E}"/>
                  </a:ext>
                </a:extLst>
              </p:cNvPr>
              <p:cNvSpPr/>
              <p:nvPr/>
            </p:nvSpPr>
            <p:spPr>
              <a:xfrm>
                <a:off x="8545422" y="1975219"/>
                <a:ext cx="292271" cy="355821"/>
              </a:xfrm>
              <a:custGeom>
                <a:avLst/>
                <a:gdLst>
                  <a:gd name="connsiteX0" fmla="*/ 39262 w 292270"/>
                  <a:gd name="connsiteY0" fmla="*/ 358285 h 355820"/>
                  <a:gd name="connsiteX1" fmla="*/ 50799 w 292270"/>
                  <a:gd name="connsiteY1" fmla="*/ 342111 h 355820"/>
                  <a:gd name="connsiteX2" fmla="*/ 88487 w 292270"/>
                  <a:gd name="connsiteY2" fmla="*/ 338877 h 355820"/>
                  <a:gd name="connsiteX3" fmla="*/ 91563 w 292270"/>
                  <a:gd name="connsiteY3" fmla="*/ 310573 h 355820"/>
                  <a:gd name="connsiteX4" fmla="*/ 110023 w 292270"/>
                  <a:gd name="connsiteY4" fmla="*/ 300060 h 355820"/>
                  <a:gd name="connsiteX5" fmla="*/ 129251 w 292270"/>
                  <a:gd name="connsiteY5" fmla="*/ 300868 h 355820"/>
                  <a:gd name="connsiteX6" fmla="*/ 152325 w 292270"/>
                  <a:gd name="connsiteY6" fmla="*/ 320277 h 355820"/>
                  <a:gd name="connsiteX7" fmla="*/ 166169 w 292270"/>
                  <a:gd name="connsiteY7" fmla="*/ 306529 h 355820"/>
                  <a:gd name="connsiteX8" fmla="*/ 149248 w 292270"/>
                  <a:gd name="connsiteY8" fmla="*/ 276608 h 355820"/>
                  <a:gd name="connsiteX9" fmla="*/ 140788 w 292270"/>
                  <a:gd name="connsiteY9" fmla="*/ 247496 h 355820"/>
                  <a:gd name="connsiteX10" fmla="*/ 160016 w 292270"/>
                  <a:gd name="connsiteY10" fmla="*/ 225661 h 355820"/>
                  <a:gd name="connsiteX11" fmla="*/ 176937 w 292270"/>
                  <a:gd name="connsiteY11" fmla="*/ 220809 h 355820"/>
                  <a:gd name="connsiteX12" fmla="*/ 203088 w 292270"/>
                  <a:gd name="connsiteY12" fmla="*/ 249922 h 355820"/>
                  <a:gd name="connsiteX13" fmla="*/ 257696 w 292270"/>
                  <a:gd name="connsiteY13" fmla="*/ 253965 h 355820"/>
                  <a:gd name="connsiteX14" fmla="*/ 257696 w 292270"/>
                  <a:gd name="connsiteY14" fmla="*/ 253965 h 355820"/>
                  <a:gd name="connsiteX15" fmla="*/ 257696 w 292270"/>
                  <a:gd name="connsiteY15" fmla="*/ 253156 h 355820"/>
                  <a:gd name="connsiteX16" fmla="*/ 257696 w 292270"/>
                  <a:gd name="connsiteY16" fmla="*/ 253156 h 355820"/>
                  <a:gd name="connsiteX17" fmla="*/ 272310 w 292270"/>
                  <a:gd name="connsiteY17" fmla="*/ 224852 h 355820"/>
                  <a:gd name="connsiteX18" fmla="*/ 233084 w 292270"/>
                  <a:gd name="connsiteY18" fmla="*/ 199783 h 355820"/>
                  <a:gd name="connsiteX19" fmla="*/ 231546 w 292270"/>
                  <a:gd name="connsiteY19" fmla="*/ 198975 h 355820"/>
                  <a:gd name="connsiteX20" fmla="*/ 231546 w 292270"/>
                  <a:gd name="connsiteY20" fmla="*/ 198166 h 355820"/>
                  <a:gd name="connsiteX21" fmla="*/ 233084 w 292270"/>
                  <a:gd name="connsiteY21" fmla="*/ 175523 h 355820"/>
                  <a:gd name="connsiteX22" fmla="*/ 233084 w 292270"/>
                  <a:gd name="connsiteY22" fmla="*/ 174714 h 355820"/>
                  <a:gd name="connsiteX23" fmla="*/ 233853 w 292270"/>
                  <a:gd name="connsiteY23" fmla="*/ 173905 h 355820"/>
                  <a:gd name="connsiteX24" fmla="*/ 287692 w 292270"/>
                  <a:gd name="connsiteY24" fmla="*/ 131854 h 355820"/>
                  <a:gd name="connsiteX25" fmla="*/ 288461 w 292270"/>
                  <a:gd name="connsiteY25" fmla="*/ 95463 h 355820"/>
                  <a:gd name="connsiteX26" fmla="*/ 283847 w 292270"/>
                  <a:gd name="connsiteY26" fmla="*/ 69585 h 355820"/>
                  <a:gd name="connsiteX27" fmla="*/ 269233 w 292270"/>
                  <a:gd name="connsiteY27" fmla="*/ 55029 h 355820"/>
                  <a:gd name="connsiteX28" fmla="*/ 261542 w 292270"/>
                  <a:gd name="connsiteY28" fmla="*/ 59881 h 355820"/>
                  <a:gd name="connsiteX29" fmla="*/ 260773 w 292270"/>
                  <a:gd name="connsiteY29" fmla="*/ 59881 h 355820"/>
                  <a:gd name="connsiteX30" fmla="*/ 260003 w 292270"/>
                  <a:gd name="connsiteY30" fmla="*/ 59881 h 355820"/>
                  <a:gd name="connsiteX31" fmla="*/ 246159 w 292270"/>
                  <a:gd name="connsiteY31" fmla="*/ 56646 h 355820"/>
                  <a:gd name="connsiteX32" fmla="*/ 246159 w 292270"/>
                  <a:gd name="connsiteY32" fmla="*/ 56646 h 355820"/>
                  <a:gd name="connsiteX33" fmla="*/ 245390 w 292270"/>
                  <a:gd name="connsiteY33" fmla="*/ 55837 h 355820"/>
                  <a:gd name="connsiteX34" fmla="*/ 188474 w 292270"/>
                  <a:gd name="connsiteY34" fmla="*/ 4890 h 355820"/>
                  <a:gd name="connsiteX35" fmla="*/ 178475 w 292270"/>
                  <a:gd name="connsiteY35" fmla="*/ 7316 h 355820"/>
                  <a:gd name="connsiteX36" fmla="*/ 175399 w 292270"/>
                  <a:gd name="connsiteY36" fmla="*/ 27534 h 355820"/>
                  <a:gd name="connsiteX37" fmla="*/ 175399 w 292270"/>
                  <a:gd name="connsiteY37" fmla="*/ 27534 h 355820"/>
                  <a:gd name="connsiteX38" fmla="*/ 175399 w 292270"/>
                  <a:gd name="connsiteY38" fmla="*/ 28342 h 355820"/>
                  <a:gd name="connsiteX39" fmla="*/ 163862 w 292270"/>
                  <a:gd name="connsiteY39" fmla="*/ 51794 h 355820"/>
                  <a:gd name="connsiteX40" fmla="*/ 165400 w 292270"/>
                  <a:gd name="connsiteY40" fmla="*/ 63116 h 355820"/>
                  <a:gd name="connsiteX41" fmla="*/ 176937 w 292270"/>
                  <a:gd name="connsiteY41" fmla="*/ 80098 h 355820"/>
                  <a:gd name="connsiteX42" fmla="*/ 177706 w 292270"/>
                  <a:gd name="connsiteY42" fmla="*/ 80907 h 355820"/>
                  <a:gd name="connsiteX43" fmla="*/ 176937 w 292270"/>
                  <a:gd name="connsiteY43" fmla="*/ 82524 h 355820"/>
                  <a:gd name="connsiteX44" fmla="*/ 170015 w 292270"/>
                  <a:gd name="connsiteY44" fmla="*/ 97080 h 355820"/>
                  <a:gd name="connsiteX45" fmla="*/ 170015 w 292270"/>
                  <a:gd name="connsiteY45" fmla="*/ 97889 h 355820"/>
                  <a:gd name="connsiteX46" fmla="*/ 169246 w 292270"/>
                  <a:gd name="connsiteY46" fmla="*/ 97889 h 355820"/>
                  <a:gd name="connsiteX47" fmla="*/ 159247 w 292270"/>
                  <a:gd name="connsiteY47" fmla="*/ 104358 h 355820"/>
                  <a:gd name="connsiteX48" fmla="*/ 157709 w 292270"/>
                  <a:gd name="connsiteY48" fmla="*/ 104358 h 355820"/>
                  <a:gd name="connsiteX49" fmla="*/ 156940 w 292270"/>
                  <a:gd name="connsiteY49" fmla="*/ 103550 h 355820"/>
                  <a:gd name="connsiteX50" fmla="*/ 136942 w 292270"/>
                  <a:gd name="connsiteY50" fmla="*/ 83333 h 355820"/>
                  <a:gd name="connsiteX51" fmla="*/ 129251 w 292270"/>
                  <a:gd name="connsiteY51" fmla="*/ 77672 h 355820"/>
                  <a:gd name="connsiteX52" fmla="*/ 117714 w 292270"/>
                  <a:gd name="connsiteY52" fmla="*/ 76863 h 355820"/>
                  <a:gd name="connsiteX53" fmla="*/ 104639 w 292270"/>
                  <a:gd name="connsiteY53" fmla="*/ 83333 h 355820"/>
                  <a:gd name="connsiteX54" fmla="*/ 103100 w 292270"/>
                  <a:gd name="connsiteY54" fmla="*/ 83333 h 355820"/>
                  <a:gd name="connsiteX55" fmla="*/ 102331 w 292270"/>
                  <a:gd name="connsiteY55" fmla="*/ 82524 h 355820"/>
                  <a:gd name="connsiteX56" fmla="*/ 90794 w 292270"/>
                  <a:gd name="connsiteY56" fmla="*/ 72820 h 355820"/>
                  <a:gd name="connsiteX57" fmla="*/ 90025 w 292270"/>
                  <a:gd name="connsiteY57" fmla="*/ 72011 h 355820"/>
                  <a:gd name="connsiteX58" fmla="*/ 90025 w 292270"/>
                  <a:gd name="connsiteY58" fmla="*/ 71202 h 355820"/>
                  <a:gd name="connsiteX59" fmla="*/ 89256 w 292270"/>
                  <a:gd name="connsiteY59" fmla="*/ 45325 h 355820"/>
                  <a:gd name="connsiteX60" fmla="*/ 79257 w 292270"/>
                  <a:gd name="connsiteY60" fmla="*/ 31577 h 355820"/>
                  <a:gd name="connsiteX61" fmla="*/ 66182 w 292270"/>
                  <a:gd name="connsiteY61" fmla="*/ 29959 h 355820"/>
                  <a:gd name="connsiteX62" fmla="*/ 42339 w 292270"/>
                  <a:gd name="connsiteY62" fmla="*/ 45325 h 355820"/>
                  <a:gd name="connsiteX63" fmla="*/ 36186 w 292270"/>
                  <a:gd name="connsiteY63" fmla="*/ 63924 h 355820"/>
                  <a:gd name="connsiteX64" fmla="*/ 50030 w 292270"/>
                  <a:gd name="connsiteY64" fmla="*/ 96272 h 355820"/>
                  <a:gd name="connsiteX65" fmla="*/ 61567 w 292270"/>
                  <a:gd name="connsiteY65" fmla="*/ 105976 h 355820"/>
                  <a:gd name="connsiteX66" fmla="*/ 113868 w 292270"/>
                  <a:gd name="connsiteY66" fmla="*/ 123767 h 355820"/>
                  <a:gd name="connsiteX67" fmla="*/ 125405 w 292270"/>
                  <a:gd name="connsiteY67" fmla="*/ 118106 h 355820"/>
                  <a:gd name="connsiteX68" fmla="*/ 125405 w 292270"/>
                  <a:gd name="connsiteY68" fmla="*/ 118106 h 355820"/>
                  <a:gd name="connsiteX69" fmla="*/ 134635 w 292270"/>
                  <a:gd name="connsiteY69" fmla="*/ 113254 h 355820"/>
                  <a:gd name="connsiteX70" fmla="*/ 135404 w 292270"/>
                  <a:gd name="connsiteY70" fmla="*/ 112445 h 355820"/>
                  <a:gd name="connsiteX71" fmla="*/ 136942 w 292270"/>
                  <a:gd name="connsiteY71" fmla="*/ 114063 h 355820"/>
                  <a:gd name="connsiteX72" fmla="*/ 151556 w 292270"/>
                  <a:gd name="connsiteY72" fmla="*/ 130236 h 355820"/>
                  <a:gd name="connsiteX73" fmla="*/ 153094 w 292270"/>
                  <a:gd name="connsiteY73" fmla="*/ 131854 h 355820"/>
                  <a:gd name="connsiteX74" fmla="*/ 151556 w 292270"/>
                  <a:gd name="connsiteY74" fmla="*/ 133471 h 355820"/>
                  <a:gd name="connsiteX75" fmla="*/ 140788 w 292270"/>
                  <a:gd name="connsiteY75" fmla="*/ 142367 h 355820"/>
                  <a:gd name="connsiteX76" fmla="*/ 140019 w 292270"/>
                  <a:gd name="connsiteY76" fmla="*/ 143175 h 355820"/>
                  <a:gd name="connsiteX77" fmla="*/ 140019 w 292270"/>
                  <a:gd name="connsiteY77" fmla="*/ 143175 h 355820"/>
                  <a:gd name="connsiteX78" fmla="*/ 123867 w 292270"/>
                  <a:gd name="connsiteY78" fmla="*/ 148027 h 355820"/>
                  <a:gd name="connsiteX79" fmla="*/ 117714 w 292270"/>
                  <a:gd name="connsiteY79" fmla="*/ 171479 h 355820"/>
                  <a:gd name="connsiteX80" fmla="*/ 116945 w 292270"/>
                  <a:gd name="connsiteY80" fmla="*/ 172288 h 355820"/>
                  <a:gd name="connsiteX81" fmla="*/ 116176 w 292270"/>
                  <a:gd name="connsiteY81" fmla="*/ 172288 h 355820"/>
                  <a:gd name="connsiteX82" fmla="*/ 106177 w 292270"/>
                  <a:gd name="connsiteY82" fmla="*/ 172288 h 355820"/>
                  <a:gd name="connsiteX83" fmla="*/ 105408 w 292270"/>
                  <a:gd name="connsiteY83" fmla="*/ 172288 h 355820"/>
                  <a:gd name="connsiteX84" fmla="*/ 105408 w 292270"/>
                  <a:gd name="connsiteY84" fmla="*/ 172288 h 355820"/>
                  <a:gd name="connsiteX85" fmla="*/ 89256 w 292270"/>
                  <a:gd name="connsiteY85" fmla="*/ 163392 h 355820"/>
                  <a:gd name="connsiteX86" fmla="*/ 56952 w 292270"/>
                  <a:gd name="connsiteY86" fmla="*/ 182801 h 355820"/>
                  <a:gd name="connsiteX87" fmla="*/ 37724 w 292270"/>
                  <a:gd name="connsiteY87" fmla="*/ 217574 h 355820"/>
                  <a:gd name="connsiteX88" fmla="*/ 34647 w 292270"/>
                  <a:gd name="connsiteY88" fmla="*/ 238600 h 355820"/>
                  <a:gd name="connsiteX89" fmla="*/ 34647 w 292270"/>
                  <a:gd name="connsiteY89" fmla="*/ 240217 h 355820"/>
                  <a:gd name="connsiteX90" fmla="*/ 33109 w 292270"/>
                  <a:gd name="connsiteY90" fmla="*/ 240217 h 355820"/>
                  <a:gd name="connsiteX91" fmla="*/ 9266 w 292270"/>
                  <a:gd name="connsiteY91" fmla="*/ 245878 h 355820"/>
                  <a:gd name="connsiteX92" fmla="*/ 6959 w 292270"/>
                  <a:gd name="connsiteY92" fmla="*/ 263669 h 355820"/>
                  <a:gd name="connsiteX93" fmla="*/ 6959 w 292270"/>
                  <a:gd name="connsiteY93" fmla="*/ 263669 h 355820"/>
                  <a:gd name="connsiteX94" fmla="*/ 4651 w 292270"/>
                  <a:gd name="connsiteY94" fmla="*/ 280651 h 355820"/>
                  <a:gd name="connsiteX95" fmla="*/ 43877 w 292270"/>
                  <a:gd name="connsiteY95" fmla="*/ 293590 h 355820"/>
                  <a:gd name="connsiteX96" fmla="*/ 44646 w 292270"/>
                  <a:gd name="connsiteY96" fmla="*/ 293590 h 355820"/>
                  <a:gd name="connsiteX97" fmla="*/ 45415 w 292270"/>
                  <a:gd name="connsiteY97" fmla="*/ 294399 h 355820"/>
                  <a:gd name="connsiteX98" fmla="*/ 53107 w 292270"/>
                  <a:gd name="connsiteY98" fmla="*/ 312999 h 355820"/>
                  <a:gd name="connsiteX99" fmla="*/ 53876 w 292270"/>
                  <a:gd name="connsiteY99" fmla="*/ 313807 h 355820"/>
                  <a:gd name="connsiteX100" fmla="*/ 53107 w 292270"/>
                  <a:gd name="connsiteY100" fmla="*/ 314616 h 355820"/>
                  <a:gd name="connsiteX101" fmla="*/ 49261 w 292270"/>
                  <a:gd name="connsiteY101" fmla="*/ 327555 h 355820"/>
                  <a:gd name="connsiteX102" fmla="*/ 49261 w 292270"/>
                  <a:gd name="connsiteY102" fmla="*/ 328364 h 355820"/>
                  <a:gd name="connsiteX103" fmla="*/ 48492 w 292270"/>
                  <a:gd name="connsiteY103" fmla="*/ 329172 h 355820"/>
                  <a:gd name="connsiteX104" fmla="*/ 33878 w 292270"/>
                  <a:gd name="connsiteY104" fmla="*/ 341303 h 355820"/>
                  <a:gd name="connsiteX105" fmla="*/ 39262 w 292270"/>
                  <a:gd name="connsiteY105" fmla="*/ 358285 h 35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92270" h="355820">
                    <a:moveTo>
                      <a:pt x="39262" y="358285"/>
                    </a:moveTo>
                    <a:lnTo>
                      <a:pt x="50799" y="342111"/>
                    </a:lnTo>
                    <a:lnTo>
                      <a:pt x="88487" y="338877"/>
                    </a:lnTo>
                    <a:lnTo>
                      <a:pt x="91563" y="310573"/>
                    </a:lnTo>
                    <a:lnTo>
                      <a:pt x="110023" y="300060"/>
                    </a:lnTo>
                    <a:lnTo>
                      <a:pt x="129251" y="300868"/>
                    </a:lnTo>
                    <a:lnTo>
                      <a:pt x="152325" y="320277"/>
                    </a:lnTo>
                    <a:lnTo>
                      <a:pt x="166169" y="306529"/>
                    </a:lnTo>
                    <a:lnTo>
                      <a:pt x="149248" y="276608"/>
                    </a:lnTo>
                    <a:lnTo>
                      <a:pt x="140788" y="247496"/>
                    </a:lnTo>
                    <a:lnTo>
                      <a:pt x="160016" y="225661"/>
                    </a:lnTo>
                    <a:lnTo>
                      <a:pt x="176937" y="220809"/>
                    </a:lnTo>
                    <a:lnTo>
                      <a:pt x="203088" y="249922"/>
                    </a:lnTo>
                    <a:lnTo>
                      <a:pt x="257696" y="253965"/>
                    </a:lnTo>
                    <a:lnTo>
                      <a:pt x="257696" y="253965"/>
                    </a:lnTo>
                    <a:lnTo>
                      <a:pt x="257696" y="253156"/>
                    </a:lnTo>
                    <a:lnTo>
                      <a:pt x="257696" y="253156"/>
                    </a:lnTo>
                    <a:lnTo>
                      <a:pt x="272310" y="224852"/>
                    </a:lnTo>
                    <a:lnTo>
                      <a:pt x="233084" y="199783"/>
                    </a:lnTo>
                    <a:lnTo>
                      <a:pt x="231546" y="198975"/>
                    </a:lnTo>
                    <a:lnTo>
                      <a:pt x="231546" y="198166"/>
                    </a:lnTo>
                    <a:lnTo>
                      <a:pt x="233084" y="175523"/>
                    </a:lnTo>
                    <a:lnTo>
                      <a:pt x="233084" y="174714"/>
                    </a:lnTo>
                    <a:lnTo>
                      <a:pt x="233853" y="173905"/>
                    </a:lnTo>
                    <a:lnTo>
                      <a:pt x="287692" y="131854"/>
                    </a:lnTo>
                    <a:lnTo>
                      <a:pt x="288461" y="95463"/>
                    </a:lnTo>
                    <a:lnTo>
                      <a:pt x="283847" y="69585"/>
                    </a:lnTo>
                    <a:lnTo>
                      <a:pt x="269233" y="55029"/>
                    </a:lnTo>
                    <a:lnTo>
                      <a:pt x="261542" y="59881"/>
                    </a:lnTo>
                    <a:lnTo>
                      <a:pt x="260773" y="59881"/>
                    </a:lnTo>
                    <a:lnTo>
                      <a:pt x="260003" y="59881"/>
                    </a:lnTo>
                    <a:lnTo>
                      <a:pt x="246159" y="56646"/>
                    </a:lnTo>
                    <a:lnTo>
                      <a:pt x="246159" y="56646"/>
                    </a:lnTo>
                    <a:lnTo>
                      <a:pt x="245390" y="55837"/>
                    </a:lnTo>
                    <a:lnTo>
                      <a:pt x="188474" y="4890"/>
                    </a:lnTo>
                    <a:lnTo>
                      <a:pt x="178475" y="7316"/>
                    </a:lnTo>
                    <a:lnTo>
                      <a:pt x="175399" y="27534"/>
                    </a:lnTo>
                    <a:lnTo>
                      <a:pt x="175399" y="27534"/>
                    </a:lnTo>
                    <a:lnTo>
                      <a:pt x="175399" y="28342"/>
                    </a:lnTo>
                    <a:lnTo>
                      <a:pt x="163862" y="51794"/>
                    </a:lnTo>
                    <a:lnTo>
                      <a:pt x="165400" y="63116"/>
                    </a:lnTo>
                    <a:lnTo>
                      <a:pt x="176937" y="80098"/>
                    </a:lnTo>
                    <a:lnTo>
                      <a:pt x="177706" y="80907"/>
                    </a:lnTo>
                    <a:lnTo>
                      <a:pt x="176937" y="82524"/>
                    </a:lnTo>
                    <a:lnTo>
                      <a:pt x="170015" y="97080"/>
                    </a:lnTo>
                    <a:lnTo>
                      <a:pt x="170015" y="97889"/>
                    </a:lnTo>
                    <a:lnTo>
                      <a:pt x="169246" y="97889"/>
                    </a:lnTo>
                    <a:lnTo>
                      <a:pt x="159247" y="104358"/>
                    </a:lnTo>
                    <a:lnTo>
                      <a:pt x="157709" y="104358"/>
                    </a:lnTo>
                    <a:lnTo>
                      <a:pt x="156940" y="103550"/>
                    </a:lnTo>
                    <a:lnTo>
                      <a:pt x="136942" y="83333"/>
                    </a:lnTo>
                    <a:lnTo>
                      <a:pt x="129251" y="77672"/>
                    </a:lnTo>
                    <a:lnTo>
                      <a:pt x="117714" y="76863"/>
                    </a:lnTo>
                    <a:lnTo>
                      <a:pt x="104639" y="83333"/>
                    </a:lnTo>
                    <a:lnTo>
                      <a:pt x="103100" y="83333"/>
                    </a:lnTo>
                    <a:lnTo>
                      <a:pt x="102331" y="82524"/>
                    </a:lnTo>
                    <a:lnTo>
                      <a:pt x="90794" y="72820"/>
                    </a:lnTo>
                    <a:lnTo>
                      <a:pt x="90025" y="72011"/>
                    </a:lnTo>
                    <a:lnTo>
                      <a:pt x="90025" y="71202"/>
                    </a:lnTo>
                    <a:lnTo>
                      <a:pt x="89256" y="45325"/>
                    </a:lnTo>
                    <a:lnTo>
                      <a:pt x="79257" y="31577"/>
                    </a:lnTo>
                    <a:lnTo>
                      <a:pt x="66182" y="29959"/>
                    </a:lnTo>
                    <a:lnTo>
                      <a:pt x="42339" y="45325"/>
                    </a:lnTo>
                    <a:lnTo>
                      <a:pt x="36186" y="63924"/>
                    </a:lnTo>
                    <a:lnTo>
                      <a:pt x="50030" y="96272"/>
                    </a:lnTo>
                    <a:lnTo>
                      <a:pt x="61567" y="105976"/>
                    </a:lnTo>
                    <a:lnTo>
                      <a:pt x="113868" y="123767"/>
                    </a:lnTo>
                    <a:lnTo>
                      <a:pt x="125405" y="118106"/>
                    </a:lnTo>
                    <a:lnTo>
                      <a:pt x="125405" y="118106"/>
                    </a:lnTo>
                    <a:lnTo>
                      <a:pt x="134635" y="113254"/>
                    </a:lnTo>
                    <a:lnTo>
                      <a:pt x="135404" y="112445"/>
                    </a:lnTo>
                    <a:lnTo>
                      <a:pt x="136942" y="114063"/>
                    </a:lnTo>
                    <a:lnTo>
                      <a:pt x="151556" y="130236"/>
                    </a:lnTo>
                    <a:lnTo>
                      <a:pt x="153094" y="131854"/>
                    </a:lnTo>
                    <a:lnTo>
                      <a:pt x="151556" y="133471"/>
                    </a:lnTo>
                    <a:lnTo>
                      <a:pt x="140788" y="142367"/>
                    </a:lnTo>
                    <a:lnTo>
                      <a:pt x="140019" y="143175"/>
                    </a:lnTo>
                    <a:lnTo>
                      <a:pt x="140019" y="143175"/>
                    </a:lnTo>
                    <a:lnTo>
                      <a:pt x="123867" y="148027"/>
                    </a:lnTo>
                    <a:lnTo>
                      <a:pt x="117714" y="171479"/>
                    </a:lnTo>
                    <a:lnTo>
                      <a:pt x="116945" y="172288"/>
                    </a:lnTo>
                    <a:lnTo>
                      <a:pt x="116176" y="172288"/>
                    </a:lnTo>
                    <a:lnTo>
                      <a:pt x="106177" y="172288"/>
                    </a:lnTo>
                    <a:lnTo>
                      <a:pt x="105408" y="172288"/>
                    </a:lnTo>
                    <a:lnTo>
                      <a:pt x="105408" y="172288"/>
                    </a:lnTo>
                    <a:lnTo>
                      <a:pt x="89256" y="163392"/>
                    </a:lnTo>
                    <a:lnTo>
                      <a:pt x="56952" y="182801"/>
                    </a:lnTo>
                    <a:lnTo>
                      <a:pt x="37724" y="217574"/>
                    </a:lnTo>
                    <a:lnTo>
                      <a:pt x="34647" y="238600"/>
                    </a:lnTo>
                    <a:lnTo>
                      <a:pt x="34647" y="240217"/>
                    </a:lnTo>
                    <a:lnTo>
                      <a:pt x="33109" y="240217"/>
                    </a:lnTo>
                    <a:lnTo>
                      <a:pt x="9266" y="245878"/>
                    </a:lnTo>
                    <a:lnTo>
                      <a:pt x="6959" y="263669"/>
                    </a:lnTo>
                    <a:lnTo>
                      <a:pt x="6959" y="263669"/>
                    </a:lnTo>
                    <a:lnTo>
                      <a:pt x="4651" y="280651"/>
                    </a:lnTo>
                    <a:lnTo>
                      <a:pt x="43877" y="293590"/>
                    </a:lnTo>
                    <a:lnTo>
                      <a:pt x="44646" y="293590"/>
                    </a:lnTo>
                    <a:lnTo>
                      <a:pt x="45415" y="294399"/>
                    </a:lnTo>
                    <a:lnTo>
                      <a:pt x="53107" y="312999"/>
                    </a:lnTo>
                    <a:lnTo>
                      <a:pt x="53876" y="313807"/>
                    </a:lnTo>
                    <a:lnTo>
                      <a:pt x="53107" y="314616"/>
                    </a:lnTo>
                    <a:lnTo>
                      <a:pt x="49261" y="327555"/>
                    </a:lnTo>
                    <a:lnTo>
                      <a:pt x="49261" y="328364"/>
                    </a:lnTo>
                    <a:lnTo>
                      <a:pt x="48492" y="329172"/>
                    </a:lnTo>
                    <a:lnTo>
                      <a:pt x="33878" y="341303"/>
                    </a:lnTo>
                    <a:lnTo>
                      <a:pt x="39262" y="35828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0" name="Полилиния: фигура 97">
                <a:extLst>
                  <a:ext uri="{FF2B5EF4-FFF2-40B4-BE49-F238E27FC236}">
                    <a16:creationId xmlns:a16="http://schemas.microsoft.com/office/drawing/2014/main" xmlns="" id="{3D917233-2422-4CAC-A41B-BE189B0917B8}"/>
                  </a:ext>
                </a:extLst>
              </p:cNvPr>
              <p:cNvSpPr/>
              <p:nvPr/>
            </p:nvSpPr>
            <p:spPr>
              <a:xfrm>
                <a:off x="8653101" y="1563599"/>
                <a:ext cx="430715" cy="517557"/>
              </a:xfrm>
              <a:custGeom>
                <a:avLst/>
                <a:gdLst>
                  <a:gd name="connsiteX0" fmla="*/ 332302 w 430714"/>
                  <a:gd name="connsiteY0" fmla="*/ 4890 h 517557"/>
                  <a:gd name="connsiteX1" fmla="*/ 322303 w 430714"/>
                  <a:gd name="connsiteY1" fmla="*/ 22682 h 517557"/>
                  <a:gd name="connsiteX2" fmla="*/ 315381 w 430714"/>
                  <a:gd name="connsiteY2" fmla="*/ 39664 h 517557"/>
                  <a:gd name="connsiteX3" fmla="*/ 315381 w 430714"/>
                  <a:gd name="connsiteY3" fmla="*/ 39664 h 517557"/>
                  <a:gd name="connsiteX4" fmla="*/ 315381 w 430714"/>
                  <a:gd name="connsiteY4" fmla="*/ 39664 h 517557"/>
                  <a:gd name="connsiteX5" fmla="*/ 283077 w 430714"/>
                  <a:gd name="connsiteY5" fmla="*/ 84950 h 517557"/>
                  <a:gd name="connsiteX6" fmla="*/ 283077 w 430714"/>
                  <a:gd name="connsiteY6" fmla="*/ 84950 h 517557"/>
                  <a:gd name="connsiteX7" fmla="*/ 283077 w 430714"/>
                  <a:gd name="connsiteY7" fmla="*/ 84950 h 517557"/>
                  <a:gd name="connsiteX8" fmla="*/ 234622 w 430714"/>
                  <a:gd name="connsiteY8" fmla="*/ 135088 h 517557"/>
                  <a:gd name="connsiteX9" fmla="*/ 233853 w 430714"/>
                  <a:gd name="connsiteY9" fmla="*/ 135088 h 517557"/>
                  <a:gd name="connsiteX10" fmla="*/ 233853 w 430714"/>
                  <a:gd name="connsiteY10" fmla="*/ 135088 h 517557"/>
                  <a:gd name="connsiteX11" fmla="*/ 193089 w 430714"/>
                  <a:gd name="connsiteY11" fmla="*/ 154497 h 517557"/>
                  <a:gd name="connsiteX12" fmla="*/ 192320 w 430714"/>
                  <a:gd name="connsiteY12" fmla="*/ 173905 h 517557"/>
                  <a:gd name="connsiteX13" fmla="*/ 205395 w 430714"/>
                  <a:gd name="connsiteY13" fmla="*/ 200592 h 517557"/>
                  <a:gd name="connsiteX14" fmla="*/ 206164 w 430714"/>
                  <a:gd name="connsiteY14" fmla="*/ 201401 h 517557"/>
                  <a:gd name="connsiteX15" fmla="*/ 204626 w 430714"/>
                  <a:gd name="connsiteY15" fmla="*/ 202209 h 517557"/>
                  <a:gd name="connsiteX16" fmla="*/ 187705 w 430714"/>
                  <a:gd name="connsiteY16" fmla="*/ 224044 h 517557"/>
                  <a:gd name="connsiteX17" fmla="*/ 184628 w 430714"/>
                  <a:gd name="connsiteY17" fmla="*/ 252348 h 517557"/>
                  <a:gd name="connsiteX18" fmla="*/ 184628 w 430714"/>
                  <a:gd name="connsiteY18" fmla="*/ 253156 h 517557"/>
                  <a:gd name="connsiteX19" fmla="*/ 183859 w 430714"/>
                  <a:gd name="connsiteY19" fmla="*/ 253156 h 517557"/>
                  <a:gd name="connsiteX20" fmla="*/ 173091 w 430714"/>
                  <a:gd name="connsiteY20" fmla="*/ 268521 h 517557"/>
                  <a:gd name="connsiteX21" fmla="*/ 172322 w 430714"/>
                  <a:gd name="connsiteY21" fmla="*/ 268521 h 517557"/>
                  <a:gd name="connsiteX22" fmla="*/ 171553 w 430714"/>
                  <a:gd name="connsiteY22" fmla="*/ 269330 h 517557"/>
                  <a:gd name="connsiteX23" fmla="*/ 133097 w 430714"/>
                  <a:gd name="connsiteY23" fmla="*/ 270947 h 517557"/>
                  <a:gd name="connsiteX24" fmla="*/ 127713 w 430714"/>
                  <a:gd name="connsiteY24" fmla="*/ 296017 h 517557"/>
                  <a:gd name="connsiteX25" fmla="*/ 127713 w 430714"/>
                  <a:gd name="connsiteY25" fmla="*/ 296825 h 517557"/>
                  <a:gd name="connsiteX26" fmla="*/ 126943 w 430714"/>
                  <a:gd name="connsiteY26" fmla="*/ 297634 h 517557"/>
                  <a:gd name="connsiteX27" fmla="*/ 110792 w 430714"/>
                  <a:gd name="connsiteY27" fmla="*/ 308147 h 517557"/>
                  <a:gd name="connsiteX28" fmla="*/ 109253 w 430714"/>
                  <a:gd name="connsiteY28" fmla="*/ 309764 h 517557"/>
                  <a:gd name="connsiteX29" fmla="*/ 108484 w 430714"/>
                  <a:gd name="connsiteY29" fmla="*/ 308147 h 517557"/>
                  <a:gd name="connsiteX30" fmla="*/ 93102 w 430714"/>
                  <a:gd name="connsiteY30" fmla="*/ 290356 h 517557"/>
                  <a:gd name="connsiteX31" fmla="*/ 71566 w 430714"/>
                  <a:gd name="connsiteY31" fmla="*/ 325938 h 517557"/>
                  <a:gd name="connsiteX32" fmla="*/ 70797 w 430714"/>
                  <a:gd name="connsiteY32" fmla="*/ 326747 h 517557"/>
                  <a:gd name="connsiteX33" fmla="*/ 70028 w 430714"/>
                  <a:gd name="connsiteY33" fmla="*/ 326747 h 517557"/>
                  <a:gd name="connsiteX34" fmla="*/ 34647 w 430714"/>
                  <a:gd name="connsiteY34" fmla="*/ 330790 h 517557"/>
                  <a:gd name="connsiteX35" fmla="*/ 4651 w 430714"/>
                  <a:gd name="connsiteY35" fmla="*/ 367990 h 517557"/>
                  <a:gd name="connsiteX36" fmla="*/ 10035 w 430714"/>
                  <a:gd name="connsiteY36" fmla="*/ 385780 h 517557"/>
                  <a:gd name="connsiteX37" fmla="*/ 23880 w 430714"/>
                  <a:gd name="connsiteY37" fmla="*/ 397911 h 517557"/>
                  <a:gd name="connsiteX38" fmla="*/ 57721 w 430714"/>
                  <a:gd name="connsiteY38" fmla="*/ 413276 h 517557"/>
                  <a:gd name="connsiteX39" fmla="*/ 69258 w 430714"/>
                  <a:gd name="connsiteY39" fmla="*/ 414893 h 517557"/>
                  <a:gd name="connsiteX40" fmla="*/ 80795 w 430714"/>
                  <a:gd name="connsiteY40" fmla="*/ 411658 h 517557"/>
                  <a:gd name="connsiteX41" fmla="*/ 81565 w 430714"/>
                  <a:gd name="connsiteY41" fmla="*/ 411658 h 517557"/>
                  <a:gd name="connsiteX42" fmla="*/ 82334 w 430714"/>
                  <a:gd name="connsiteY42" fmla="*/ 412467 h 517557"/>
                  <a:gd name="connsiteX43" fmla="*/ 140019 w 430714"/>
                  <a:gd name="connsiteY43" fmla="*/ 464223 h 517557"/>
                  <a:gd name="connsiteX44" fmla="*/ 152325 w 430714"/>
                  <a:gd name="connsiteY44" fmla="*/ 467457 h 517557"/>
                  <a:gd name="connsiteX45" fmla="*/ 160785 w 430714"/>
                  <a:gd name="connsiteY45" fmla="*/ 462605 h 517557"/>
                  <a:gd name="connsiteX46" fmla="*/ 162324 w 430714"/>
                  <a:gd name="connsiteY46" fmla="*/ 461797 h 517557"/>
                  <a:gd name="connsiteX47" fmla="*/ 163093 w 430714"/>
                  <a:gd name="connsiteY47" fmla="*/ 462605 h 517557"/>
                  <a:gd name="connsiteX48" fmla="*/ 179244 w 430714"/>
                  <a:gd name="connsiteY48" fmla="*/ 478779 h 517557"/>
                  <a:gd name="connsiteX49" fmla="*/ 179244 w 430714"/>
                  <a:gd name="connsiteY49" fmla="*/ 478779 h 517557"/>
                  <a:gd name="connsiteX50" fmla="*/ 180014 w 430714"/>
                  <a:gd name="connsiteY50" fmla="*/ 479588 h 517557"/>
                  <a:gd name="connsiteX51" fmla="*/ 181552 w 430714"/>
                  <a:gd name="connsiteY51" fmla="*/ 490909 h 517557"/>
                  <a:gd name="connsiteX52" fmla="*/ 221547 w 430714"/>
                  <a:gd name="connsiteY52" fmla="*/ 477970 h 517557"/>
                  <a:gd name="connsiteX53" fmla="*/ 222316 w 430714"/>
                  <a:gd name="connsiteY53" fmla="*/ 477970 h 517557"/>
                  <a:gd name="connsiteX54" fmla="*/ 222316 w 430714"/>
                  <a:gd name="connsiteY54" fmla="*/ 477970 h 517557"/>
                  <a:gd name="connsiteX55" fmla="*/ 258465 w 430714"/>
                  <a:gd name="connsiteY55" fmla="*/ 490909 h 517557"/>
                  <a:gd name="connsiteX56" fmla="*/ 259234 w 430714"/>
                  <a:gd name="connsiteY56" fmla="*/ 491718 h 517557"/>
                  <a:gd name="connsiteX57" fmla="*/ 259234 w 430714"/>
                  <a:gd name="connsiteY57" fmla="*/ 491718 h 517557"/>
                  <a:gd name="connsiteX58" fmla="*/ 274617 w 430714"/>
                  <a:gd name="connsiteY58" fmla="*/ 512744 h 517557"/>
                  <a:gd name="connsiteX59" fmla="*/ 294614 w 430714"/>
                  <a:gd name="connsiteY59" fmla="*/ 503040 h 517557"/>
                  <a:gd name="connsiteX60" fmla="*/ 295384 w 430714"/>
                  <a:gd name="connsiteY60" fmla="*/ 502231 h 517557"/>
                  <a:gd name="connsiteX61" fmla="*/ 296153 w 430714"/>
                  <a:gd name="connsiteY61" fmla="*/ 503040 h 517557"/>
                  <a:gd name="connsiteX62" fmla="*/ 323842 w 430714"/>
                  <a:gd name="connsiteY62" fmla="*/ 516787 h 517557"/>
                  <a:gd name="connsiteX63" fmla="*/ 338455 w 430714"/>
                  <a:gd name="connsiteY63" fmla="*/ 512744 h 517557"/>
                  <a:gd name="connsiteX64" fmla="*/ 337686 w 430714"/>
                  <a:gd name="connsiteY64" fmla="*/ 480396 h 517557"/>
                  <a:gd name="connsiteX65" fmla="*/ 337686 w 430714"/>
                  <a:gd name="connsiteY65" fmla="*/ 480396 h 517557"/>
                  <a:gd name="connsiteX66" fmla="*/ 337686 w 430714"/>
                  <a:gd name="connsiteY66" fmla="*/ 479588 h 517557"/>
                  <a:gd name="connsiteX67" fmla="*/ 353838 w 430714"/>
                  <a:gd name="connsiteY67" fmla="*/ 444006 h 517557"/>
                  <a:gd name="connsiteX68" fmla="*/ 353838 w 430714"/>
                  <a:gd name="connsiteY68" fmla="*/ 442388 h 517557"/>
                  <a:gd name="connsiteX69" fmla="*/ 355376 w 430714"/>
                  <a:gd name="connsiteY69" fmla="*/ 442388 h 517557"/>
                  <a:gd name="connsiteX70" fmla="*/ 412292 w 430714"/>
                  <a:gd name="connsiteY70" fmla="*/ 444814 h 517557"/>
                  <a:gd name="connsiteX71" fmla="*/ 432289 w 430714"/>
                  <a:gd name="connsiteY71" fmla="*/ 408424 h 517557"/>
                  <a:gd name="connsiteX72" fmla="*/ 417676 w 430714"/>
                  <a:gd name="connsiteY72" fmla="*/ 385780 h 517557"/>
                  <a:gd name="connsiteX73" fmla="*/ 416907 w 430714"/>
                  <a:gd name="connsiteY73" fmla="*/ 384972 h 517557"/>
                  <a:gd name="connsiteX74" fmla="*/ 416907 w 430714"/>
                  <a:gd name="connsiteY74" fmla="*/ 384163 h 517557"/>
                  <a:gd name="connsiteX75" fmla="*/ 419214 w 430714"/>
                  <a:gd name="connsiteY75" fmla="*/ 362329 h 517557"/>
                  <a:gd name="connsiteX76" fmla="*/ 419214 w 430714"/>
                  <a:gd name="connsiteY76" fmla="*/ 362329 h 517557"/>
                  <a:gd name="connsiteX77" fmla="*/ 424598 w 430714"/>
                  <a:gd name="connsiteY77" fmla="*/ 322703 h 517557"/>
                  <a:gd name="connsiteX78" fmla="*/ 385372 w 430714"/>
                  <a:gd name="connsiteY78" fmla="*/ 296825 h 517557"/>
                  <a:gd name="connsiteX79" fmla="*/ 385372 w 430714"/>
                  <a:gd name="connsiteY79" fmla="*/ 296017 h 517557"/>
                  <a:gd name="connsiteX80" fmla="*/ 384603 w 430714"/>
                  <a:gd name="connsiteY80" fmla="*/ 296017 h 517557"/>
                  <a:gd name="connsiteX81" fmla="*/ 378450 w 430714"/>
                  <a:gd name="connsiteY81" fmla="*/ 277417 h 517557"/>
                  <a:gd name="connsiteX82" fmla="*/ 377681 w 430714"/>
                  <a:gd name="connsiteY82" fmla="*/ 276608 h 517557"/>
                  <a:gd name="connsiteX83" fmla="*/ 378450 w 430714"/>
                  <a:gd name="connsiteY83" fmla="*/ 275800 h 517557"/>
                  <a:gd name="connsiteX84" fmla="*/ 400755 w 430714"/>
                  <a:gd name="connsiteY84" fmla="*/ 247496 h 517557"/>
                  <a:gd name="connsiteX85" fmla="*/ 396140 w 430714"/>
                  <a:gd name="connsiteY85" fmla="*/ 223235 h 517557"/>
                  <a:gd name="connsiteX86" fmla="*/ 396140 w 430714"/>
                  <a:gd name="connsiteY86" fmla="*/ 223235 h 517557"/>
                  <a:gd name="connsiteX87" fmla="*/ 388449 w 430714"/>
                  <a:gd name="connsiteY87" fmla="*/ 180375 h 517557"/>
                  <a:gd name="connsiteX88" fmla="*/ 388449 w 430714"/>
                  <a:gd name="connsiteY88" fmla="*/ 179566 h 517557"/>
                  <a:gd name="connsiteX89" fmla="*/ 389218 w 430714"/>
                  <a:gd name="connsiteY89" fmla="*/ 178757 h 517557"/>
                  <a:gd name="connsiteX90" fmla="*/ 407677 w 430714"/>
                  <a:gd name="connsiteY90" fmla="*/ 151262 h 517557"/>
                  <a:gd name="connsiteX91" fmla="*/ 406908 w 430714"/>
                  <a:gd name="connsiteY91" fmla="*/ 119724 h 517557"/>
                  <a:gd name="connsiteX92" fmla="*/ 385372 w 430714"/>
                  <a:gd name="connsiteY92" fmla="*/ 65542 h 517557"/>
                  <a:gd name="connsiteX93" fmla="*/ 348454 w 430714"/>
                  <a:gd name="connsiteY93" fmla="*/ 42899 h 517557"/>
                  <a:gd name="connsiteX94" fmla="*/ 347685 w 430714"/>
                  <a:gd name="connsiteY94" fmla="*/ 42899 h 517557"/>
                  <a:gd name="connsiteX95" fmla="*/ 347685 w 430714"/>
                  <a:gd name="connsiteY95" fmla="*/ 42090 h 517557"/>
                  <a:gd name="connsiteX96" fmla="*/ 342301 w 430714"/>
                  <a:gd name="connsiteY96" fmla="*/ 15403 h 517557"/>
                  <a:gd name="connsiteX97" fmla="*/ 332302 w 430714"/>
                  <a:gd name="connsiteY97" fmla="*/ 4890 h 51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30714" h="517557">
                    <a:moveTo>
                      <a:pt x="332302" y="4890"/>
                    </a:moveTo>
                    <a:lnTo>
                      <a:pt x="322303" y="22682"/>
                    </a:lnTo>
                    <a:lnTo>
                      <a:pt x="315381" y="39664"/>
                    </a:lnTo>
                    <a:lnTo>
                      <a:pt x="315381" y="39664"/>
                    </a:lnTo>
                    <a:lnTo>
                      <a:pt x="315381" y="39664"/>
                    </a:lnTo>
                    <a:lnTo>
                      <a:pt x="283077" y="84950"/>
                    </a:lnTo>
                    <a:lnTo>
                      <a:pt x="283077" y="84950"/>
                    </a:lnTo>
                    <a:lnTo>
                      <a:pt x="283077" y="84950"/>
                    </a:lnTo>
                    <a:lnTo>
                      <a:pt x="234622" y="135088"/>
                    </a:lnTo>
                    <a:lnTo>
                      <a:pt x="233853" y="135088"/>
                    </a:lnTo>
                    <a:lnTo>
                      <a:pt x="233853" y="135088"/>
                    </a:lnTo>
                    <a:lnTo>
                      <a:pt x="193089" y="154497"/>
                    </a:lnTo>
                    <a:lnTo>
                      <a:pt x="192320" y="173905"/>
                    </a:lnTo>
                    <a:lnTo>
                      <a:pt x="205395" y="200592"/>
                    </a:lnTo>
                    <a:lnTo>
                      <a:pt x="206164" y="201401"/>
                    </a:lnTo>
                    <a:lnTo>
                      <a:pt x="204626" y="202209"/>
                    </a:lnTo>
                    <a:lnTo>
                      <a:pt x="187705" y="224044"/>
                    </a:lnTo>
                    <a:lnTo>
                      <a:pt x="184628" y="252348"/>
                    </a:lnTo>
                    <a:lnTo>
                      <a:pt x="184628" y="253156"/>
                    </a:lnTo>
                    <a:lnTo>
                      <a:pt x="183859" y="253156"/>
                    </a:lnTo>
                    <a:lnTo>
                      <a:pt x="173091" y="268521"/>
                    </a:lnTo>
                    <a:lnTo>
                      <a:pt x="172322" y="268521"/>
                    </a:lnTo>
                    <a:lnTo>
                      <a:pt x="171553" y="269330"/>
                    </a:lnTo>
                    <a:lnTo>
                      <a:pt x="133097" y="270947"/>
                    </a:lnTo>
                    <a:lnTo>
                      <a:pt x="127713" y="296017"/>
                    </a:lnTo>
                    <a:lnTo>
                      <a:pt x="127713" y="296825"/>
                    </a:lnTo>
                    <a:lnTo>
                      <a:pt x="126943" y="297634"/>
                    </a:lnTo>
                    <a:lnTo>
                      <a:pt x="110792" y="308147"/>
                    </a:lnTo>
                    <a:lnTo>
                      <a:pt x="109253" y="309764"/>
                    </a:lnTo>
                    <a:lnTo>
                      <a:pt x="108484" y="308147"/>
                    </a:lnTo>
                    <a:lnTo>
                      <a:pt x="93102" y="290356"/>
                    </a:lnTo>
                    <a:lnTo>
                      <a:pt x="71566" y="325938"/>
                    </a:lnTo>
                    <a:lnTo>
                      <a:pt x="70797" y="326747"/>
                    </a:lnTo>
                    <a:lnTo>
                      <a:pt x="70028" y="326747"/>
                    </a:lnTo>
                    <a:lnTo>
                      <a:pt x="34647" y="330790"/>
                    </a:lnTo>
                    <a:lnTo>
                      <a:pt x="4651" y="367990"/>
                    </a:lnTo>
                    <a:lnTo>
                      <a:pt x="10035" y="385780"/>
                    </a:lnTo>
                    <a:lnTo>
                      <a:pt x="23880" y="397911"/>
                    </a:lnTo>
                    <a:lnTo>
                      <a:pt x="57721" y="413276"/>
                    </a:lnTo>
                    <a:lnTo>
                      <a:pt x="69258" y="414893"/>
                    </a:lnTo>
                    <a:lnTo>
                      <a:pt x="80795" y="411658"/>
                    </a:lnTo>
                    <a:lnTo>
                      <a:pt x="81565" y="411658"/>
                    </a:lnTo>
                    <a:lnTo>
                      <a:pt x="82334" y="412467"/>
                    </a:lnTo>
                    <a:lnTo>
                      <a:pt x="140019" y="464223"/>
                    </a:lnTo>
                    <a:lnTo>
                      <a:pt x="152325" y="467457"/>
                    </a:lnTo>
                    <a:lnTo>
                      <a:pt x="160785" y="462605"/>
                    </a:lnTo>
                    <a:lnTo>
                      <a:pt x="162324" y="461797"/>
                    </a:lnTo>
                    <a:lnTo>
                      <a:pt x="163093" y="462605"/>
                    </a:lnTo>
                    <a:lnTo>
                      <a:pt x="179244" y="478779"/>
                    </a:lnTo>
                    <a:lnTo>
                      <a:pt x="179244" y="478779"/>
                    </a:lnTo>
                    <a:lnTo>
                      <a:pt x="180014" y="479588"/>
                    </a:lnTo>
                    <a:lnTo>
                      <a:pt x="181552" y="490909"/>
                    </a:lnTo>
                    <a:lnTo>
                      <a:pt x="221547" y="477970"/>
                    </a:lnTo>
                    <a:lnTo>
                      <a:pt x="222316" y="477970"/>
                    </a:lnTo>
                    <a:lnTo>
                      <a:pt x="222316" y="477970"/>
                    </a:lnTo>
                    <a:lnTo>
                      <a:pt x="258465" y="490909"/>
                    </a:lnTo>
                    <a:lnTo>
                      <a:pt x="259234" y="491718"/>
                    </a:lnTo>
                    <a:lnTo>
                      <a:pt x="259234" y="491718"/>
                    </a:lnTo>
                    <a:lnTo>
                      <a:pt x="274617" y="512744"/>
                    </a:lnTo>
                    <a:lnTo>
                      <a:pt x="294614" y="503040"/>
                    </a:lnTo>
                    <a:lnTo>
                      <a:pt x="295384" y="502231"/>
                    </a:lnTo>
                    <a:lnTo>
                      <a:pt x="296153" y="503040"/>
                    </a:lnTo>
                    <a:lnTo>
                      <a:pt x="323842" y="516787"/>
                    </a:lnTo>
                    <a:lnTo>
                      <a:pt x="338455" y="512744"/>
                    </a:lnTo>
                    <a:lnTo>
                      <a:pt x="337686" y="480396"/>
                    </a:lnTo>
                    <a:lnTo>
                      <a:pt x="337686" y="480396"/>
                    </a:lnTo>
                    <a:lnTo>
                      <a:pt x="337686" y="479588"/>
                    </a:lnTo>
                    <a:lnTo>
                      <a:pt x="353838" y="444006"/>
                    </a:lnTo>
                    <a:lnTo>
                      <a:pt x="353838" y="442388"/>
                    </a:lnTo>
                    <a:lnTo>
                      <a:pt x="355376" y="442388"/>
                    </a:lnTo>
                    <a:lnTo>
                      <a:pt x="412292" y="444814"/>
                    </a:lnTo>
                    <a:lnTo>
                      <a:pt x="432289" y="408424"/>
                    </a:lnTo>
                    <a:lnTo>
                      <a:pt x="417676" y="385780"/>
                    </a:lnTo>
                    <a:lnTo>
                      <a:pt x="416907" y="384972"/>
                    </a:lnTo>
                    <a:lnTo>
                      <a:pt x="416907" y="384163"/>
                    </a:lnTo>
                    <a:lnTo>
                      <a:pt x="419214" y="362329"/>
                    </a:lnTo>
                    <a:lnTo>
                      <a:pt x="419214" y="362329"/>
                    </a:lnTo>
                    <a:lnTo>
                      <a:pt x="424598" y="322703"/>
                    </a:lnTo>
                    <a:lnTo>
                      <a:pt x="385372" y="296825"/>
                    </a:lnTo>
                    <a:lnTo>
                      <a:pt x="385372" y="296017"/>
                    </a:lnTo>
                    <a:lnTo>
                      <a:pt x="384603" y="296017"/>
                    </a:lnTo>
                    <a:lnTo>
                      <a:pt x="378450" y="277417"/>
                    </a:lnTo>
                    <a:lnTo>
                      <a:pt x="377681" y="276608"/>
                    </a:lnTo>
                    <a:lnTo>
                      <a:pt x="378450" y="275800"/>
                    </a:lnTo>
                    <a:lnTo>
                      <a:pt x="400755" y="247496"/>
                    </a:lnTo>
                    <a:lnTo>
                      <a:pt x="396140" y="223235"/>
                    </a:lnTo>
                    <a:lnTo>
                      <a:pt x="396140" y="223235"/>
                    </a:lnTo>
                    <a:lnTo>
                      <a:pt x="388449" y="180375"/>
                    </a:lnTo>
                    <a:lnTo>
                      <a:pt x="388449" y="179566"/>
                    </a:lnTo>
                    <a:lnTo>
                      <a:pt x="389218" y="178757"/>
                    </a:lnTo>
                    <a:lnTo>
                      <a:pt x="407677" y="151262"/>
                    </a:lnTo>
                    <a:lnTo>
                      <a:pt x="406908" y="119724"/>
                    </a:lnTo>
                    <a:lnTo>
                      <a:pt x="385372" y="65542"/>
                    </a:lnTo>
                    <a:lnTo>
                      <a:pt x="348454" y="42899"/>
                    </a:lnTo>
                    <a:lnTo>
                      <a:pt x="347685" y="42899"/>
                    </a:lnTo>
                    <a:lnTo>
                      <a:pt x="347685" y="42090"/>
                    </a:lnTo>
                    <a:lnTo>
                      <a:pt x="342301" y="15403"/>
                    </a:lnTo>
                    <a:lnTo>
                      <a:pt x="332302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1" name="Полилиния: фигура 98">
                <a:extLst>
                  <a:ext uri="{FF2B5EF4-FFF2-40B4-BE49-F238E27FC236}">
                    <a16:creationId xmlns:a16="http://schemas.microsoft.com/office/drawing/2014/main" xmlns="" id="{4444253D-ED93-4AEF-9518-243A360FDA7D}"/>
                  </a:ext>
                </a:extLst>
              </p:cNvPr>
              <p:cNvSpPr/>
              <p:nvPr/>
            </p:nvSpPr>
            <p:spPr>
              <a:xfrm>
                <a:off x="8982290" y="1333125"/>
                <a:ext cx="946034" cy="784423"/>
              </a:xfrm>
              <a:custGeom>
                <a:avLst/>
                <a:gdLst>
                  <a:gd name="connsiteX0" fmla="*/ 253081 w 946033"/>
                  <a:gd name="connsiteY0" fmla="*/ 4890 h 784423"/>
                  <a:gd name="connsiteX1" fmla="*/ 231546 w 946033"/>
                  <a:gd name="connsiteY1" fmla="*/ 4890 h 784423"/>
                  <a:gd name="connsiteX2" fmla="*/ 200011 w 946033"/>
                  <a:gd name="connsiteY2" fmla="*/ 34003 h 784423"/>
                  <a:gd name="connsiteX3" fmla="*/ 199242 w 946033"/>
                  <a:gd name="connsiteY3" fmla="*/ 34812 h 784423"/>
                  <a:gd name="connsiteX4" fmla="*/ 198473 w 946033"/>
                  <a:gd name="connsiteY4" fmla="*/ 34812 h 784423"/>
                  <a:gd name="connsiteX5" fmla="*/ 170784 w 946033"/>
                  <a:gd name="connsiteY5" fmla="*/ 36429 h 784423"/>
                  <a:gd name="connsiteX6" fmla="*/ 169246 w 946033"/>
                  <a:gd name="connsiteY6" fmla="*/ 36429 h 784423"/>
                  <a:gd name="connsiteX7" fmla="*/ 168477 w 946033"/>
                  <a:gd name="connsiteY7" fmla="*/ 35620 h 784423"/>
                  <a:gd name="connsiteX8" fmla="*/ 159247 w 946033"/>
                  <a:gd name="connsiteY8" fmla="*/ 20255 h 784423"/>
                  <a:gd name="connsiteX9" fmla="*/ 113868 w 946033"/>
                  <a:gd name="connsiteY9" fmla="*/ 62307 h 784423"/>
                  <a:gd name="connsiteX10" fmla="*/ 106946 w 946033"/>
                  <a:gd name="connsiteY10" fmla="*/ 90611 h 784423"/>
                  <a:gd name="connsiteX11" fmla="*/ 106177 w 946033"/>
                  <a:gd name="connsiteY11" fmla="*/ 90611 h 784423"/>
                  <a:gd name="connsiteX12" fmla="*/ 106177 w 946033"/>
                  <a:gd name="connsiteY12" fmla="*/ 91420 h 784423"/>
                  <a:gd name="connsiteX13" fmla="*/ 57722 w 946033"/>
                  <a:gd name="connsiteY13" fmla="*/ 136706 h 784423"/>
                  <a:gd name="connsiteX14" fmla="*/ 4651 w 946033"/>
                  <a:gd name="connsiteY14" fmla="*/ 231322 h 784423"/>
                  <a:gd name="connsiteX15" fmla="*/ 16188 w 946033"/>
                  <a:gd name="connsiteY15" fmla="*/ 243452 h 784423"/>
                  <a:gd name="connsiteX16" fmla="*/ 16188 w 946033"/>
                  <a:gd name="connsiteY16" fmla="*/ 244261 h 784423"/>
                  <a:gd name="connsiteX17" fmla="*/ 16957 w 946033"/>
                  <a:gd name="connsiteY17" fmla="*/ 244261 h 784423"/>
                  <a:gd name="connsiteX18" fmla="*/ 22341 w 946033"/>
                  <a:gd name="connsiteY18" fmla="*/ 270947 h 784423"/>
                  <a:gd name="connsiteX19" fmla="*/ 58491 w 946033"/>
                  <a:gd name="connsiteY19" fmla="*/ 293591 h 784423"/>
                  <a:gd name="connsiteX20" fmla="*/ 59260 w 946033"/>
                  <a:gd name="connsiteY20" fmla="*/ 293591 h 784423"/>
                  <a:gd name="connsiteX21" fmla="*/ 59260 w 946033"/>
                  <a:gd name="connsiteY21" fmla="*/ 294399 h 784423"/>
                  <a:gd name="connsiteX22" fmla="*/ 80796 w 946033"/>
                  <a:gd name="connsiteY22" fmla="*/ 349390 h 784423"/>
                  <a:gd name="connsiteX23" fmla="*/ 81565 w 946033"/>
                  <a:gd name="connsiteY23" fmla="*/ 349390 h 784423"/>
                  <a:gd name="connsiteX24" fmla="*/ 81565 w 946033"/>
                  <a:gd name="connsiteY24" fmla="*/ 349390 h 784423"/>
                  <a:gd name="connsiteX25" fmla="*/ 82334 w 946033"/>
                  <a:gd name="connsiteY25" fmla="*/ 382546 h 784423"/>
                  <a:gd name="connsiteX26" fmla="*/ 82334 w 946033"/>
                  <a:gd name="connsiteY26" fmla="*/ 383354 h 784423"/>
                  <a:gd name="connsiteX27" fmla="*/ 81565 w 946033"/>
                  <a:gd name="connsiteY27" fmla="*/ 384163 h 784423"/>
                  <a:gd name="connsiteX28" fmla="*/ 63105 w 946033"/>
                  <a:gd name="connsiteY28" fmla="*/ 410850 h 784423"/>
                  <a:gd name="connsiteX29" fmla="*/ 70797 w 946033"/>
                  <a:gd name="connsiteY29" fmla="*/ 452901 h 784423"/>
                  <a:gd name="connsiteX30" fmla="*/ 70797 w 946033"/>
                  <a:gd name="connsiteY30" fmla="*/ 452901 h 784423"/>
                  <a:gd name="connsiteX31" fmla="*/ 75412 w 946033"/>
                  <a:gd name="connsiteY31" fmla="*/ 477970 h 784423"/>
                  <a:gd name="connsiteX32" fmla="*/ 75412 w 946033"/>
                  <a:gd name="connsiteY32" fmla="*/ 478779 h 784423"/>
                  <a:gd name="connsiteX33" fmla="*/ 75412 w 946033"/>
                  <a:gd name="connsiteY33" fmla="*/ 479588 h 784423"/>
                  <a:gd name="connsiteX34" fmla="*/ 53107 w 946033"/>
                  <a:gd name="connsiteY34" fmla="*/ 507892 h 784423"/>
                  <a:gd name="connsiteX35" fmla="*/ 59260 w 946033"/>
                  <a:gd name="connsiteY35" fmla="*/ 524065 h 784423"/>
                  <a:gd name="connsiteX36" fmla="*/ 98486 w 946033"/>
                  <a:gd name="connsiteY36" fmla="*/ 550752 h 784423"/>
                  <a:gd name="connsiteX37" fmla="*/ 99255 w 946033"/>
                  <a:gd name="connsiteY37" fmla="*/ 551561 h 784423"/>
                  <a:gd name="connsiteX38" fmla="*/ 99255 w 946033"/>
                  <a:gd name="connsiteY38" fmla="*/ 552369 h 784423"/>
                  <a:gd name="connsiteX39" fmla="*/ 93871 w 946033"/>
                  <a:gd name="connsiteY39" fmla="*/ 593612 h 784423"/>
                  <a:gd name="connsiteX40" fmla="*/ 93871 w 946033"/>
                  <a:gd name="connsiteY40" fmla="*/ 593612 h 784423"/>
                  <a:gd name="connsiteX41" fmla="*/ 91563 w 946033"/>
                  <a:gd name="connsiteY41" fmla="*/ 614638 h 784423"/>
                  <a:gd name="connsiteX42" fmla="*/ 106177 w 946033"/>
                  <a:gd name="connsiteY42" fmla="*/ 637281 h 784423"/>
                  <a:gd name="connsiteX43" fmla="*/ 136173 w 946033"/>
                  <a:gd name="connsiteY43" fmla="*/ 630812 h 784423"/>
                  <a:gd name="connsiteX44" fmla="*/ 146172 w 946033"/>
                  <a:gd name="connsiteY44" fmla="*/ 610595 h 784423"/>
                  <a:gd name="connsiteX45" fmla="*/ 146941 w 946033"/>
                  <a:gd name="connsiteY45" fmla="*/ 608977 h 784423"/>
                  <a:gd name="connsiteX46" fmla="*/ 148479 w 946033"/>
                  <a:gd name="connsiteY46" fmla="*/ 609786 h 784423"/>
                  <a:gd name="connsiteX47" fmla="*/ 172322 w 946033"/>
                  <a:gd name="connsiteY47" fmla="*/ 620299 h 784423"/>
                  <a:gd name="connsiteX48" fmla="*/ 189243 w 946033"/>
                  <a:gd name="connsiteY48" fmla="*/ 620299 h 784423"/>
                  <a:gd name="connsiteX49" fmla="*/ 197704 w 946033"/>
                  <a:gd name="connsiteY49" fmla="*/ 613021 h 784423"/>
                  <a:gd name="connsiteX50" fmla="*/ 198473 w 946033"/>
                  <a:gd name="connsiteY50" fmla="*/ 613021 h 784423"/>
                  <a:gd name="connsiteX51" fmla="*/ 199242 w 946033"/>
                  <a:gd name="connsiteY51" fmla="*/ 613021 h 784423"/>
                  <a:gd name="connsiteX52" fmla="*/ 213856 w 946033"/>
                  <a:gd name="connsiteY52" fmla="*/ 616255 h 784423"/>
                  <a:gd name="connsiteX53" fmla="*/ 230007 w 946033"/>
                  <a:gd name="connsiteY53" fmla="*/ 606551 h 784423"/>
                  <a:gd name="connsiteX54" fmla="*/ 237699 w 946033"/>
                  <a:gd name="connsiteY54" fmla="*/ 598464 h 784423"/>
                  <a:gd name="connsiteX55" fmla="*/ 237699 w 946033"/>
                  <a:gd name="connsiteY55" fmla="*/ 597656 h 784423"/>
                  <a:gd name="connsiteX56" fmla="*/ 239237 w 946033"/>
                  <a:gd name="connsiteY56" fmla="*/ 597656 h 784423"/>
                  <a:gd name="connsiteX57" fmla="*/ 266926 w 946033"/>
                  <a:gd name="connsiteY57" fmla="*/ 598464 h 784423"/>
                  <a:gd name="connsiteX58" fmla="*/ 272310 w 946033"/>
                  <a:gd name="connsiteY58" fmla="*/ 582291 h 784423"/>
                  <a:gd name="connsiteX59" fmla="*/ 273848 w 946033"/>
                  <a:gd name="connsiteY59" fmla="*/ 579864 h 784423"/>
                  <a:gd name="connsiteX60" fmla="*/ 275386 w 946033"/>
                  <a:gd name="connsiteY60" fmla="*/ 581482 h 784423"/>
                  <a:gd name="connsiteX61" fmla="*/ 295384 w 946033"/>
                  <a:gd name="connsiteY61" fmla="*/ 600890 h 784423"/>
                  <a:gd name="connsiteX62" fmla="*/ 329995 w 946033"/>
                  <a:gd name="connsiteY62" fmla="*/ 616255 h 784423"/>
                  <a:gd name="connsiteX63" fmla="*/ 347685 w 946033"/>
                  <a:gd name="connsiteY63" fmla="*/ 620299 h 784423"/>
                  <a:gd name="connsiteX64" fmla="*/ 348454 w 946033"/>
                  <a:gd name="connsiteY64" fmla="*/ 621107 h 784423"/>
                  <a:gd name="connsiteX65" fmla="*/ 349223 w 946033"/>
                  <a:gd name="connsiteY65" fmla="*/ 621916 h 784423"/>
                  <a:gd name="connsiteX66" fmla="*/ 370759 w 946033"/>
                  <a:gd name="connsiteY66" fmla="*/ 672863 h 784423"/>
                  <a:gd name="connsiteX67" fmla="*/ 370759 w 946033"/>
                  <a:gd name="connsiteY67" fmla="*/ 672863 h 784423"/>
                  <a:gd name="connsiteX68" fmla="*/ 399986 w 946033"/>
                  <a:gd name="connsiteY68" fmla="*/ 733514 h 784423"/>
                  <a:gd name="connsiteX69" fmla="*/ 461516 w 946033"/>
                  <a:gd name="connsiteY69" fmla="*/ 781227 h 784423"/>
                  <a:gd name="connsiteX70" fmla="*/ 495358 w 946033"/>
                  <a:gd name="connsiteY70" fmla="*/ 761010 h 784423"/>
                  <a:gd name="connsiteX71" fmla="*/ 499204 w 946033"/>
                  <a:gd name="connsiteY71" fmla="*/ 739175 h 784423"/>
                  <a:gd name="connsiteX72" fmla="*/ 499204 w 946033"/>
                  <a:gd name="connsiteY72" fmla="*/ 738366 h 784423"/>
                  <a:gd name="connsiteX73" fmla="*/ 499973 w 946033"/>
                  <a:gd name="connsiteY73" fmla="*/ 738366 h 784423"/>
                  <a:gd name="connsiteX74" fmla="*/ 520740 w 946033"/>
                  <a:gd name="connsiteY74" fmla="*/ 724619 h 784423"/>
                  <a:gd name="connsiteX75" fmla="*/ 520740 w 946033"/>
                  <a:gd name="connsiteY75" fmla="*/ 723810 h 784423"/>
                  <a:gd name="connsiteX76" fmla="*/ 521509 w 946033"/>
                  <a:gd name="connsiteY76" fmla="*/ 723810 h 784423"/>
                  <a:gd name="connsiteX77" fmla="*/ 546121 w 946033"/>
                  <a:gd name="connsiteY77" fmla="*/ 727045 h 784423"/>
                  <a:gd name="connsiteX78" fmla="*/ 566888 w 946033"/>
                  <a:gd name="connsiteY78" fmla="*/ 656689 h 784423"/>
                  <a:gd name="connsiteX79" fmla="*/ 566888 w 946033"/>
                  <a:gd name="connsiteY79" fmla="*/ 655881 h 784423"/>
                  <a:gd name="connsiteX80" fmla="*/ 567657 w 946033"/>
                  <a:gd name="connsiteY80" fmla="*/ 655072 h 784423"/>
                  <a:gd name="connsiteX81" fmla="*/ 596884 w 946033"/>
                  <a:gd name="connsiteY81" fmla="*/ 631620 h 784423"/>
                  <a:gd name="connsiteX82" fmla="*/ 597653 w 946033"/>
                  <a:gd name="connsiteY82" fmla="*/ 630812 h 784423"/>
                  <a:gd name="connsiteX83" fmla="*/ 599191 w 946033"/>
                  <a:gd name="connsiteY83" fmla="*/ 631620 h 784423"/>
                  <a:gd name="connsiteX84" fmla="*/ 630726 w 946033"/>
                  <a:gd name="connsiteY84" fmla="*/ 641324 h 784423"/>
                  <a:gd name="connsiteX85" fmla="*/ 630726 w 946033"/>
                  <a:gd name="connsiteY85" fmla="*/ 641324 h 784423"/>
                  <a:gd name="connsiteX86" fmla="*/ 631495 w 946033"/>
                  <a:gd name="connsiteY86" fmla="*/ 641324 h 784423"/>
                  <a:gd name="connsiteX87" fmla="*/ 673797 w 946033"/>
                  <a:gd name="connsiteY87" fmla="*/ 671246 h 784423"/>
                  <a:gd name="connsiteX88" fmla="*/ 738404 w 946033"/>
                  <a:gd name="connsiteY88" fmla="*/ 672054 h 784423"/>
                  <a:gd name="connsiteX89" fmla="*/ 739173 w 946033"/>
                  <a:gd name="connsiteY89" fmla="*/ 672054 h 784423"/>
                  <a:gd name="connsiteX90" fmla="*/ 739943 w 946033"/>
                  <a:gd name="connsiteY90" fmla="*/ 672863 h 784423"/>
                  <a:gd name="connsiteX91" fmla="*/ 785321 w 946033"/>
                  <a:gd name="connsiteY91" fmla="*/ 707637 h 784423"/>
                  <a:gd name="connsiteX92" fmla="*/ 839161 w 946033"/>
                  <a:gd name="connsiteY92" fmla="*/ 674481 h 784423"/>
                  <a:gd name="connsiteX93" fmla="*/ 840699 w 946033"/>
                  <a:gd name="connsiteY93" fmla="*/ 673672 h 784423"/>
                  <a:gd name="connsiteX94" fmla="*/ 841468 w 946033"/>
                  <a:gd name="connsiteY94" fmla="*/ 674481 h 784423"/>
                  <a:gd name="connsiteX95" fmla="*/ 869157 w 946033"/>
                  <a:gd name="connsiteY95" fmla="*/ 695506 h 784423"/>
                  <a:gd name="connsiteX96" fmla="*/ 901461 w 946033"/>
                  <a:gd name="connsiteY96" fmla="*/ 691463 h 784423"/>
                  <a:gd name="connsiteX97" fmla="*/ 936071 w 946033"/>
                  <a:gd name="connsiteY97" fmla="*/ 676098 h 784423"/>
                  <a:gd name="connsiteX98" fmla="*/ 942224 w 946033"/>
                  <a:gd name="connsiteY98" fmla="*/ 659116 h 784423"/>
                  <a:gd name="connsiteX99" fmla="*/ 902999 w 946033"/>
                  <a:gd name="connsiteY99" fmla="*/ 634855 h 784423"/>
                  <a:gd name="connsiteX100" fmla="*/ 902230 w 946033"/>
                  <a:gd name="connsiteY100" fmla="*/ 634046 h 784423"/>
                  <a:gd name="connsiteX101" fmla="*/ 902230 w 946033"/>
                  <a:gd name="connsiteY101" fmla="*/ 633238 h 784423"/>
                  <a:gd name="connsiteX102" fmla="*/ 902230 w 946033"/>
                  <a:gd name="connsiteY102" fmla="*/ 581482 h 784423"/>
                  <a:gd name="connsiteX103" fmla="*/ 878387 w 946033"/>
                  <a:gd name="connsiteY103" fmla="*/ 556413 h 784423"/>
                  <a:gd name="connsiteX104" fmla="*/ 866080 w 946033"/>
                  <a:gd name="connsiteY104" fmla="*/ 555604 h 784423"/>
                  <a:gd name="connsiteX105" fmla="*/ 864542 w 946033"/>
                  <a:gd name="connsiteY105" fmla="*/ 555604 h 784423"/>
                  <a:gd name="connsiteX106" fmla="*/ 864542 w 946033"/>
                  <a:gd name="connsiteY106" fmla="*/ 554795 h 784423"/>
                  <a:gd name="connsiteX107" fmla="*/ 839930 w 946033"/>
                  <a:gd name="connsiteY107" fmla="*/ 517596 h 784423"/>
                  <a:gd name="connsiteX108" fmla="*/ 808395 w 946033"/>
                  <a:gd name="connsiteY108" fmla="*/ 518405 h 784423"/>
                  <a:gd name="connsiteX109" fmla="*/ 807626 w 946033"/>
                  <a:gd name="connsiteY109" fmla="*/ 518405 h 784423"/>
                  <a:gd name="connsiteX110" fmla="*/ 806857 w 946033"/>
                  <a:gd name="connsiteY110" fmla="*/ 518405 h 784423"/>
                  <a:gd name="connsiteX111" fmla="*/ 776861 w 946033"/>
                  <a:gd name="connsiteY111" fmla="*/ 487675 h 784423"/>
                  <a:gd name="connsiteX112" fmla="*/ 743019 w 946033"/>
                  <a:gd name="connsiteY112" fmla="*/ 514361 h 784423"/>
                  <a:gd name="connsiteX113" fmla="*/ 742250 w 946033"/>
                  <a:gd name="connsiteY113" fmla="*/ 514361 h 784423"/>
                  <a:gd name="connsiteX114" fmla="*/ 741481 w 946033"/>
                  <a:gd name="connsiteY114" fmla="*/ 514361 h 784423"/>
                  <a:gd name="connsiteX115" fmla="*/ 698409 w 946033"/>
                  <a:gd name="connsiteY115" fmla="*/ 510318 h 784423"/>
                  <a:gd name="connsiteX116" fmla="*/ 698409 w 946033"/>
                  <a:gd name="connsiteY116" fmla="*/ 510318 h 784423"/>
                  <a:gd name="connsiteX117" fmla="*/ 697640 w 946033"/>
                  <a:gd name="connsiteY117" fmla="*/ 509509 h 784423"/>
                  <a:gd name="connsiteX118" fmla="*/ 656107 w 946033"/>
                  <a:gd name="connsiteY118" fmla="*/ 482822 h 784423"/>
                  <a:gd name="connsiteX119" fmla="*/ 655338 w 946033"/>
                  <a:gd name="connsiteY119" fmla="*/ 482822 h 784423"/>
                  <a:gd name="connsiteX120" fmla="*/ 655338 w 946033"/>
                  <a:gd name="connsiteY120" fmla="*/ 482014 h 784423"/>
                  <a:gd name="connsiteX121" fmla="*/ 632264 w 946033"/>
                  <a:gd name="connsiteY121" fmla="*/ 441580 h 784423"/>
                  <a:gd name="connsiteX122" fmla="*/ 569195 w 946033"/>
                  <a:gd name="connsiteY122" fmla="*/ 413276 h 784423"/>
                  <a:gd name="connsiteX123" fmla="*/ 568426 w 946033"/>
                  <a:gd name="connsiteY123" fmla="*/ 412467 h 784423"/>
                  <a:gd name="connsiteX124" fmla="*/ 568426 w 946033"/>
                  <a:gd name="connsiteY124" fmla="*/ 412467 h 784423"/>
                  <a:gd name="connsiteX125" fmla="*/ 523047 w 946033"/>
                  <a:gd name="connsiteY125" fmla="*/ 368798 h 784423"/>
                  <a:gd name="connsiteX126" fmla="*/ 471515 w 946033"/>
                  <a:gd name="connsiteY126" fmla="*/ 368798 h 784423"/>
                  <a:gd name="connsiteX127" fmla="*/ 469208 w 946033"/>
                  <a:gd name="connsiteY127" fmla="*/ 368798 h 784423"/>
                  <a:gd name="connsiteX128" fmla="*/ 469208 w 946033"/>
                  <a:gd name="connsiteY128" fmla="*/ 367181 h 784423"/>
                  <a:gd name="connsiteX129" fmla="*/ 469977 w 946033"/>
                  <a:gd name="connsiteY129" fmla="*/ 331599 h 784423"/>
                  <a:gd name="connsiteX130" fmla="*/ 457671 w 946033"/>
                  <a:gd name="connsiteY130" fmla="*/ 314616 h 784423"/>
                  <a:gd name="connsiteX131" fmla="*/ 456902 w 946033"/>
                  <a:gd name="connsiteY131" fmla="*/ 313808 h 784423"/>
                  <a:gd name="connsiteX132" fmla="*/ 456902 w 946033"/>
                  <a:gd name="connsiteY132" fmla="*/ 312999 h 784423"/>
                  <a:gd name="connsiteX133" fmla="*/ 455363 w 946033"/>
                  <a:gd name="connsiteY133" fmla="*/ 262052 h 784423"/>
                  <a:gd name="connsiteX134" fmla="*/ 432289 w 946033"/>
                  <a:gd name="connsiteY134" fmla="*/ 232131 h 784423"/>
                  <a:gd name="connsiteX135" fmla="*/ 356145 w 946033"/>
                  <a:gd name="connsiteY135" fmla="*/ 227278 h 784423"/>
                  <a:gd name="connsiteX136" fmla="*/ 355376 w 946033"/>
                  <a:gd name="connsiteY136" fmla="*/ 227278 h 784423"/>
                  <a:gd name="connsiteX137" fmla="*/ 355376 w 946033"/>
                  <a:gd name="connsiteY137" fmla="*/ 227278 h 784423"/>
                  <a:gd name="connsiteX138" fmla="*/ 343070 w 946033"/>
                  <a:gd name="connsiteY138" fmla="*/ 215148 h 784423"/>
                  <a:gd name="connsiteX139" fmla="*/ 342301 w 946033"/>
                  <a:gd name="connsiteY139" fmla="*/ 215148 h 784423"/>
                  <a:gd name="connsiteX140" fmla="*/ 342301 w 946033"/>
                  <a:gd name="connsiteY140" fmla="*/ 213531 h 784423"/>
                  <a:gd name="connsiteX141" fmla="*/ 341532 w 946033"/>
                  <a:gd name="connsiteY141" fmla="*/ 180375 h 784423"/>
                  <a:gd name="connsiteX142" fmla="*/ 310766 w 946033"/>
                  <a:gd name="connsiteY142" fmla="*/ 155306 h 784423"/>
                  <a:gd name="connsiteX143" fmla="*/ 243083 w 946033"/>
                  <a:gd name="connsiteY143" fmla="*/ 150454 h 784423"/>
                  <a:gd name="connsiteX144" fmla="*/ 242313 w 946033"/>
                  <a:gd name="connsiteY144" fmla="*/ 149645 h 784423"/>
                  <a:gd name="connsiteX145" fmla="*/ 241544 w 946033"/>
                  <a:gd name="connsiteY145" fmla="*/ 148836 h 784423"/>
                  <a:gd name="connsiteX146" fmla="*/ 223085 w 946033"/>
                  <a:gd name="connsiteY146" fmla="*/ 107593 h 784423"/>
                  <a:gd name="connsiteX147" fmla="*/ 223085 w 946033"/>
                  <a:gd name="connsiteY147" fmla="*/ 106785 h 784423"/>
                  <a:gd name="connsiteX148" fmla="*/ 223854 w 946033"/>
                  <a:gd name="connsiteY148" fmla="*/ 105976 h 784423"/>
                  <a:gd name="connsiteX149" fmla="*/ 250774 w 946033"/>
                  <a:gd name="connsiteY149" fmla="*/ 65542 h 784423"/>
                  <a:gd name="connsiteX150" fmla="*/ 253081 w 946033"/>
                  <a:gd name="connsiteY150" fmla="*/ 4890 h 78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946033" h="784423">
                    <a:moveTo>
                      <a:pt x="253081" y="4890"/>
                    </a:moveTo>
                    <a:lnTo>
                      <a:pt x="231546" y="4890"/>
                    </a:lnTo>
                    <a:lnTo>
                      <a:pt x="200011" y="34003"/>
                    </a:lnTo>
                    <a:lnTo>
                      <a:pt x="199242" y="34812"/>
                    </a:lnTo>
                    <a:lnTo>
                      <a:pt x="198473" y="34812"/>
                    </a:lnTo>
                    <a:lnTo>
                      <a:pt x="170784" y="36429"/>
                    </a:lnTo>
                    <a:lnTo>
                      <a:pt x="169246" y="36429"/>
                    </a:lnTo>
                    <a:lnTo>
                      <a:pt x="168477" y="35620"/>
                    </a:lnTo>
                    <a:lnTo>
                      <a:pt x="159247" y="20255"/>
                    </a:lnTo>
                    <a:lnTo>
                      <a:pt x="113868" y="62307"/>
                    </a:lnTo>
                    <a:lnTo>
                      <a:pt x="106946" y="90611"/>
                    </a:lnTo>
                    <a:lnTo>
                      <a:pt x="106177" y="90611"/>
                    </a:lnTo>
                    <a:lnTo>
                      <a:pt x="106177" y="91420"/>
                    </a:lnTo>
                    <a:lnTo>
                      <a:pt x="57722" y="136706"/>
                    </a:lnTo>
                    <a:lnTo>
                      <a:pt x="4651" y="231322"/>
                    </a:lnTo>
                    <a:lnTo>
                      <a:pt x="16188" y="243452"/>
                    </a:lnTo>
                    <a:lnTo>
                      <a:pt x="16188" y="244261"/>
                    </a:lnTo>
                    <a:lnTo>
                      <a:pt x="16957" y="244261"/>
                    </a:lnTo>
                    <a:lnTo>
                      <a:pt x="22341" y="270947"/>
                    </a:lnTo>
                    <a:lnTo>
                      <a:pt x="58491" y="293591"/>
                    </a:lnTo>
                    <a:lnTo>
                      <a:pt x="59260" y="293591"/>
                    </a:lnTo>
                    <a:lnTo>
                      <a:pt x="59260" y="294399"/>
                    </a:lnTo>
                    <a:lnTo>
                      <a:pt x="80796" y="349390"/>
                    </a:lnTo>
                    <a:lnTo>
                      <a:pt x="81565" y="349390"/>
                    </a:lnTo>
                    <a:lnTo>
                      <a:pt x="81565" y="349390"/>
                    </a:lnTo>
                    <a:lnTo>
                      <a:pt x="82334" y="382546"/>
                    </a:lnTo>
                    <a:lnTo>
                      <a:pt x="82334" y="383354"/>
                    </a:lnTo>
                    <a:lnTo>
                      <a:pt x="81565" y="384163"/>
                    </a:lnTo>
                    <a:lnTo>
                      <a:pt x="63105" y="410850"/>
                    </a:lnTo>
                    <a:lnTo>
                      <a:pt x="70797" y="452901"/>
                    </a:lnTo>
                    <a:lnTo>
                      <a:pt x="70797" y="452901"/>
                    </a:lnTo>
                    <a:lnTo>
                      <a:pt x="75412" y="477970"/>
                    </a:lnTo>
                    <a:lnTo>
                      <a:pt x="75412" y="478779"/>
                    </a:lnTo>
                    <a:lnTo>
                      <a:pt x="75412" y="479588"/>
                    </a:lnTo>
                    <a:lnTo>
                      <a:pt x="53107" y="507892"/>
                    </a:lnTo>
                    <a:lnTo>
                      <a:pt x="59260" y="524065"/>
                    </a:lnTo>
                    <a:lnTo>
                      <a:pt x="98486" y="550752"/>
                    </a:lnTo>
                    <a:lnTo>
                      <a:pt x="99255" y="551561"/>
                    </a:lnTo>
                    <a:lnTo>
                      <a:pt x="99255" y="552369"/>
                    </a:lnTo>
                    <a:lnTo>
                      <a:pt x="93871" y="593612"/>
                    </a:lnTo>
                    <a:lnTo>
                      <a:pt x="93871" y="593612"/>
                    </a:lnTo>
                    <a:lnTo>
                      <a:pt x="91563" y="614638"/>
                    </a:lnTo>
                    <a:lnTo>
                      <a:pt x="106177" y="637281"/>
                    </a:lnTo>
                    <a:lnTo>
                      <a:pt x="136173" y="630812"/>
                    </a:lnTo>
                    <a:lnTo>
                      <a:pt x="146172" y="610595"/>
                    </a:lnTo>
                    <a:lnTo>
                      <a:pt x="146941" y="608977"/>
                    </a:lnTo>
                    <a:lnTo>
                      <a:pt x="148479" y="609786"/>
                    </a:lnTo>
                    <a:lnTo>
                      <a:pt x="172322" y="620299"/>
                    </a:lnTo>
                    <a:lnTo>
                      <a:pt x="189243" y="620299"/>
                    </a:lnTo>
                    <a:lnTo>
                      <a:pt x="197704" y="613021"/>
                    </a:lnTo>
                    <a:lnTo>
                      <a:pt x="198473" y="613021"/>
                    </a:lnTo>
                    <a:lnTo>
                      <a:pt x="199242" y="613021"/>
                    </a:lnTo>
                    <a:lnTo>
                      <a:pt x="213856" y="616255"/>
                    </a:lnTo>
                    <a:lnTo>
                      <a:pt x="230007" y="606551"/>
                    </a:lnTo>
                    <a:lnTo>
                      <a:pt x="237699" y="598464"/>
                    </a:lnTo>
                    <a:lnTo>
                      <a:pt x="237699" y="597656"/>
                    </a:lnTo>
                    <a:lnTo>
                      <a:pt x="239237" y="597656"/>
                    </a:lnTo>
                    <a:lnTo>
                      <a:pt x="266926" y="598464"/>
                    </a:lnTo>
                    <a:lnTo>
                      <a:pt x="272310" y="582291"/>
                    </a:lnTo>
                    <a:lnTo>
                      <a:pt x="273848" y="579864"/>
                    </a:lnTo>
                    <a:lnTo>
                      <a:pt x="275386" y="581482"/>
                    </a:lnTo>
                    <a:lnTo>
                      <a:pt x="295384" y="600890"/>
                    </a:lnTo>
                    <a:lnTo>
                      <a:pt x="329995" y="616255"/>
                    </a:lnTo>
                    <a:lnTo>
                      <a:pt x="347685" y="620299"/>
                    </a:lnTo>
                    <a:lnTo>
                      <a:pt x="348454" y="621107"/>
                    </a:lnTo>
                    <a:lnTo>
                      <a:pt x="349223" y="621916"/>
                    </a:lnTo>
                    <a:lnTo>
                      <a:pt x="370759" y="672863"/>
                    </a:lnTo>
                    <a:lnTo>
                      <a:pt x="370759" y="672863"/>
                    </a:lnTo>
                    <a:lnTo>
                      <a:pt x="399986" y="733514"/>
                    </a:lnTo>
                    <a:lnTo>
                      <a:pt x="461516" y="781227"/>
                    </a:lnTo>
                    <a:lnTo>
                      <a:pt x="495358" y="761010"/>
                    </a:lnTo>
                    <a:lnTo>
                      <a:pt x="499204" y="739175"/>
                    </a:lnTo>
                    <a:lnTo>
                      <a:pt x="499204" y="738366"/>
                    </a:lnTo>
                    <a:lnTo>
                      <a:pt x="499973" y="738366"/>
                    </a:lnTo>
                    <a:lnTo>
                      <a:pt x="520740" y="724619"/>
                    </a:lnTo>
                    <a:lnTo>
                      <a:pt x="520740" y="723810"/>
                    </a:lnTo>
                    <a:lnTo>
                      <a:pt x="521509" y="723810"/>
                    </a:lnTo>
                    <a:lnTo>
                      <a:pt x="546121" y="727045"/>
                    </a:lnTo>
                    <a:lnTo>
                      <a:pt x="566888" y="656689"/>
                    </a:lnTo>
                    <a:lnTo>
                      <a:pt x="566888" y="655881"/>
                    </a:lnTo>
                    <a:lnTo>
                      <a:pt x="567657" y="655072"/>
                    </a:lnTo>
                    <a:lnTo>
                      <a:pt x="596884" y="631620"/>
                    </a:lnTo>
                    <a:lnTo>
                      <a:pt x="597653" y="630812"/>
                    </a:lnTo>
                    <a:lnTo>
                      <a:pt x="599191" y="631620"/>
                    </a:lnTo>
                    <a:lnTo>
                      <a:pt x="630726" y="641324"/>
                    </a:lnTo>
                    <a:lnTo>
                      <a:pt x="630726" y="641324"/>
                    </a:lnTo>
                    <a:lnTo>
                      <a:pt x="631495" y="641324"/>
                    </a:lnTo>
                    <a:lnTo>
                      <a:pt x="673797" y="671246"/>
                    </a:lnTo>
                    <a:lnTo>
                      <a:pt x="738404" y="672054"/>
                    </a:lnTo>
                    <a:lnTo>
                      <a:pt x="739173" y="672054"/>
                    </a:lnTo>
                    <a:lnTo>
                      <a:pt x="739943" y="672863"/>
                    </a:lnTo>
                    <a:lnTo>
                      <a:pt x="785321" y="707637"/>
                    </a:lnTo>
                    <a:lnTo>
                      <a:pt x="839161" y="674481"/>
                    </a:lnTo>
                    <a:lnTo>
                      <a:pt x="840699" y="673672"/>
                    </a:lnTo>
                    <a:lnTo>
                      <a:pt x="841468" y="674481"/>
                    </a:lnTo>
                    <a:lnTo>
                      <a:pt x="869157" y="695506"/>
                    </a:lnTo>
                    <a:lnTo>
                      <a:pt x="901461" y="691463"/>
                    </a:lnTo>
                    <a:lnTo>
                      <a:pt x="936071" y="676098"/>
                    </a:lnTo>
                    <a:lnTo>
                      <a:pt x="942224" y="659116"/>
                    </a:lnTo>
                    <a:lnTo>
                      <a:pt x="902999" y="634855"/>
                    </a:lnTo>
                    <a:lnTo>
                      <a:pt x="902230" y="634046"/>
                    </a:lnTo>
                    <a:lnTo>
                      <a:pt x="902230" y="633238"/>
                    </a:lnTo>
                    <a:lnTo>
                      <a:pt x="902230" y="581482"/>
                    </a:lnTo>
                    <a:lnTo>
                      <a:pt x="878387" y="556413"/>
                    </a:lnTo>
                    <a:lnTo>
                      <a:pt x="866080" y="555604"/>
                    </a:lnTo>
                    <a:lnTo>
                      <a:pt x="864542" y="555604"/>
                    </a:lnTo>
                    <a:lnTo>
                      <a:pt x="864542" y="554795"/>
                    </a:lnTo>
                    <a:lnTo>
                      <a:pt x="839930" y="517596"/>
                    </a:lnTo>
                    <a:lnTo>
                      <a:pt x="808395" y="518405"/>
                    </a:lnTo>
                    <a:lnTo>
                      <a:pt x="807626" y="518405"/>
                    </a:lnTo>
                    <a:lnTo>
                      <a:pt x="806857" y="518405"/>
                    </a:lnTo>
                    <a:lnTo>
                      <a:pt x="776861" y="487675"/>
                    </a:lnTo>
                    <a:lnTo>
                      <a:pt x="743019" y="514361"/>
                    </a:lnTo>
                    <a:lnTo>
                      <a:pt x="742250" y="514361"/>
                    </a:lnTo>
                    <a:lnTo>
                      <a:pt x="741481" y="514361"/>
                    </a:lnTo>
                    <a:lnTo>
                      <a:pt x="698409" y="510318"/>
                    </a:lnTo>
                    <a:lnTo>
                      <a:pt x="698409" y="510318"/>
                    </a:lnTo>
                    <a:lnTo>
                      <a:pt x="697640" y="509509"/>
                    </a:lnTo>
                    <a:lnTo>
                      <a:pt x="656107" y="482822"/>
                    </a:lnTo>
                    <a:lnTo>
                      <a:pt x="655338" y="482822"/>
                    </a:lnTo>
                    <a:lnTo>
                      <a:pt x="655338" y="482014"/>
                    </a:lnTo>
                    <a:lnTo>
                      <a:pt x="632264" y="441580"/>
                    </a:lnTo>
                    <a:lnTo>
                      <a:pt x="569195" y="413276"/>
                    </a:lnTo>
                    <a:lnTo>
                      <a:pt x="568426" y="412467"/>
                    </a:lnTo>
                    <a:lnTo>
                      <a:pt x="568426" y="412467"/>
                    </a:lnTo>
                    <a:lnTo>
                      <a:pt x="523047" y="368798"/>
                    </a:lnTo>
                    <a:lnTo>
                      <a:pt x="471515" y="368798"/>
                    </a:lnTo>
                    <a:lnTo>
                      <a:pt x="469208" y="368798"/>
                    </a:lnTo>
                    <a:lnTo>
                      <a:pt x="469208" y="367181"/>
                    </a:lnTo>
                    <a:lnTo>
                      <a:pt x="469977" y="331599"/>
                    </a:lnTo>
                    <a:lnTo>
                      <a:pt x="457671" y="314616"/>
                    </a:lnTo>
                    <a:lnTo>
                      <a:pt x="456902" y="313808"/>
                    </a:lnTo>
                    <a:lnTo>
                      <a:pt x="456902" y="312999"/>
                    </a:lnTo>
                    <a:lnTo>
                      <a:pt x="455363" y="262052"/>
                    </a:lnTo>
                    <a:lnTo>
                      <a:pt x="432289" y="232131"/>
                    </a:lnTo>
                    <a:lnTo>
                      <a:pt x="356145" y="227278"/>
                    </a:lnTo>
                    <a:lnTo>
                      <a:pt x="355376" y="227278"/>
                    </a:lnTo>
                    <a:lnTo>
                      <a:pt x="355376" y="227278"/>
                    </a:lnTo>
                    <a:lnTo>
                      <a:pt x="343070" y="215148"/>
                    </a:lnTo>
                    <a:lnTo>
                      <a:pt x="342301" y="215148"/>
                    </a:lnTo>
                    <a:lnTo>
                      <a:pt x="342301" y="213531"/>
                    </a:lnTo>
                    <a:lnTo>
                      <a:pt x="341532" y="180375"/>
                    </a:lnTo>
                    <a:lnTo>
                      <a:pt x="310766" y="155306"/>
                    </a:lnTo>
                    <a:lnTo>
                      <a:pt x="243083" y="150454"/>
                    </a:lnTo>
                    <a:lnTo>
                      <a:pt x="242313" y="149645"/>
                    </a:lnTo>
                    <a:lnTo>
                      <a:pt x="241544" y="148836"/>
                    </a:lnTo>
                    <a:lnTo>
                      <a:pt x="223085" y="107593"/>
                    </a:lnTo>
                    <a:lnTo>
                      <a:pt x="223085" y="106785"/>
                    </a:lnTo>
                    <a:lnTo>
                      <a:pt x="223854" y="105976"/>
                    </a:lnTo>
                    <a:lnTo>
                      <a:pt x="250774" y="65542"/>
                    </a:lnTo>
                    <a:lnTo>
                      <a:pt x="25308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2" name="Полилиния: фигура 99">
                <a:extLst>
                  <a:ext uri="{FF2B5EF4-FFF2-40B4-BE49-F238E27FC236}">
                    <a16:creationId xmlns:a16="http://schemas.microsoft.com/office/drawing/2014/main" xmlns="" id="{A7F2DB31-17AB-4550-BAD6-E4928AD62CC2}"/>
                  </a:ext>
                </a:extLst>
              </p:cNvPr>
              <p:cNvSpPr/>
              <p:nvPr/>
            </p:nvSpPr>
            <p:spPr>
              <a:xfrm>
                <a:off x="7848588" y="885114"/>
                <a:ext cx="253814" cy="250692"/>
              </a:xfrm>
              <a:custGeom>
                <a:avLst/>
                <a:gdLst>
                  <a:gd name="connsiteX0" fmla="*/ 77719 w 253813"/>
                  <a:gd name="connsiteY0" fmla="*/ 4890 h 250691"/>
                  <a:gd name="connsiteX1" fmla="*/ 68489 w 253813"/>
                  <a:gd name="connsiteY1" fmla="*/ 12169 h 250691"/>
                  <a:gd name="connsiteX2" fmla="*/ 63105 w 253813"/>
                  <a:gd name="connsiteY2" fmla="*/ 27534 h 250691"/>
                  <a:gd name="connsiteX3" fmla="*/ 64644 w 253813"/>
                  <a:gd name="connsiteY3" fmla="*/ 76863 h 250691"/>
                  <a:gd name="connsiteX4" fmla="*/ 64644 w 253813"/>
                  <a:gd name="connsiteY4" fmla="*/ 78481 h 250691"/>
                  <a:gd name="connsiteX5" fmla="*/ 63105 w 253813"/>
                  <a:gd name="connsiteY5" fmla="*/ 79289 h 250691"/>
                  <a:gd name="connsiteX6" fmla="*/ 28494 w 253813"/>
                  <a:gd name="connsiteY6" fmla="*/ 90611 h 250691"/>
                  <a:gd name="connsiteX7" fmla="*/ 26187 w 253813"/>
                  <a:gd name="connsiteY7" fmla="*/ 107593 h 250691"/>
                  <a:gd name="connsiteX8" fmla="*/ 26187 w 253813"/>
                  <a:gd name="connsiteY8" fmla="*/ 109211 h 250691"/>
                  <a:gd name="connsiteX9" fmla="*/ 24649 w 253813"/>
                  <a:gd name="connsiteY9" fmla="*/ 109211 h 250691"/>
                  <a:gd name="connsiteX10" fmla="*/ 13112 w 253813"/>
                  <a:gd name="connsiteY10" fmla="*/ 110828 h 250691"/>
                  <a:gd name="connsiteX11" fmla="*/ 10035 w 253813"/>
                  <a:gd name="connsiteY11" fmla="*/ 122958 h 250691"/>
                  <a:gd name="connsiteX12" fmla="*/ 10035 w 253813"/>
                  <a:gd name="connsiteY12" fmla="*/ 122958 h 250691"/>
                  <a:gd name="connsiteX13" fmla="*/ 9266 w 253813"/>
                  <a:gd name="connsiteY13" fmla="*/ 123767 h 250691"/>
                  <a:gd name="connsiteX14" fmla="*/ 4651 w 253813"/>
                  <a:gd name="connsiteY14" fmla="*/ 128619 h 250691"/>
                  <a:gd name="connsiteX15" fmla="*/ 16188 w 253813"/>
                  <a:gd name="connsiteY15" fmla="*/ 141558 h 250691"/>
                  <a:gd name="connsiteX16" fmla="*/ 38493 w 253813"/>
                  <a:gd name="connsiteY16" fmla="*/ 158540 h 250691"/>
                  <a:gd name="connsiteX17" fmla="*/ 81565 w 253813"/>
                  <a:gd name="connsiteY17" fmla="*/ 169862 h 250691"/>
                  <a:gd name="connsiteX18" fmla="*/ 82334 w 253813"/>
                  <a:gd name="connsiteY18" fmla="*/ 170671 h 250691"/>
                  <a:gd name="connsiteX19" fmla="*/ 82334 w 253813"/>
                  <a:gd name="connsiteY19" fmla="*/ 170671 h 250691"/>
                  <a:gd name="connsiteX20" fmla="*/ 96947 w 253813"/>
                  <a:gd name="connsiteY20" fmla="*/ 184418 h 250691"/>
                  <a:gd name="connsiteX21" fmla="*/ 139250 w 253813"/>
                  <a:gd name="connsiteY21" fmla="*/ 187653 h 250691"/>
                  <a:gd name="connsiteX22" fmla="*/ 142326 w 253813"/>
                  <a:gd name="connsiteY22" fmla="*/ 171479 h 250691"/>
                  <a:gd name="connsiteX23" fmla="*/ 142326 w 253813"/>
                  <a:gd name="connsiteY23" fmla="*/ 170671 h 250691"/>
                  <a:gd name="connsiteX24" fmla="*/ 142326 w 253813"/>
                  <a:gd name="connsiteY24" fmla="*/ 170671 h 250691"/>
                  <a:gd name="connsiteX25" fmla="*/ 150787 w 253813"/>
                  <a:gd name="connsiteY25" fmla="*/ 164201 h 250691"/>
                  <a:gd name="connsiteX26" fmla="*/ 152325 w 253813"/>
                  <a:gd name="connsiteY26" fmla="*/ 163393 h 250691"/>
                  <a:gd name="connsiteX27" fmla="*/ 153094 w 253813"/>
                  <a:gd name="connsiteY27" fmla="*/ 164201 h 250691"/>
                  <a:gd name="connsiteX28" fmla="*/ 172322 w 253813"/>
                  <a:gd name="connsiteY28" fmla="*/ 178757 h 250691"/>
                  <a:gd name="connsiteX29" fmla="*/ 173091 w 253813"/>
                  <a:gd name="connsiteY29" fmla="*/ 178757 h 250691"/>
                  <a:gd name="connsiteX30" fmla="*/ 173091 w 253813"/>
                  <a:gd name="connsiteY30" fmla="*/ 179566 h 250691"/>
                  <a:gd name="connsiteX31" fmla="*/ 177706 w 253813"/>
                  <a:gd name="connsiteY31" fmla="*/ 198166 h 250691"/>
                  <a:gd name="connsiteX32" fmla="*/ 200780 w 253813"/>
                  <a:gd name="connsiteY32" fmla="*/ 218383 h 250691"/>
                  <a:gd name="connsiteX33" fmla="*/ 220778 w 253813"/>
                  <a:gd name="connsiteY33" fmla="*/ 216766 h 250691"/>
                  <a:gd name="connsiteX34" fmla="*/ 221547 w 253813"/>
                  <a:gd name="connsiteY34" fmla="*/ 216766 h 250691"/>
                  <a:gd name="connsiteX35" fmla="*/ 222316 w 253813"/>
                  <a:gd name="connsiteY35" fmla="*/ 217574 h 250691"/>
                  <a:gd name="connsiteX36" fmla="*/ 253081 w 253813"/>
                  <a:gd name="connsiteY36" fmla="*/ 246687 h 250691"/>
                  <a:gd name="connsiteX37" fmla="*/ 254620 w 253813"/>
                  <a:gd name="connsiteY37" fmla="*/ 231322 h 250691"/>
                  <a:gd name="connsiteX38" fmla="*/ 249236 w 253813"/>
                  <a:gd name="connsiteY38" fmla="*/ 212722 h 250691"/>
                  <a:gd name="connsiteX39" fmla="*/ 235391 w 253813"/>
                  <a:gd name="connsiteY39" fmla="*/ 196549 h 250691"/>
                  <a:gd name="connsiteX40" fmla="*/ 234622 w 253813"/>
                  <a:gd name="connsiteY40" fmla="*/ 195740 h 250691"/>
                  <a:gd name="connsiteX41" fmla="*/ 235391 w 253813"/>
                  <a:gd name="connsiteY41" fmla="*/ 194123 h 250691"/>
                  <a:gd name="connsiteX42" fmla="*/ 248466 w 253813"/>
                  <a:gd name="connsiteY42" fmla="*/ 172288 h 250691"/>
                  <a:gd name="connsiteX43" fmla="*/ 246159 w 253813"/>
                  <a:gd name="connsiteY43" fmla="*/ 148028 h 250691"/>
                  <a:gd name="connsiteX44" fmla="*/ 233853 w 253813"/>
                  <a:gd name="connsiteY44" fmla="*/ 122150 h 250691"/>
                  <a:gd name="connsiteX45" fmla="*/ 233084 w 253813"/>
                  <a:gd name="connsiteY45" fmla="*/ 122150 h 250691"/>
                  <a:gd name="connsiteX46" fmla="*/ 233853 w 253813"/>
                  <a:gd name="connsiteY46" fmla="*/ 121341 h 250691"/>
                  <a:gd name="connsiteX47" fmla="*/ 236929 w 253813"/>
                  <a:gd name="connsiteY47" fmla="*/ 103550 h 250691"/>
                  <a:gd name="connsiteX48" fmla="*/ 224623 w 253813"/>
                  <a:gd name="connsiteY48" fmla="*/ 101933 h 250691"/>
                  <a:gd name="connsiteX49" fmla="*/ 223854 w 253813"/>
                  <a:gd name="connsiteY49" fmla="*/ 101124 h 250691"/>
                  <a:gd name="connsiteX50" fmla="*/ 223085 w 253813"/>
                  <a:gd name="connsiteY50" fmla="*/ 100315 h 250691"/>
                  <a:gd name="connsiteX51" fmla="*/ 220778 w 253813"/>
                  <a:gd name="connsiteY51" fmla="*/ 88185 h 250691"/>
                  <a:gd name="connsiteX52" fmla="*/ 199242 w 253813"/>
                  <a:gd name="connsiteY52" fmla="*/ 87376 h 250691"/>
                  <a:gd name="connsiteX53" fmla="*/ 198473 w 253813"/>
                  <a:gd name="connsiteY53" fmla="*/ 87376 h 250691"/>
                  <a:gd name="connsiteX54" fmla="*/ 197704 w 253813"/>
                  <a:gd name="connsiteY54" fmla="*/ 86568 h 250691"/>
                  <a:gd name="connsiteX55" fmla="*/ 191551 w 253813"/>
                  <a:gd name="connsiteY55" fmla="*/ 74437 h 250691"/>
                  <a:gd name="connsiteX56" fmla="*/ 190781 w 253813"/>
                  <a:gd name="connsiteY56" fmla="*/ 73629 h 250691"/>
                  <a:gd name="connsiteX57" fmla="*/ 191551 w 253813"/>
                  <a:gd name="connsiteY57" fmla="*/ 72820 h 250691"/>
                  <a:gd name="connsiteX58" fmla="*/ 196935 w 253813"/>
                  <a:gd name="connsiteY58" fmla="*/ 62307 h 250691"/>
                  <a:gd name="connsiteX59" fmla="*/ 195396 w 253813"/>
                  <a:gd name="connsiteY59" fmla="*/ 47751 h 250691"/>
                  <a:gd name="connsiteX60" fmla="*/ 179244 w 253813"/>
                  <a:gd name="connsiteY60" fmla="*/ 42090 h 250691"/>
                  <a:gd name="connsiteX61" fmla="*/ 174630 w 253813"/>
                  <a:gd name="connsiteY61" fmla="*/ 49368 h 250691"/>
                  <a:gd name="connsiteX62" fmla="*/ 173861 w 253813"/>
                  <a:gd name="connsiteY62" fmla="*/ 50177 h 250691"/>
                  <a:gd name="connsiteX63" fmla="*/ 172322 w 253813"/>
                  <a:gd name="connsiteY63" fmla="*/ 49368 h 250691"/>
                  <a:gd name="connsiteX64" fmla="*/ 161554 w 253813"/>
                  <a:gd name="connsiteY64" fmla="*/ 48559 h 250691"/>
                  <a:gd name="connsiteX65" fmla="*/ 160785 w 253813"/>
                  <a:gd name="connsiteY65" fmla="*/ 48559 h 250691"/>
                  <a:gd name="connsiteX66" fmla="*/ 160016 w 253813"/>
                  <a:gd name="connsiteY66" fmla="*/ 47751 h 250691"/>
                  <a:gd name="connsiteX67" fmla="*/ 149248 w 253813"/>
                  <a:gd name="connsiteY67" fmla="*/ 37238 h 250691"/>
                  <a:gd name="connsiteX68" fmla="*/ 130789 w 253813"/>
                  <a:gd name="connsiteY68" fmla="*/ 39664 h 250691"/>
                  <a:gd name="connsiteX69" fmla="*/ 129251 w 253813"/>
                  <a:gd name="connsiteY69" fmla="*/ 39664 h 250691"/>
                  <a:gd name="connsiteX70" fmla="*/ 129251 w 253813"/>
                  <a:gd name="connsiteY70" fmla="*/ 38855 h 250691"/>
                  <a:gd name="connsiteX71" fmla="*/ 118483 w 253813"/>
                  <a:gd name="connsiteY71" fmla="*/ 19447 h 250691"/>
                  <a:gd name="connsiteX72" fmla="*/ 106946 w 253813"/>
                  <a:gd name="connsiteY72" fmla="*/ 13786 h 250691"/>
                  <a:gd name="connsiteX73" fmla="*/ 86179 w 253813"/>
                  <a:gd name="connsiteY73" fmla="*/ 24299 h 250691"/>
                  <a:gd name="connsiteX74" fmla="*/ 83872 w 253813"/>
                  <a:gd name="connsiteY74" fmla="*/ 25108 h 250691"/>
                  <a:gd name="connsiteX75" fmla="*/ 83103 w 253813"/>
                  <a:gd name="connsiteY75" fmla="*/ 23490 h 250691"/>
                  <a:gd name="connsiteX76" fmla="*/ 77719 w 253813"/>
                  <a:gd name="connsiteY76" fmla="*/ 4890 h 25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53813" h="250691">
                    <a:moveTo>
                      <a:pt x="77719" y="4890"/>
                    </a:moveTo>
                    <a:lnTo>
                      <a:pt x="68489" y="12169"/>
                    </a:lnTo>
                    <a:lnTo>
                      <a:pt x="63105" y="27534"/>
                    </a:lnTo>
                    <a:lnTo>
                      <a:pt x="64644" y="76863"/>
                    </a:lnTo>
                    <a:lnTo>
                      <a:pt x="64644" y="78481"/>
                    </a:lnTo>
                    <a:lnTo>
                      <a:pt x="63105" y="79289"/>
                    </a:lnTo>
                    <a:lnTo>
                      <a:pt x="28494" y="90611"/>
                    </a:lnTo>
                    <a:lnTo>
                      <a:pt x="26187" y="107593"/>
                    </a:lnTo>
                    <a:lnTo>
                      <a:pt x="26187" y="109211"/>
                    </a:lnTo>
                    <a:lnTo>
                      <a:pt x="24649" y="109211"/>
                    </a:lnTo>
                    <a:lnTo>
                      <a:pt x="13112" y="110828"/>
                    </a:lnTo>
                    <a:lnTo>
                      <a:pt x="10035" y="122958"/>
                    </a:lnTo>
                    <a:lnTo>
                      <a:pt x="10035" y="122958"/>
                    </a:lnTo>
                    <a:lnTo>
                      <a:pt x="9266" y="123767"/>
                    </a:lnTo>
                    <a:lnTo>
                      <a:pt x="4651" y="128619"/>
                    </a:lnTo>
                    <a:lnTo>
                      <a:pt x="16188" y="141558"/>
                    </a:lnTo>
                    <a:lnTo>
                      <a:pt x="38493" y="158540"/>
                    </a:lnTo>
                    <a:lnTo>
                      <a:pt x="81565" y="169862"/>
                    </a:lnTo>
                    <a:lnTo>
                      <a:pt x="82334" y="170671"/>
                    </a:lnTo>
                    <a:lnTo>
                      <a:pt x="82334" y="170671"/>
                    </a:lnTo>
                    <a:lnTo>
                      <a:pt x="96947" y="184418"/>
                    </a:lnTo>
                    <a:lnTo>
                      <a:pt x="139250" y="187653"/>
                    </a:lnTo>
                    <a:lnTo>
                      <a:pt x="142326" y="171479"/>
                    </a:lnTo>
                    <a:lnTo>
                      <a:pt x="142326" y="170671"/>
                    </a:lnTo>
                    <a:lnTo>
                      <a:pt x="142326" y="170671"/>
                    </a:lnTo>
                    <a:lnTo>
                      <a:pt x="150787" y="164201"/>
                    </a:lnTo>
                    <a:lnTo>
                      <a:pt x="152325" y="163393"/>
                    </a:lnTo>
                    <a:lnTo>
                      <a:pt x="153094" y="164201"/>
                    </a:lnTo>
                    <a:lnTo>
                      <a:pt x="172322" y="178757"/>
                    </a:lnTo>
                    <a:lnTo>
                      <a:pt x="173091" y="178757"/>
                    </a:lnTo>
                    <a:lnTo>
                      <a:pt x="173091" y="179566"/>
                    </a:lnTo>
                    <a:lnTo>
                      <a:pt x="177706" y="198166"/>
                    </a:lnTo>
                    <a:lnTo>
                      <a:pt x="200780" y="218383"/>
                    </a:lnTo>
                    <a:lnTo>
                      <a:pt x="220778" y="216766"/>
                    </a:lnTo>
                    <a:lnTo>
                      <a:pt x="221547" y="216766"/>
                    </a:lnTo>
                    <a:lnTo>
                      <a:pt x="222316" y="217574"/>
                    </a:lnTo>
                    <a:lnTo>
                      <a:pt x="253081" y="246687"/>
                    </a:lnTo>
                    <a:lnTo>
                      <a:pt x="254620" y="231322"/>
                    </a:lnTo>
                    <a:lnTo>
                      <a:pt x="249236" y="212722"/>
                    </a:lnTo>
                    <a:lnTo>
                      <a:pt x="235391" y="196549"/>
                    </a:lnTo>
                    <a:lnTo>
                      <a:pt x="234622" y="195740"/>
                    </a:lnTo>
                    <a:lnTo>
                      <a:pt x="235391" y="194123"/>
                    </a:lnTo>
                    <a:lnTo>
                      <a:pt x="248466" y="172288"/>
                    </a:lnTo>
                    <a:lnTo>
                      <a:pt x="246159" y="148028"/>
                    </a:lnTo>
                    <a:lnTo>
                      <a:pt x="233853" y="122150"/>
                    </a:lnTo>
                    <a:lnTo>
                      <a:pt x="233084" y="122150"/>
                    </a:lnTo>
                    <a:lnTo>
                      <a:pt x="233853" y="121341"/>
                    </a:lnTo>
                    <a:lnTo>
                      <a:pt x="236929" y="103550"/>
                    </a:lnTo>
                    <a:lnTo>
                      <a:pt x="224623" y="101933"/>
                    </a:lnTo>
                    <a:lnTo>
                      <a:pt x="223854" y="101124"/>
                    </a:lnTo>
                    <a:lnTo>
                      <a:pt x="223085" y="100315"/>
                    </a:lnTo>
                    <a:lnTo>
                      <a:pt x="220778" y="88185"/>
                    </a:lnTo>
                    <a:lnTo>
                      <a:pt x="199242" y="87376"/>
                    </a:lnTo>
                    <a:lnTo>
                      <a:pt x="198473" y="87376"/>
                    </a:lnTo>
                    <a:lnTo>
                      <a:pt x="197704" y="86568"/>
                    </a:lnTo>
                    <a:lnTo>
                      <a:pt x="191551" y="74437"/>
                    </a:lnTo>
                    <a:lnTo>
                      <a:pt x="190781" y="73629"/>
                    </a:lnTo>
                    <a:lnTo>
                      <a:pt x="191551" y="72820"/>
                    </a:lnTo>
                    <a:lnTo>
                      <a:pt x="196935" y="62307"/>
                    </a:lnTo>
                    <a:lnTo>
                      <a:pt x="195396" y="47751"/>
                    </a:lnTo>
                    <a:lnTo>
                      <a:pt x="179244" y="42090"/>
                    </a:lnTo>
                    <a:lnTo>
                      <a:pt x="174630" y="49368"/>
                    </a:lnTo>
                    <a:lnTo>
                      <a:pt x="173861" y="50177"/>
                    </a:lnTo>
                    <a:lnTo>
                      <a:pt x="172322" y="49368"/>
                    </a:lnTo>
                    <a:lnTo>
                      <a:pt x="161554" y="48559"/>
                    </a:lnTo>
                    <a:lnTo>
                      <a:pt x="160785" y="48559"/>
                    </a:lnTo>
                    <a:lnTo>
                      <a:pt x="160016" y="47751"/>
                    </a:lnTo>
                    <a:lnTo>
                      <a:pt x="149248" y="37238"/>
                    </a:lnTo>
                    <a:lnTo>
                      <a:pt x="130789" y="39664"/>
                    </a:lnTo>
                    <a:lnTo>
                      <a:pt x="129251" y="39664"/>
                    </a:lnTo>
                    <a:lnTo>
                      <a:pt x="129251" y="38855"/>
                    </a:lnTo>
                    <a:lnTo>
                      <a:pt x="118483" y="19447"/>
                    </a:lnTo>
                    <a:lnTo>
                      <a:pt x="106946" y="13786"/>
                    </a:lnTo>
                    <a:lnTo>
                      <a:pt x="86179" y="24299"/>
                    </a:lnTo>
                    <a:lnTo>
                      <a:pt x="83872" y="25108"/>
                    </a:lnTo>
                    <a:lnTo>
                      <a:pt x="83103" y="23490"/>
                    </a:lnTo>
                    <a:lnTo>
                      <a:pt x="7771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3" name="Полилиния: фигура 100">
                <a:extLst>
                  <a:ext uri="{FF2B5EF4-FFF2-40B4-BE49-F238E27FC236}">
                    <a16:creationId xmlns:a16="http://schemas.microsoft.com/office/drawing/2014/main" xmlns="" id="{32B39388-91B1-4EDF-BADD-35CD04193C39}"/>
                  </a:ext>
                </a:extLst>
              </p:cNvPr>
              <p:cNvSpPr/>
              <p:nvPr/>
            </p:nvSpPr>
            <p:spPr>
              <a:xfrm>
                <a:off x="8083173" y="973260"/>
                <a:ext cx="461480" cy="436689"/>
              </a:xfrm>
              <a:custGeom>
                <a:avLst/>
                <a:gdLst>
                  <a:gd name="connsiteX0" fmla="*/ 60029 w 461479"/>
                  <a:gd name="connsiteY0" fmla="*/ 201401 h 436689"/>
                  <a:gd name="connsiteX1" fmla="*/ 100793 w 461479"/>
                  <a:gd name="connsiteY1" fmla="*/ 228896 h 436689"/>
                  <a:gd name="connsiteX2" fmla="*/ 116945 w 461479"/>
                  <a:gd name="connsiteY2" fmla="*/ 228087 h 436689"/>
                  <a:gd name="connsiteX3" fmla="*/ 117714 w 461479"/>
                  <a:gd name="connsiteY3" fmla="*/ 228087 h 436689"/>
                  <a:gd name="connsiteX4" fmla="*/ 118483 w 461479"/>
                  <a:gd name="connsiteY4" fmla="*/ 228896 h 436689"/>
                  <a:gd name="connsiteX5" fmla="*/ 137711 w 461479"/>
                  <a:gd name="connsiteY5" fmla="*/ 253965 h 436689"/>
                  <a:gd name="connsiteX6" fmla="*/ 138480 w 461479"/>
                  <a:gd name="connsiteY6" fmla="*/ 254774 h 436689"/>
                  <a:gd name="connsiteX7" fmla="*/ 137711 w 461479"/>
                  <a:gd name="connsiteY7" fmla="*/ 255582 h 436689"/>
                  <a:gd name="connsiteX8" fmla="*/ 128482 w 461479"/>
                  <a:gd name="connsiteY8" fmla="*/ 291164 h 436689"/>
                  <a:gd name="connsiteX9" fmla="*/ 153094 w 461479"/>
                  <a:gd name="connsiteY9" fmla="*/ 316234 h 436689"/>
                  <a:gd name="connsiteX10" fmla="*/ 220009 w 461479"/>
                  <a:gd name="connsiteY10" fmla="*/ 319468 h 436689"/>
                  <a:gd name="connsiteX11" fmla="*/ 220009 w 461479"/>
                  <a:gd name="connsiteY11" fmla="*/ 319468 h 436689"/>
                  <a:gd name="connsiteX12" fmla="*/ 220778 w 461479"/>
                  <a:gd name="connsiteY12" fmla="*/ 319468 h 436689"/>
                  <a:gd name="connsiteX13" fmla="*/ 264618 w 461479"/>
                  <a:gd name="connsiteY13" fmla="*/ 347772 h 436689"/>
                  <a:gd name="connsiteX14" fmla="*/ 265387 w 461479"/>
                  <a:gd name="connsiteY14" fmla="*/ 347772 h 436689"/>
                  <a:gd name="connsiteX15" fmla="*/ 265387 w 461479"/>
                  <a:gd name="connsiteY15" fmla="*/ 348581 h 436689"/>
                  <a:gd name="connsiteX16" fmla="*/ 293845 w 461479"/>
                  <a:gd name="connsiteY16" fmla="*/ 404380 h 436689"/>
                  <a:gd name="connsiteX17" fmla="*/ 340762 w 461479"/>
                  <a:gd name="connsiteY17" fmla="*/ 432684 h 436689"/>
                  <a:gd name="connsiteX18" fmla="*/ 372297 w 461479"/>
                  <a:gd name="connsiteY18" fmla="*/ 424597 h 436689"/>
                  <a:gd name="connsiteX19" fmla="*/ 373066 w 461479"/>
                  <a:gd name="connsiteY19" fmla="*/ 423789 h 436689"/>
                  <a:gd name="connsiteX20" fmla="*/ 373835 w 461479"/>
                  <a:gd name="connsiteY20" fmla="*/ 424597 h 436689"/>
                  <a:gd name="connsiteX21" fmla="*/ 387680 w 461479"/>
                  <a:gd name="connsiteY21" fmla="*/ 439154 h 436689"/>
                  <a:gd name="connsiteX22" fmla="*/ 409984 w 461479"/>
                  <a:gd name="connsiteY22" fmla="*/ 414893 h 436689"/>
                  <a:gd name="connsiteX23" fmla="*/ 389987 w 461479"/>
                  <a:gd name="connsiteY23" fmla="*/ 395485 h 436689"/>
                  <a:gd name="connsiteX24" fmla="*/ 389218 w 461479"/>
                  <a:gd name="connsiteY24" fmla="*/ 394676 h 436689"/>
                  <a:gd name="connsiteX25" fmla="*/ 389987 w 461479"/>
                  <a:gd name="connsiteY25" fmla="*/ 393867 h 436689"/>
                  <a:gd name="connsiteX26" fmla="*/ 394602 w 461479"/>
                  <a:gd name="connsiteY26" fmla="*/ 380928 h 436689"/>
                  <a:gd name="connsiteX27" fmla="*/ 395371 w 461479"/>
                  <a:gd name="connsiteY27" fmla="*/ 379311 h 436689"/>
                  <a:gd name="connsiteX28" fmla="*/ 396909 w 461479"/>
                  <a:gd name="connsiteY28" fmla="*/ 379311 h 436689"/>
                  <a:gd name="connsiteX29" fmla="*/ 425367 w 461479"/>
                  <a:gd name="connsiteY29" fmla="*/ 380928 h 436689"/>
                  <a:gd name="connsiteX30" fmla="*/ 456902 w 461479"/>
                  <a:gd name="connsiteY30" fmla="*/ 359094 h 436689"/>
                  <a:gd name="connsiteX31" fmla="*/ 456902 w 461479"/>
                  <a:gd name="connsiteY31" fmla="*/ 336451 h 436689"/>
                  <a:gd name="connsiteX32" fmla="*/ 435366 w 461479"/>
                  <a:gd name="connsiteY32" fmla="*/ 325938 h 436689"/>
                  <a:gd name="connsiteX33" fmla="*/ 433828 w 461479"/>
                  <a:gd name="connsiteY33" fmla="*/ 325129 h 436689"/>
                  <a:gd name="connsiteX34" fmla="*/ 434597 w 461479"/>
                  <a:gd name="connsiteY34" fmla="*/ 323512 h 436689"/>
                  <a:gd name="connsiteX35" fmla="*/ 441519 w 461479"/>
                  <a:gd name="connsiteY35" fmla="*/ 304103 h 436689"/>
                  <a:gd name="connsiteX36" fmla="*/ 421521 w 461479"/>
                  <a:gd name="connsiteY36" fmla="*/ 296825 h 436689"/>
                  <a:gd name="connsiteX37" fmla="*/ 408446 w 461479"/>
                  <a:gd name="connsiteY37" fmla="*/ 303295 h 436689"/>
                  <a:gd name="connsiteX38" fmla="*/ 406908 w 461479"/>
                  <a:gd name="connsiteY38" fmla="*/ 304103 h 436689"/>
                  <a:gd name="connsiteX39" fmla="*/ 406139 w 461479"/>
                  <a:gd name="connsiteY39" fmla="*/ 302486 h 436689"/>
                  <a:gd name="connsiteX40" fmla="*/ 389987 w 461479"/>
                  <a:gd name="connsiteY40" fmla="*/ 260434 h 436689"/>
                  <a:gd name="connsiteX41" fmla="*/ 351530 w 461479"/>
                  <a:gd name="connsiteY41" fmla="*/ 258817 h 436689"/>
                  <a:gd name="connsiteX42" fmla="*/ 350761 w 461479"/>
                  <a:gd name="connsiteY42" fmla="*/ 258817 h 436689"/>
                  <a:gd name="connsiteX43" fmla="*/ 349992 w 461479"/>
                  <a:gd name="connsiteY43" fmla="*/ 258817 h 436689"/>
                  <a:gd name="connsiteX44" fmla="*/ 325380 w 461479"/>
                  <a:gd name="connsiteY44" fmla="*/ 228896 h 436689"/>
                  <a:gd name="connsiteX45" fmla="*/ 302306 w 461479"/>
                  <a:gd name="connsiteY45" fmla="*/ 213531 h 436689"/>
                  <a:gd name="connsiteX46" fmla="*/ 302306 w 461479"/>
                  <a:gd name="connsiteY46" fmla="*/ 212722 h 436689"/>
                  <a:gd name="connsiteX47" fmla="*/ 302306 w 461479"/>
                  <a:gd name="connsiteY47" fmla="*/ 212722 h 436689"/>
                  <a:gd name="connsiteX48" fmla="*/ 280001 w 461479"/>
                  <a:gd name="connsiteY48" fmla="*/ 190888 h 436689"/>
                  <a:gd name="connsiteX49" fmla="*/ 280001 w 461479"/>
                  <a:gd name="connsiteY49" fmla="*/ 190888 h 436689"/>
                  <a:gd name="connsiteX50" fmla="*/ 279232 w 461479"/>
                  <a:gd name="connsiteY50" fmla="*/ 190888 h 436689"/>
                  <a:gd name="connsiteX51" fmla="*/ 213855 w 461479"/>
                  <a:gd name="connsiteY51" fmla="*/ 112445 h 436689"/>
                  <a:gd name="connsiteX52" fmla="*/ 213086 w 461479"/>
                  <a:gd name="connsiteY52" fmla="*/ 111637 h 436689"/>
                  <a:gd name="connsiteX53" fmla="*/ 213086 w 461479"/>
                  <a:gd name="connsiteY53" fmla="*/ 110828 h 436689"/>
                  <a:gd name="connsiteX54" fmla="*/ 218470 w 461479"/>
                  <a:gd name="connsiteY54" fmla="*/ 71203 h 436689"/>
                  <a:gd name="connsiteX55" fmla="*/ 218470 w 461479"/>
                  <a:gd name="connsiteY55" fmla="*/ 71203 h 436689"/>
                  <a:gd name="connsiteX56" fmla="*/ 218470 w 461479"/>
                  <a:gd name="connsiteY56" fmla="*/ 70394 h 436689"/>
                  <a:gd name="connsiteX57" fmla="*/ 243083 w 461479"/>
                  <a:gd name="connsiteY57" fmla="*/ 41281 h 436689"/>
                  <a:gd name="connsiteX58" fmla="*/ 226931 w 461479"/>
                  <a:gd name="connsiteY58" fmla="*/ 35620 h 436689"/>
                  <a:gd name="connsiteX59" fmla="*/ 225392 w 461479"/>
                  <a:gd name="connsiteY59" fmla="*/ 35620 h 436689"/>
                  <a:gd name="connsiteX60" fmla="*/ 225392 w 461479"/>
                  <a:gd name="connsiteY60" fmla="*/ 34003 h 436689"/>
                  <a:gd name="connsiteX61" fmla="*/ 225392 w 461479"/>
                  <a:gd name="connsiteY61" fmla="*/ 7317 h 436689"/>
                  <a:gd name="connsiteX62" fmla="*/ 206164 w 461479"/>
                  <a:gd name="connsiteY62" fmla="*/ 7317 h 436689"/>
                  <a:gd name="connsiteX63" fmla="*/ 192320 w 461479"/>
                  <a:gd name="connsiteY63" fmla="*/ 21064 h 436689"/>
                  <a:gd name="connsiteX64" fmla="*/ 192320 w 461479"/>
                  <a:gd name="connsiteY64" fmla="*/ 21873 h 436689"/>
                  <a:gd name="connsiteX65" fmla="*/ 191551 w 461479"/>
                  <a:gd name="connsiteY65" fmla="*/ 21064 h 436689"/>
                  <a:gd name="connsiteX66" fmla="*/ 163093 w 461479"/>
                  <a:gd name="connsiteY66" fmla="*/ 20255 h 436689"/>
                  <a:gd name="connsiteX67" fmla="*/ 163093 w 461479"/>
                  <a:gd name="connsiteY67" fmla="*/ 20255 h 436689"/>
                  <a:gd name="connsiteX68" fmla="*/ 162324 w 461479"/>
                  <a:gd name="connsiteY68" fmla="*/ 19447 h 436689"/>
                  <a:gd name="connsiteX69" fmla="*/ 149248 w 461479"/>
                  <a:gd name="connsiteY69" fmla="*/ 4890 h 436689"/>
                  <a:gd name="connsiteX70" fmla="*/ 136942 w 461479"/>
                  <a:gd name="connsiteY70" fmla="*/ 4890 h 436689"/>
                  <a:gd name="connsiteX71" fmla="*/ 118483 w 461479"/>
                  <a:gd name="connsiteY71" fmla="*/ 11360 h 436689"/>
                  <a:gd name="connsiteX72" fmla="*/ 88487 w 461479"/>
                  <a:gd name="connsiteY72" fmla="*/ 34812 h 436689"/>
                  <a:gd name="connsiteX73" fmla="*/ 69258 w 461479"/>
                  <a:gd name="connsiteY73" fmla="*/ 77672 h 436689"/>
                  <a:gd name="connsiteX74" fmla="*/ 68489 w 461479"/>
                  <a:gd name="connsiteY74" fmla="*/ 78481 h 436689"/>
                  <a:gd name="connsiteX75" fmla="*/ 67720 w 461479"/>
                  <a:gd name="connsiteY75" fmla="*/ 78481 h 436689"/>
                  <a:gd name="connsiteX76" fmla="*/ 35417 w 461479"/>
                  <a:gd name="connsiteY76" fmla="*/ 76055 h 436689"/>
                  <a:gd name="connsiteX77" fmla="*/ 16957 w 461479"/>
                  <a:gd name="connsiteY77" fmla="*/ 85759 h 436689"/>
                  <a:gd name="connsiteX78" fmla="*/ 4651 w 461479"/>
                  <a:gd name="connsiteY78" fmla="*/ 106785 h 436689"/>
                  <a:gd name="connsiteX79" fmla="*/ 17727 w 461479"/>
                  <a:gd name="connsiteY79" fmla="*/ 122150 h 436689"/>
                  <a:gd name="connsiteX80" fmla="*/ 18496 w 461479"/>
                  <a:gd name="connsiteY80" fmla="*/ 122958 h 436689"/>
                  <a:gd name="connsiteX81" fmla="*/ 18496 w 461479"/>
                  <a:gd name="connsiteY81" fmla="*/ 122958 h 436689"/>
                  <a:gd name="connsiteX82" fmla="*/ 23880 w 461479"/>
                  <a:gd name="connsiteY82" fmla="*/ 142367 h 436689"/>
                  <a:gd name="connsiteX83" fmla="*/ 23880 w 461479"/>
                  <a:gd name="connsiteY83" fmla="*/ 143175 h 436689"/>
                  <a:gd name="connsiteX84" fmla="*/ 23880 w 461479"/>
                  <a:gd name="connsiteY84" fmla="*/ 143175 h 436689"/>
                  <a:gd name="connsiteX85" fmla="*/ 22341 w 461479"/>
                  <a:gd name="connsiteY85" fmla="*/ 160158 h 436689"/>
                  <a:gd name="connsiteX86" fmla="*/ 53876 w 461479"/>
                  <a:gd name="connsiteY86" fmla="*/ 160158 h 436689"/>
                  <a:gd name="connsiteX87" fmla="*/ 55414 w 461479"/>
                  <a:gd name="connsiteY87" fmla="*/ 160158 h 436689"/>
                  <a:gd name="connsiteX88" fmla="*/ 56183 w 461479"/>
                  <a:gd name="connsiteY88" fmla="*/ 161775 h 436689"/>
                  <a:gd name="connsiteX89" fmla="*/ 60029 w 461479"/>
                  <a:gd name="connsiteY89" fmla="*/ 201401 h 43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61479" h="436689">
                    <a:moveTo>
                      <a:pt x="60029" y="201401"/>
                    </a:moveTo>
                    <a:lnTo>
                      <a:pt x="100793" y="228896"/>
                    </a:lnTo>
                    <a:lnTo>
                      <a:pt x="116945" y="228087"/>
                    </a:lnTo>
                    <a:lnTo>
                      <a:pt x="117714" y="228087"/>
                    </a:lnTo>
                    <a:lnTo>
                      <a:pt x="118483" y="228896"/>
                    </a:lnTo>
                    <a:lnTo>
                      <a:pt x="137711" y="253965"/>
                    </a:lnTo>
                    <a:lnTo>
                      <a:pt x="138480" y="254774"/>
                    </a:lnTo>
                    <a:lnTo>
                      <a:pt x="137711" y="255582"/>
                    </a:lnTo>
                    <a:lnTo>
                      <a:pt x="128482" y="291164"/>
                    </a:lnTo>
                    <a:lnTo>
                      <a:pt x="153094" y="316234"/>
                    </a:lnTo>
                    <a:lnTo>
                      <a:pt x="220009" y="319468"/>
                    </a:lnTo>
                    <a:lnTo>
                      <a:pt x="220009" y="319468"/>
                    </a:lnTo>
                    <a:lnTo>
                      <a:pt x="220778" y="319468"/>
                    </a:lnTo>
                    <a:lnTo>
                      <a:pt x="264618" y="347772"/>
                    </a:lnTo>
                    <a:lnTo>
                      <a:pt x="265387" y="347772"/>
                    </a:lnTo>
                    <a:lnTo>
                      <a:pt x="265387" y="348581"/>
                    </a:lnTo>
                    <a:lnTo>
                      <a:pt x="293845" y="404380"/>
                    </a:lnTo>
                    <a:lnTo>
                      <a:pt x="340762" y="432684"/>
                    </a:lnTo>
                    <a:lnTo>
                      <a:pt x="372297" y="424597"/>
                    </a:lnTo>
                    <a:lnTo>
                      <a:pt x="373066" y="423789"/>
                    </a:lnTo>
                    <a:lnTo>
                      <a:pt x="373835" y="424597"/>
                    </a:lnTo>
                    <a:lnTo>
                      <a:pt x="387680" y="439154"/>
                    </a:lnTo>
                    <a:lnTo>
                      <a:pt x="409984" y="414893"/>
                    </a:lnTo>
                    <a:lnTo>
                      <a:pt x="389987" y="395485"/>
                    </a:lnTo>
                    <a:lnTo>
                      <a:pt x="389218" y="394676"/>
                    </a:lnTo>
                    <a:lnTo>
                      <a:pt x="389987" y="393867"/>
                    </a:lnTo>
                    <a:lnTo>
                      <a:pt x="394602" y="380928"/>
                    </a:lnTo>
                    <a:lnTo>
                      <a:pt x="395371" y="379311"/>
                    </a:lnTo>
                    <a:lnTo>
                      <a:pt x="396909" y="379311"/>
                    </a:lnTo>
                    <a:lnTo>
                      <a:pt x="425367" y="380928"/>
                    </a:lnTo>
                    <a:lnTo>
                      <a:pt x="456902" y="359094"/>
                    </a:lnTo>
                    <a:lnTo>
                      <a:pt x="456902" y="336451"/>
                    </a:lnTo>
                    <a:lnTo>
                      <a:pt x="435366" y="325938"/>
                    </a:lnTo>
                    <a:lnTo>
                      <a:pt x="433828" y="325129"/>
                    </a:lnTo>
                    <a:lnTo>
                      <a:pt x="434597" y="323512"/>
                    </a:lnTo>
                    <a:lnTo>
                      <a:pt x="441519" y="304103"/>
                    </a:lnTo>
                    <a:lnTo>
                      <a:pt x="421521" y="296825"/>
                    </a:lnTo>
                    <a:lnTo>
                      <a:pt x="408446" y="303295"/>
                    </a:lnTo>
                    <a:lnTo>
                      <a:pt x="406908" y="304103"/>
                    </a:lnTo>
                    <a:lnTo>
                      <a:pt x="406139" y="302486"/>
                    </a:lnTo>
                    <a:lnTo>
                      <a:pt x="389987" y="260434"/>
                    </a:lnTo>
                    <a:lnTo>
                      <a:pt x="351530" y="258817"/>
                    </a:lnTo>
                    <a:lnTo>
                      <a:pt x="350761" y="258817"/>
                    </a:lnTo>
                    <a:lnTo>
                      <a:pt x="349992" y="258817"/>
                    </a:lnTo>
                    <a:lnTo>
                      <a:pt x="325380" y="228896"/>
                    </a:lnTo>
                    <a:lnTo>
                      <a:pt x="302306" y="213531"/>
                    </a:lnTo>
                    <a:lnTo>
                      <a:pt x="302306" y="212722"/>
                    </a:lnTo>
                    <a:lnTo>
                      <a:pt x="302306" y="212722"/>
                    </a:lnTo>
                    <a:lnTo>
                      <a:pt x="280001" y="190888"/>
                    </a:lnTo>
                    <a:lnTo>
                      <a:pt x="280001" y="190888"/>
                    </a:lnTo>
                    <a:lnTo>
                      <a:pt x="279232" y="190888"/>
                    </a:lnTo>
                    <a:lnTo>
                      <a:pt x="213855" y="112445"/>
                    </a:lnTo>
                    <a:lnTo>
                      <a:pt x="213086" y="111637"/>
                    </a:lnTo>
                    <a:lnTo>
                      <a:pt x="213086" y="110828"/>
                    </a:lnTo>
                    <a:lnTo>
                      <a:pt x="218470" y="71203"/>
                    </a:lnTo>
                    <a:lnTo>
                      <a:pt x="218470" y="71203"/>
                    </a:lnTo>
                    <a:lnTo>
                      <a:pt x="218470" y="70394"/>
                    </a:lnTo>
                    <a:lnTo>
                      <a:pt x="243083" y="41281"/>
                    </a:lnTo>
                    <a:lnTo>
                      <a:pt x="226931" y="35620"/>
                    </a:lnTo>
                    <a:lnTo>
                      <a:pt x="225392" y="35620"/>
                    </a:lnTo>
                    <a:lnTo>
                      <a:pt x="225392" y="34003"/>
                    </a:lnTo>
                    <a:lnTo>
                      <a:pt x="225392" y="7317"/>
                    </a:lnTo>
                    <a:lnTo>
                      <a:pt x="206164" y="7317"/>
                    </a:lnTo>
                    <a:lnTo>
                      <a:pt x="192320" y="21064"/>
                    </a:lnTo>
                    <a:lnTo>
                      <a:pt x="192320" y="21873"/>
                    </a:lnTo>
                    <a:lnTo>
                      <a:pt x="191551" y="21064"/>
                    </a:lnTo>
                    <a:lnTo>
                      <a:pt x="163093" y="20255"/>
                    </a:lnTo>
                    <a:lnTo>
                      <a:pt x="163093" y="20255"/>
                    </a:lnTo>
                    <a:lnTo>
                      <a:pt x="162324" y="19447"/>
                    </a:lnTo>
                    <a:lnTo>
                      <a:pt x="149248" y="4890"/>
                    </a:lnTo>
                    <a:lnTo>
                      <a:pt x="136942" y="4890"/>
                    </a:lnTo>
                    <a:lnTo>
                      <a:pt x="118483" y="11360"/>
                    </a:lnTo>
                    <a:lnTo>
                      <a:pt x="88487" y="34812"/>
                    </a:lnTo>
                    <a:lnTo>
                      <a:pt x="69258" y="77672"/>
                    </a:lnTo>
                    <a:lnTo>
                      <a:pt x="68489" y="78481"/>
                    </a:lnTo>
                    <a:lnTo>
                      <a:pt x="67720" y="78481"/>
                    </a:lnTo>
                    <a:lnTo>
                      <a:pt x="35417" y="76055"/>
                    </a:lnTo>
                    <a:lnTo>
                      <a:pt x="16957" y="85759"/>
                    </a:lnTo>
                    <a:lnTo>
                      <a:pt x="4651" y="106785"/>
                    </a:lnTo>
                    <a:lnTo>
                      <a:pt x="17727" y="122150"/>
                    </a:lnTo>
                    <a:lnTo>
                      <a:pt x="18496" y="122958"/>
                    </a:lnTo>
                    <a:lnTo>
                      <a:pt x="18496" y="122958"/>
                    </a:lnTo>
                    <a:lnTo>
                      <a:pt x="23880" y="142367"/>
                    </a:lnTo>
                    <a:lnTo>
                      <a:pt x="23880" y="143175"/>
                    </a:lnTo>
                    <a:lnTo>
                      <a:pt x="23880" y="143175"/>
                    </a:lnTo>
                    <a:lnTo>
                      <a:pt x="22341" y="160158"/>
                    </a:lnTo>
                    <a:lnTo>
                      <a:pt x="53876" y="160158"/>
                    </a:lnTo>
                    <a:lnTo>
                      <a:pt x="55414" y="160158"/>
                    </a:lnTo>
                    <a:lnTo>
                      <a:pt x="56183" y="161775"/>
                    </a:lnTo>
                    <a:lnTo>
                      <a:pt x="60029" y="20140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4" name="Полилиния: фигура 101">
                <a:extLst>
                  <a:ext uri="{FF2B5EF4-FFF2-40B4-BE49-F238E27FC236}">
                    <a16:creationId xmlns:a16="http://schemas.microsoft.com/office/drawing/2014/main" xmlns="" id="{25D5C8DB-AD51-4CC9-B440-CADFC5F3E05A}"/>
                  </a:ext>
                </a:extLst>
              </p:cNvPr>
              <p:cNvSpPr/>
              <p:nvPr/>
            </p:nvSpPr>
            <p:spPr>
              <a:xfrm>
                <a:off x="7727834" y="788072"/>
                <a:ext cx="207666" cy="299213"/>
              </a:xfrm>
              <a:custGeom>
                <a:avLst/>
                <a:gdLst>
                  <a:gd name="connsiteX0" fmla="*/ 193089 w 207665"/>
                  <a:gd name="connsiteY0" fmla="*/ 4890 h 299212"/>
                  <a:gd name="connsiteX1" fmla="*/ 173861 w 207665"/>
                  <a:gd name="connsiteY1" fmla="*/ 7317 h 299212"/>
                  <a:gd name="connsiteX2" fmla="*/ 142326 w 207665"/>
                  <a:gd name="connsiteY2" fmla="*/ 32386 h 299212"/>
                  <a:gd name="connsiteX3" fmla="*/ 124636 w 207665"/>
                  <a:gd name="connsiteY3" fmla="*/ 59072 h 299212"/>
                  <a:gd name="connsiteX4" fmla="*/ 89256 w 207665"/>
                  <a:gd name="connsiteY4" fmla="*/ 56646 h 299212"/>
                  <a:gd name="connsiteX5" fmla="*/ 67720 w 207665"/>
                  <a:gd name="connsiteY5" fmla="*/ 93846 h 299212"/>
                  <a:gd name="connsiteX6" fmla="*/ 43108 w 207665"/>
                  <a:gd name="connsiteY6" fmla="*/ 97080 h 299212"/>
                  <a:gd name="connsiteX7" fmla="*/ 42339 w 207665"/>
                  <a:gd name="connsiteY7" fmla="*/ 125384 h 299212"/>
                  <a:gd name="connsiteX8" fmla="*/ 4651 w 207665"/>
                  <a:gd name="connsiteY8" fmla="*/ 150453 h 299212"/>
                  <a:gd name="connsiteX9" fmla="*/ 6959 w 207665"/>
                  <a:gd name="connsiteY9" fmla="*/ 187653 h 299212"/>
                  <a:gd name="connsiteX10" fmla="*/ 21572 w 207665"/>
                  <a:gd name="connsiteY10" fmla="*/ 207870 h 299212"/>
                  <a:gd name="connsiteX11" fmla="*/ 4651 w 207665"/>
                  <a:gd name="connsiteY11" fmla="*/ 229704 h 299212"/>
                  <a:gd name="connsiteX12" fmla="*/ 8497 w 207665"/>
                  <a:gd name="connsiteY12" fmla="*/ 247496 h 299212"/>
                  <a:gd name="connsiteX13" fmla="*/ 33109 w 207665"/>
                  <a:gd name="connsiteY13" fmla="*/ 253965 h 299212"/>
                  <a:gd name="connsiteX14" fmla="*/ 37724 w 207665"/>
                  <a:gd name="connsiteY14" fmla="*/ 280652 h 299212"/>
                  <a:gd name="connsiteX15" fmla="*/ 30033 w 207665"/>
                  <a:gd name="connsiteY15" fmla="*/ 294399 h 299212"/>
                  <a:gd name="connsiteX16" fmla="*/ 32340 w 207665"/>
                  <a:gd name="connsiteY16" fmla="*/ 295208 h 299212"/>
                  <a:gd name="connsiteX17" fmla="*/ 47723 w 207665"/>
                  <a:gd name="connsiteY17" fmla="*/ 290356 h 299212"/>
                  <a:gd name="connsiteX18" fmla="*/ 48492 w 207665"/>
                  <a:gd name="connsiteY18" fmla="*/ 290356 h 299212"/>
                  <a:gd name="connsiteX19" fmla="*/ 49261 w 207665"/>
                  <a:gd name="connsiteY19" fmla="*/ 291165 h 299212"/>
                  <a:gd name="connsiteX20" fmla="*/ 57721 w 207665"/>
                  <a:gd name="connsiteY20" fmla="*/ 295208 h 299212"/>
                  <a:gd name="connsiteX21" fmla="*/ 88487 w 207665"/>
                  <a:gd name="connsiteY21" fmla="*/ 289547 h 299212"/>
                  <a:gd name="connsiteX22" fmla="*/ 100793 w 207665"/>
                  <a:gd name="connsiteY22" fmla="*/ 269330 h 299212"/>
                  <a:gd name="connsiteX23" fmla="*/ 107715 w 207665"/>
                  <a:gd name="connsiteY23" fmla="*/ 239409 h 299212"/>
                  <a:gd name="connsiteX24" fmla="*/ 107715 w 207665"/>
                  <a:gd name="connsiteY24" fmla="*/ 238600 h 299212"/>
                  <a:gd name="connsiteX25" fmla="*/ 107715 w 207665"/>
                  <a:gd name="connsiteY25" fmla="*/ 238600 h 299212"/>
                  <a:gd name="connsiteX26" fmla="*/ 126943 w 207665"/>
                  <a:gd name="connsiteY26" fmla="*/ 218383 h 299212"/>
                  <a:gd name="connsiteX27" fmla="*/ 130789 w 207665"/>
                  <a:gd name="connsiteY27" fmla="*/ 205444 h 299212"/>
                  <a:gd name="connsiteX28" fmla="*/ 130789 w 207665"/>
                  <a:gd name="connsiteY28" fmla="*/ 203827 h 299212"/>
                  <a:gd name="connsiteX29" fmla="*/ 132327 w 207665"/>
                  <a:gd name="connsiteY29" fmla="*/ 203827 h 299212"/>
                  <a:gd name="connsiteX30" fmla="*/ 143095 w 207665"/>
                  <a:gd name="connsiteY30" fmla="*/ 203018 h 299212"/>
                  <a:gd name="connsiteX31" fmla="*/ 145403 w 207665"/>
                  <a:gd name="connsiteY31" fmla="*/ 186036 h 299212"/>
                  <a:gd name="connsiteX32" fmla="*/ 145403 w 207665"/>
                  <a:gd name="connsiteY32" fmla="*/ 184418 h 299212"/>
                  <a:gd name="connsiteX33" fmla="*/ 146941 w 207665"/>
                  <a:gd name="connsiteY33" fmla="*/ 184418 h 299212"/>
                  <a:gd name="connsiteX34" fmla="*/ 181552 w 207665"/>
                  <a:gd name="connsiteY34" fmla="*/ 172288 h 299212"/>
                  <a:gd name="connsiteX35" fmla="*/ 180014 w 207665"/>
                  <a:gd name="connsiteY35" fmla="*/ 124576 h 299212"/>
                  <a:gd name="connsiteX36" fmla="*/ 180014 w 207665"/>
                  <a:gd name="connsiteY36" fmla="*/ 123767 h 299212"/>
                  <a:gd name="connsiteX37" fmla="*/ 180783 w 207665"/>
                  <a:gd name="connsiteY37" fmla="*/ 123767 h 299212"/>
                  <a:gd name="connsiteX38" fmla="*/ 186167 w 207665"/>
                  <a:gd name="connsiteY38" fmla="*/ 107593 h 299212"/>
                  <a:gd name="connsiteX39" fmla="*/ 186167 w 207665"/>
                  <a:gd name="connsiteY39" fmla="*/ 106785 h 299212"/>
                  <a:gd name="connsiteX40" fmla="*/ 186936 w 207665"/>
                  <a:gd name="connsiteY40" fmla="*/ 106785 h 299212"/>
                  <a:gd name="connsiteX41" fmla="*/ 197704 w 207665"/>
                  <a:gd name="connsiteY41" fmla="*/ 97080 h 299212"/>
                  <a:gd name="connsiteX42" fmla="*/ 209241 w 207665"/>
                  <a:gd name="connsiteY42" fmla="*/ 60690 h 299212"/>
                  <a:gd name="connsiteX43" fmla="*/ 194627 w 207665"/>
                  <a:gd name="connsiteY43" fmla="*/ 36429 h 299212"/>
                  <a:gd name="connsiteX44" fmla="*/ 194627 w 207665"/>
                  <a:gd name="connsiteY44" fmla="*/ 35620 h 299212"/>
                  <a:gd name="connsiteX45" fmla="*/ 194627 w 207665"/>
                  <a:gd name="connsiteY45" fmla="*/ 35620 h 299212"/>
                  <a:gd name="connsiteX46" fmla="*/ 193089 w 207665"/>
                  <a:gd name="connsiteY46" fmla="*/ 4890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07665" h="299212">
                    <a:moveTo>
                      <a:pt x="193089" y="4890"/>
                    </a:moveTo>
                    <a:lnTo>
                      <a:pt x="173861" y="7317"/>
                    </a:lnTo>
                    <a:lnTo>
                      <a:pt x="142326" y="32386"/>
                    </a:lnTo>
                    <a:lnTo>
                      <a:pt x="124636" y="59072"/>
                    </a:lnTo>
                    <a:lnTo>
                      <a:pt x="89256" y="56646"/>
                    </a:lnTo>
                    <a:lnTo>
                      <a:pt x="67720" y="93846"/>
                    </a:lnTo>
                    <a:lnTo>
                      <a:pt x="43108" y="97080"/>
                    </a:lnTo>
                    <a:lnTo>
                      <a:pt x="42339" y="125384"/>
                    </a:lnTo>
                    <a:lnTo>
                      <a:pt x="4651" y="150453"/>
                    </a:lnTo>
                    <a:lnTo>
                      <a:pt x="6959" y="187653"/>
                    </a:lnTo>
                    <a:lnTo>
                      <a:pt x="21572" y="207870"/>
                    </a:lnTo>
                    <a:lnTo>
                      <a:pt x="4651" y="229704"/>
                    </a:lnTo>
                    <a:lnTo>
                      <a:pt x="8497" y="247496"/>
                    </a:lnTo>
                    <a:lnTo>
                      <a:pt x="33109" y="253965"/>
                    </a:lnTo>
                    <a:lnTo>
                      <a:pt x="37724" y="280652"/>
                    </a:lnTo>
                    <a:lnTo>
                      <a:pt x="30033" y="294399"/>
                    </a:lnTo>
                    <a:lnTo>
                      <a:pt x="32340" y="295208"/>
                    </a:lnTo>
                    <a:lnTo>
                      <a:pt x="47723" y="290356"/>
                    </a:lnTo>
                    <a:lnTo>
                      <a:pt x="48492" y="290356"/>
                    </a:lnTo>
                    <a:lnTo>
                      <a:pt x="49261" y="291165"/>
                    </a:lnTo>
                    <a:lnTo>
                      <a:pt x="57721" y="295208"/>
                    </a:lnTo>
                    <a:lnTo>
                      <a:pt x="88487" y="289547"/>
                    </a:lnTo>
                    <a:lnTo>
                      <a:pt x="100793" y="269330"/>
                    </a:lnTo>
                    <a:lnTo>
                      <a:pt x="107715" y="239409"/>
                    </a:lnTo>
                    <a:lnTo>
                      <a:pt x="107715" y="238600"/>
                    </a:lnTo>
                    <a:lnTo>
                      <a:pt x="107715" y="238600"/>
                    </a:lnTo>
                    <a:lnTo>
                      <a:pt x="126943" y="218383"/>
                    </a:lnTo>
                    <a:lnTo>
                      <a:pt x="130789" y="205444"/>
                    </a:lnTo>
                    <a:lnTo>
                      <a:pt x="130789" y="203827"/>
                    </a:lnTo>
                    <a:lnTo>
                      <a:pt x="132327" y="203827"/>
                    </a:lnTo>
                    <a:lnTo>
                      <a:pt x="143095" y="203018"/>
                    </a:lnTo>
                    <a:lnTo>
                      <a:pt x="145403" y="186036"/>
                    </a:lnTo>
                    <a:lnTo>
                      <a:pt x="145403" y="184418"/>
                    </a:lnTo>
                    <a:lnTo>
                      <a:pt x="146941" y="184418"/>
                    </a:lnTo>
                    <a:lnTo>
                      <a:pt x="181552" y="172288"/>
                    </a:lnTo>
                    <a:lnTo>
                      <a:pt x="180014" y="124576"/>
                    </a:lnTo>
                    <a:lnTo>
                      <a:pt x="180014" y="123767"/>
                    </a:lnTo>
                    <a:lnTo>
                      <a:pt x="180783" y="123767"/>
                    </a:lnTo>
                    <a:lnTo>
                      <a:pt x="186167" y="107593"/>
                    </a:lnTo>
                    <a:lnTo>
                      <a:pt x="186167" y="106785"/>
                    </a:lnTo>
                    <a:lnTo>
                      <a:pt x="186936" y="106785"/>
                    </a:lnTo>
                    <a:lnTo>
                      <a:pt x="197704" y="97080"/>
                    </a:lnTo>
                    <a:lnTo>
                      <a:pt x="209241" y="60690"/>
                    </a:lnTo>
                    <a:lnTo>
                      <a:pt x="194627" y="36429"/>
                    </a:lnTo>
                    <a:lnTo>
                      <a:pt x="194627" y="35620"/>
                    </a:lnTo>
                    <a:lnTo>
                      <a:pt x="194627" y="35620"/>
                    </a:lnTo>
                    <a:lnTo>
                      <a:pt x="19308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5" name="Полилиния: фигура 102">
                <a:extLst>
                  <a:ext uri="{FF2B5EF4-FFF2-40B4-BE49-F238E27FC236}">
                    <a16:creationId xmlns:a16="http://schemas.microsoft.com/office/drawing/2014/main" xmlns="" id="{6B793326-6532-44C0-AAD0-2A57C1FC16F7}"/>
                  </a:ext>
                </a:extLst>
              </p:cNvPr>
              <p:cNvSpPr/>
              <p:nvPr/>
            </p:nvSpPr>
            <p:spPr>
              <a:xfrm>
                <a:off x="7920117" y="736316"/>
                <a:ext cx="338419" cy="323473"/>
              </a:xfrm>
              <a:custGeom>
                <a:avLst/>
                <a:gdLst>
                  <a:gd name="connsiteX0" fmla="*/ 190781 w 338418"/>
                  <a:gd name="connsiteY0" fmla="*/ 4890 h 323473"/>
                  <a:gd name="connsiteX1" fmla="*/ 157709 w 338418"/>
                  <a:gd name="connsiteY1" fmla="*/ 6508 h 323473"/>
                  <a:gd name="connsiteX2" fmla="*/ 116945 w 338418"/>
                  <a:gd name="connsiteY2" fmla="*/ 21873 h 323473"/>
                  <a:gd name="connsiteX3" fmla="*/ 114637 w 338418"/>
                  <a:gd name="connsiteY3" fmla="*/ 56646 h 323473"/>
                  <a:gd name="connsiteX4" fmla="*/ 118483 w 338418"/>
                  <a:gd name="connsiteY4" fmla="*/ 72820 h 323473"/>
                  <a:gd name="connsiteX5" fmla="*/ 106946 w 338418"/>
                  <a:gd name="connsiteY5" fmla="*/ 83333 h 323473"/>
                  <a:gd name="connsiteX6" fmla="*/ 97716 w 338418"/>
                  <a:gd name="connsiteY6" fmla="*/ 59072 h 323473"/>
                  <a:gd name="connsiteX7" fmla="*/ 81565 w 338418"/>
                  <a:gd name="connsiteY7" fmla="*/ 57455 h 323473"/>
                  <a:gd name="connsiteX8" fmla="*/ 56183 w 338418"/>
                  <a:gd name="connsiteY8" fmla="*/ 32386 h 323473"/>
                  <a:gd name="connsiteX9" fmla="*/ 25418 w 338418"/>
                  <a:gd name="connsiteY9" fmla="*/ 53412 h 323473"/>
                  <a:gd name="connsiteX10" fmla="*/ 4651 w 338418"/>
                  <a:gd name="connsiteY10" fmla="*/ 55838 h 323473"/>
                  <a:gd name="connsiteX11" fmla="*/ 5420 w 338418"/>
                  <a:gd name="connsiteY11" fmla="*/ 86568 h 323473"/>
                  <a:gd name="connsiteX12" fmla="*/ 20803 w 338418"/>
                  <a:gd name="connsiteY12" fmla="*/ 111637 h 323473"/>
                  <a:gd name="connsiteX13" fmla="*/ 20803 w 338418"/>
                  <a:gd name="connsiteY13" fmla="*/ 112445 h 323473"/>
                  <a:gd name="connsiteX14" fmla="*/ 20803 w 338418"/>
                  <a:gd name="connsiteY14" fmla="*/ 113254 h 323473"/>
                  <a:gd name="connsiteX15" fmla="*/ 9266 w 338418"/>
                  <a:gd name="connsiteY15" fmla="*/ 150454 h 323473"/>
                  <a:gd name="connsiteX16" fmla="*/ 14650 w 338418"/>
                  <a:gd name="connsiteY16" fmla="*/ 168245 h 323473"/>
                  <a:gd name="connsiteX17" fmla="*/ 33878 w 338418"/>
                  <a:gd name="connsiteY17" fmla="*/ 158540 h 323473"/>
                  <a:gd name="connsiteX18" fmla="*/ 35417 w 338418"/>
                  <a:gd name="connsiteY18" fmla="*/ 157732 h 323473"/>
                  <a:gd name="connsiteX19" fmla="*/ 36186 w 338418"/>
                  <a:gd name="connsiteY19" fmla="*/ 158540 h 323473"/>
                  <a:gd name="connsiteX20" fmla="*/ 49261 w 338418"/>
                  <a:gd name="connsiteY20" fmla="*/ 165010 h 323473"/>
                  <a:gd name="connsiteX21" fmla="*/ 50030 w 338418"/>
                  <a:gd name="connsiteY21" fmla="*/ 165010 h 323473"/>
                  <a:gd name="connsiteX22" fmla="*/ 50030 w 338418"/>
                  <a:gd name="connsiteY22" fmla="*/ 165818 h 323473"/>
                  <a:gd name="connsiteX23" fmla="*/ 60029 w 338418"/>
                  <a:gd name="connsiteY23" fmla="*/ 184418 h 323473"/>
                  <a:gd name="connsiteX24" fmla="*/ 77719 w 338418"/>
                  <a:gd name="connsiteY24" fmla="*/ 181992 h 323473"/>
                  <a:gd name="connsiteX25" fmla="*/ 78488 w 338418"/>
                  <a:gd name="connsiteY25" fmla="*/ 181992 h 323473"/>
                  <a:gd name="connsiteX26" fmla="*/ 79257 w 338418"/>
                  <a:gd name="connsiteY26" fmla="*/ 182801 h 323473"/>
                  <a:gd name="connsiteX27" fmla="*/ 90794 w 338418"/>
                  <a:gd name="connsiteY27" fmla="*/ 193314 h 323473"/>
                  <a:gd name="connsiteX28" fmla="*/ 100793 w 338418"/>
                  <a:gd name="connsiteY28" fmla="*/ 194931 h 323473"/>
                  <a:gd name="connsiteX29" fmla="*/ 105408 w 338418"/>
                  <a:gd name="connsiteY29" fmla="*/ 187653 h 323473"/>
                  <a:gd name="connsiteX30" fmla="*/ 106177 w 338418"/>
                  <a:gd name="connsiteY30" fmla="*/ 186036 h 323473"/>
                  <a:gd name="connsiteX31" fmla="*/ 107715 w 338418"/>
                  <a:gd name="connsiteY31" fmla="*/ 186844 h 323473"/>
                  <a:gd name="connsiteX32" fmla="*/ 126174 w 338418"/>
                  <a:gd name="connsiteY32" fmla="*/ 193314 h 323473"/>
                  <a:gd name="connsiteX33" fmla="*/ 127713 w 338418"/>
                  <a:gd name="connsiteY33" fmla="*/ 194122 h 323473"/>
                  <a:gd name="connsiteX34" fmla="*/ 127713 w 338418"/>
                  <a:gd name="connsiteY34" fmla="*/ 194931 h 323473"/>
                  <a:gd name="connsiteX35" fmla="*/ 129251 w 338418"/>
                  <a:gd name="connsiteY35" fmla="*/ 211105 h 323473"/>
                  <a:gd name="connsiteX36" fmla="*/ 129251 w 338418"/>
                  <a:gd name="connsiteY36" fmla="*/ 211914 h 323473"/>
                  <a:gd name="connsiteX37" fmla="*/ 128482 w 338418"/>
                  <a:gd name="connsiteY37" fmla="*/ 211914 h 323473"/>
                  <a:gd name="connsiteX38" fmla="*/ 123867 w 338418"/>
                  <a:gd name="connsiteY38" fmla="*/ 222426 h 323473"/>
                  <a:gd name="connsiteX39" fmla="*/ 129251 w 338418"/>
                  <a:gd name="connsiteY39" fmla="*/ 232939 h 323473"/>
                  <a:gd name="connsiteX40" fmla="*/ 150787 w 338418"/>
                  <a:gd name="connsiteY40" fmla="*/ 232939 h 323473"/>
                  <a:gd name="connsiteX41" fmla="*/ 152325 w 338418"/>
                  <a:gd name="connsiteY41" fmla="*/ 232939 h 323473"/>
                  <a:gd name="connsiteX42" fmla="*/ 152325 w 338418"/>
                  <a:gd name="connsiteY42" fmla="*/ 234557 h 323473"/>
                  <a:gd name="connsiteX43" fmla="*/ 155401 w 338418"/>
                  <a:gd name="connsiteY43" fmla="*/ 246687 h 323473"/>
                  <a:gd name="connsiteX44" fmla="*/ 167707 w 338418"/>
                  <a:gd name="connsiteY44" fmla="*/ 248304 h 323473"/>
                  <a:gd name="connsiteX45" fmla="*/ 170015 w 338418"/>
                  <a:gd name="connsiteY45" fmla="*/ 249113 h 323473"/>
                  <a:gd name="connsiteX46" fmla="*/ 169246 w 338418"/>
                  <a:gd name="connsiteY46" fmla="*/ 250730 h 323473"/>
                  <a:gd name="connsiteX47" fmla="*/ 165400 w 338418"/>
                  <a:gd name="connsiteY47" fmla="*/ 270139 h 323473"/>
                  <a:gd name="connsiteX48" fmla="*/ 177706 w 338418"/>
                  <a:gd name="connsiteY48" fmla="*/ 295208 h 323473"/>
                  <a:gd name="connsiteX49" fmla="*/ 178475 w 338418"/>
                  <a:gd name="connsiteY49" fmla="*/ 296017 h 323473"/>
                  <a:gd name="connsiteX50" fmla="*/ 178475 w 338418"/>
                  <a:gd name="connsiteY50" fmla="*/ 296017 h 323473"/>
                  <a:gd name="connsiteX51" fmla="*/ 180783 w 338418"/>
                  <a:gd name="connsiteY51" fmla="*/ 318660 h 323473"/>
                  <a:gd name="connsiteX52" fmla="*/ 196935 w 338418"/>
                  <a:gd name="connsiteY52" fmla="*/ 308956 h 323473"/>
                  <a:gd name="connsiteX53" fmla="*/ 197704 w 338418"/>
                  <a:gd name="connsiteY53" fmla="*/ 308956 h 323473"/>
                  <a:gd name="connsiteX54" fmla="*/ 197704 w 338418"/>
                  <a:gd name="connsiteY54" fmla="*/ 308956 h 323473"/>
                  <a:gd name="connsiteX55" fmla="*/ 229238 w 338418"/>
                  <a:gd name="connsiteY55" fmla="*/ 311382 h 323473"/>
                  <a:gd name="connsiteX56" fmla="*/ 248466 w 338418"/>
                  <a:gd name="connsiteY56" fmla="*/ 269330 h 323473"/>
                  <a:gd name="connsiteX57" fmla="*/ 248466 w 338418"/>
                  <a:gd name="connsiteY57" fmla="*/ 269330 h 323473"/>
                  <a:gd name="connsiteX58" fmla="*/ 249236 w 338418"/>
                  <a:gd name="connsiteY58" fmla="*/ 268521 h 323473"/>
                  <a:gd name="connsiteX59" fmla="*/ 279232 w 338418"/>
                  <a:gd name="connsiteY59" fmla="*/ 245069 h 323473"/>
                  <a:gd name="connsiteX60" fmla="*/ 280001 w 338418"/>
                  <a:gd name="connsiteY60" fmla="*/ 245069 h 323473"/>
                  <a:gd name="connsiteX61" fmla="*/ 280001 w 338418"/>
                  <a:gd name="connsiteY61" fmla="*/ 244261 h 323473"/>
                  <a:gd name="connsiteX62" fmla="*/ 299229 w 338418"/>
                  <a:gd name="connsiteY62" fmla="*/ 237791 h 323473"/>
                  <a:gd name="connsiteX63" fmla="*/ 299229 w 338418"/>
                  <a:gd name="connsiteY63" fmla="*/ 237791 h 323473"/>
                  <a:gd name="connsiteX64" fmla="*/ 299229 w 338418"/>
                  <a:gd name="connsiteY64" fmla="*/ 237791 h 323473"/>
                  <a:gd name="connsiteX65" fmla="*/ 326149 w 338418"/>
                  <a:gd name="connsiteY65" fmla="*/ 238600 h 323473"/>
                  <a:gd name="connsiteX66" fmla="*/ 339993 w 338418"/>
                  <a:gd name="connsiteY66" fmla="*/ 226470 h 323473"/>
                  <a:gd name="connsiteX67" fmla="*/ 313843 w 338418"/>
                  <a:gd name="connsiteY67" fmla="*/ 191696 h 323473"/>
                  <a:gd name="connsiteX68" fmla="*/ 297691 w 338418"/>
                  <a:gd name="connsiteY68" fmla="*/ 188462 h 323473"/>
                  <a:gd name="connsiteX69" fmla="*/ 296922 w 338418"/>
                  <a:gd name="connsiteY69" fmla="*/ 188462 h 323473"/>
                  <a:gd name="connsiteX70" fmla="*/ 296153 w 338418"/>
                  <a:gd name="connsiteY70" fmla="*/ 186844 h 323473"/>
                  <a:gd name="connsiteX71" fmla="*/ 288461 w 338418"/>
                  <a:gd name="connsiteY71" fmla="*/ 160158 h 323473"/>
                  <a:gd name="connsiteX72" fmla="*/ 278463 w 338418"/>
                  <a:gd name="connsiteY72" fmla="*/ 160966 h 323473"/>
                  <a:gd name="connsiteX73" fmla="*/ 276924 w 338418"/>
                  <a:gd name="connsiteY73" fmla="*/ 177140 h 323473"/>
                  <a:gd name="connsiteX74" fmla="*/ 276155 w 338418"/>
                  <a:gd name="connsiteY74" fmla="*/ 179566 h 323473"/>
                  <a:gd name="connsiteX75" fmla="*/ 274617 w 338418"/>
                  <a:gd name="connsiteY75" fmla="*/ 179566 h 323473"/>
                  <a:gd name="connsiteX76" fmla="*/ 266157 w 338418"/>
                  <a:gd name="connsiteY76" fmla="*/ 177140 h 323473"/>
                  <a:gd name="connsiteX77" fmla="*/ 265387 w 338418"/>
                  <a:gd name="connsiteY77" fmla="*/ 177140 h 323473"/>
                  <a:gd name="connsiteX78" fmla="*/ 265387 w 338418"/>
                  <a:gd name="connsiteY78" fmla="*/ 176331 h 323473"/>
                  <a:gd name="connsiteX79" fmla="*/ 258465 w 338418"/>
                  <a:gd name="connsiteY79" fmla="*/ 165010 h 323473"/>
                  <a:gd name="connsiteX80" fmla="*/ 250774 w 338418"/>
                  <a:gd name="connsiteY80" fmla="*/ 167436 h 323473"/>
                  <a:gd name="connsiteX81" fmla="*/ 249236 w 338418"/>
                  <a:gd name="connsiteY81" fmla="*/ 186844 h 323473"/>
                  <a:gd name="connsiteX82" fmla="*/ 249236 w 338418"/>
                  <a:gd name="connsiteY82" fmla="*/ 189270 h 323473"/>
                  <a:gd name="connsiteX83" fmla="*/ 247697 w 338418"/>
                  <a:gd name="connsiteY83" fmla="*/ 188462 h 323473"/>
                  <a:gd name="connsiteX84" fmla="*/ 236160 w 338418"/>
                  <a:gd name="connsiteY84" fmla="*/ 186036 h 323473"/>
                  <a:gd name="connsiteX85" fmla="*/ 235391 w 338418"/>
                  <a:gd name="connsiteY85" fmla="*/ 186036 h 323473"/>
                  <a:gd name="connsiteX86" fmla="*/ 234622 w 338418"/>
                  <a:gd name="connsiteY86" fmla="*/ 185227 h 323473"/>
                  <a:gd name="connsiteX87" fmla="*/ 228469 w 338418"/>
                  <a:gd name="connsiteY87" fmla="*/ 170671 h 323473"/>
                  <a:gd name="connsiteX88" fmla="*/ 196935 w 338418"/>
                  <a:gd name="connsiteY88" fmla="*/ 171479 h 323473"/>
                  <a:gd name="connsiteX89" fmla="*/ 195396 w 338418"/>
                  <a:gd name="connsiteY89" fmla="*/ 171479 h 323473"/>
                  <a:gd name="connsiteX90" fmla="*/ 195396 w 338418"/>
                  <a:gd name="connsiteY90" fmla="*/ 170671 h 323473"/>
                  <a:gd name="connsiteX91" fmla="*/ 182321 w 338418"/>
                  <a:gd name="connsiteY91" fmla="*/ 150454 h 323473"/>
                  <a:gd name="connsiteX92" fmla="*/ 152325 w 338418"/>
                  <a:gd name="connsiteY92" fmla="*/ 150454 h 323473"/>
                  <a:gd name="connsiteX93" fmla="*/ 151556 w 338418"/>
                  <a:gd name="connsiteY93" fmla="*/ 150454 h 323473"/>
                  <a:gd name="connsiteX94" fmla="*/ 150787 w 338418"/>
                  <a:gd name="connsiteY94" fmla="*/ 149645 h 323473"/>
                  <a:gd name="connsiteX95" fmla="*/ 143095 w 338418"/>
                  <a:gd name="connsiteY95" fmla="*/ 139132 h 323473"/>
                  <a:gd name="connsiteX96" fmla="*/ 141557 w 338418"/>
                  <a:gd name="connsiteY96" fmla="*/ 138323 h 323473"/>
                  <a:gd name="connsiteX97" fmla="*/ 143095 w 338418"/>
                  <a:gd name="connsiteY97" fmla="*/ 136706 h 323473"/>
                  <a:gd name="connsiteX98" fmla="*/ 193858 w 338418"/>
                  <a:gd name="connsiteY98" fmla="*/ 72011 h 323473"/>
                  <a:gd name="connsiteX99" fmla="*/ 190781 w 338418"/>
                  <a:gd name="connsiteY99" fmla="*/ 4890 h 3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38418" h="323473">
                    <a:moveTo>
                      <a:pt x="190781" y="4890"/>
                    </a:moveTo>
                    <a:lnTo>
                      <a:pt x="157709" y="6508"/>
                    </a:lnTo>
                    <a:lnTo>
                      <a:pt x="116945" y="21873"/>
                    </a:lnTo>
                    <a:lnTo>
                      <a:pt x="114637" y="56646"/>
                    </a:lnTo>
                    <a:lnTo>
                      <a:pt x="118483" y="72820"/>
                    </a:lnTo>
                    <a:lnTo>
                      <a:pt x="106946" y="83333"/>
                    </a:lnTo>
                    <a:lnTo>
                      <a:pt x="97716" y="59072"/>
                    </a:lnTo>
                    <a:lnTo>
                      <a:pt x="81565" y="57455"/>
                    </a:lnTo>
                    <a:lnTo>
                      <a:pt x="56183" y="32386"/>
                    </a:lnTo>
                    <a:lnTo>
                      <a:pt x="25418" y="53412"/>
                    </a:lnTo>
                    <a:lnTo>
                      <a:pt x="4651" y="55838"/>
                    </a:lnTo>
                    <a:lnTo>
                      <a:pt x="5420" y="86568"/>
                    </a:lnTo>
                    <a:lnTo>
                      <a:pt x="20803" y="111637"/>
                    </a:lnTo>
                    <a:lnTo>
                      <a:pt x="20803" y="112445"/>
                    </a:lnTo>
                    <a:lnTo>
                      <a:pt x="20803" y="113254"/>
                    </a:lnTo>
                    <a:lnTo>
                      <a:pt x="9266" y="150454"/>
                    </a:lnTo>
                    <a:lnTo>
                      <a:pt x="14650" y="168245"/>
                    </a:lnTo>
                    <a:lnTo>
                      <a:pt x="33878" y="158540"/>
                    </a:lnTo>
                    <a:lnTo>
                      <a:pt x="35417" y="157732"/>
                    </a:lnTo>
                    <a:lnTo>
                      <a:pt x="36186" y="158540"/>
                    </a:lnTo>
                    <a:lnTo>
                      <a:pt x="49261" y="165010"/>
                    </a:lnTo>
                    <a:lnTo>
                      <a:pt x="50030" y="165010"/>
                    </a:lnTo>
                    <a:lnTo>
                      <a:pt x="50030" y="165818"/>
                    </a:lnTo>
                    <a:lnTo>
                      <a:pt x="60029" y="184418"/>
                    </a:lnTo>
                    <a:lnTo>
                      <a:pt x="77719" y="181992"/>
                    </a:lnTo>
                    <a:lnTo>
                      <a:pt x="78488" y="181992"/>
                    </a:lnTo>
                    <a:lnTo>
                      <a:pt x="79257" y="182801"/>
                    </a:lnTo>
                    <a:lnTo>
                      <a:pt x="90794" y="193314"/>
                    </a:lnTo>
                    <a:lnTo>
                      <a:pt x="100793" y="194931"/>
                    </a:lnTo>
                    <a:lnTo>
                      <a:pt x="105408" y="187653"/>
                    </a:lnTo>
                    <a:lnTo>
                      <a:pt x="106177" y="186036"/>
                    </a:lnTo>
                    <a:lnTo>
                      <a:pt x="107715" y="186844"/>
                    </a:lnTo>
                    <a:lnTo>
                      <a:pt x="126174" y="193314"/>
                    </a:lnTo>
                    <a:lnTo>
                      <a:pt x="127713" y="194122"/>
                    </a:lnTo>
                    <a:lnTo>
                      <a:pt x="127713" y="194931"/>
                    </a:lnTo>
                    <a:lnTo>
                      <a:pt x="129251" y="211105"/>
                    </a:lnTo>
                    <a:lnTo>
                      <a:pt x="129251" y="211914"/>
                    </a:lnTo>
                    <a:lnTo>
                      <a:pt x="128482" y="211914"/>
                    </a:lnTo>
                    <a:lnTo>
                      <a:pt x="123867" y="222426"/>
                    </a:lnTo>
                    <a:lnTo>
                      <a:pt x="129251" y="232939"/>
                    </a:lnTo>
                    <a:lnTo>
                      <a:pt x="150787" y="232939"/>
                    </a:lnTo>
                    <a:lnTo>
                      <a:pt x="152325" y="232939"/>
                    </a:lnTo>
                    <a:lnTo>
                      <a:pt x="152325" y="234557"/>
                    </a:lnTo>
                    <a:lnTo>
                      <a:pt x="155401" y="246687"/>
                    </a:lnTo>
                    <a:lnTo>
                      <a:pt x="167707" y="248304"/>
                    </a:lnTo>
                    <a:lnTo>
                      <a:pt x="170015" y="249113"/>
                    </a:lnTo>
                    <a:lnTo>
                      <a:pt x="169246" y="250730"/>
                    </a:lnTo>
                    <a:lnTo>
                      <a:pt x="165400" y="270139"/>
                    </a:lnTo>
                    <a:lnTo>
                      <a:pt x="177706" y="295208"/>
                    </a:lnTo>
                    <a:lnTo>
                      <a:pt x="178475" y="296017"/>
                    </a:lnTo>
                    <a:lnTo>
                      <a:pt x="178475" y="296017"/>
                    </a:lnTo>
                    <a:lnTo>
                      <a:pt x="180783" y="318660"/>
                    </a:lnTo>
                    <a:lnTo>
                      <a:pt x="196935" y="308956"/>
                    </a:lnTo>
                    <a:lnTo>
                      <a:pt x="197704" y="308956"/>
                    </a:lnTo>
                    <a:lnTo>
                      <a:pt x="197704" y="308956"/>
                    </a:lnTo>
                    <a:lnTo>
                      <a:pt x="229238" y="311382"/>
                    </a:lnTo>
                    <a:lnTo>
                      <a:pt x="248466" y="269330"/>
                    </a:lnTo>
                    <a:lnTo>
                      <a:pt x="248466" y="269330"/>
                    </a:lnTo>
                    <a:lnTo>
                      <a:pt x="249236" y="268521"/>
                    </a:lnTo>
                    <a:lnTo>
                      <a:pt x="279232" y="245069"/>
                    </a:lnTo>
                    <a:lnTo>
                      <a:pt x="280001" y="245069"/>
                    </a:lnTo>
                    <a:lnTo>
                      <a:pt x="280001" y="244261"/>
                    </a:lnTo>
                    <a:lnTo>
                      <a:pt x="299229" y="237791"/>
                    </a:lnTo>
                    <a:lnTo>
                      <a:pt x="299229" y="237791"/>
                    </a:lnTo>
                    <a:lnTo>
                      <a:pt x="299229" y="237791"/>
                    </a:lnTo>
                    <a:lnTo>
                      <a:pt x="326149" y="238600"/>
                    </a:lnTo>
                    <a:lnTo>
                      <a:pt x="339993" y="226470"/>
                    </a:lnTo>
                    <a:lnTo>
                      <a:pt x="313843" y="191696"/>
                    </a:lnTo>
                    <a:lnTo>
                      <a:pt x="297691" y="188462"/>
                    </a:lnTo>
                    <a:lnTo>
                      <a:pt x="296922" y="188462"/>
                    </a:lnTo>
                    <a:lnTo>
                      <a:pt x="296153" y="186844"/>
                    </a:lnTo>
                    <a:lnTo>
                      <a:pt x="288461" y="160158"/>
                    </a:lnTo>
                    <a:lnTo>
                      <a:pt x="278463" y="160966"/>
                    </a:lnTo>
                    <a:lnTo>
                      <a:pt x="276924" y="177140"/>
                    </a:lnTo>
                    <a:lnTo>
                      <a:pt x="276155" y="179566"/>
                    </a:lnTo>
                    <a:lnTo>
                      <a:pt x="274617" y="179566"/>
                    </a:lnTo>
                    <a:lnTo>
                      <a:pt x="266157" y="177140"/>
                    </a:lnTo>
                    <a:lnTo>
                      <a:pt x="265387" y="177140"/>
                    </a:lnTo>
                    <a:lnTo>
                      <a:pt x="265387" y="176331"/>
                    </a:lnTo>
                    <a:lnTo>
                      <a:pt x="258465" y="165010"/>
                    </a:lnTo>
                    <a:lnTo>
                      <a:pt x="250774" y="167436"/>
                    </a:lnTo>
                    <a:lnTo>
                      <a:pt x="249236" y="186844"/>
                    </a:lnTo>
                    <a:lnTo>
                      <a:pt x="249236" y="189270"/>
                    </a:lnTo>
                    <a:lnTo>
                      <a:pt x="247697" y="188462"/>
                    </a:lnTo>
                    <a:lnTo>
                      <a:pt x="236160" y="186036"/>
                    </a:lnTo>
                    <a:lnTo>
                      <a:pt x="235391" y="186036"/>
                    </a:lnTo>
                    <a:lnTo>
                      <a:pt x="234622" y="185227"/>
                    </a:lnTo>
                    <a:lnTo>
                      <a:pt x="228469" y="170671"/>
                    </a:lnTo>
                    <a:lnTo>
                      <a:pt x="196935" y="171479"/>
                    </a:lnTo>
                    <a:lnTo>
                      <a:pt x="195396" y="171479"/>
                    </a:lnTo>
                    <a:lnTo>
                      <a:pt x="195396" y="170671"/>
                    </a:lnTo>
                    <a:lnTo>
                      <a:pt x="182321" y="150454"/>
                    </a:lnTo>
                    <a:lnTo>
                      <a:pt x="152325" y="150454"/>
                    </a:lnTo>
                    <a:lnTo>
                      <a:pt x="151556" y="150454"/>
                    </a:lnTo>
                    <a:lnTo>
                      <a:pt x="150787" y="149645"/>
                    </a:lnTo>
                    <a:lnTo>
                      <a:pt x="143095" y="139132"/>
                    </a:lnTo>
                    <a:lnTo>
                      <a:pt x="141557" y="138323"/>
                    </a:lnTo>
                    <a:lnTo>
                      <a:pt x="143095" y="136706"/>
                    </a:lnTo>
                    <a:lnTo>
                      <a:pt x="193858" y="72011"/>
                    </a:lnTo>
                    <a:lnTo>
                      <a:pt x="19078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6" name="Полилиния: фигура 103">
                <a:extLst>
                  <a:ext uri="{FF2B5EF4-FFF2-40B4-BE49-F238E27FC236}">
                    <a16:creationId xmlns:a16="http://schemas.microsoft.com/office/drawing/2014/main" xmlns="" id="{1FE1046E-5C7A-49F2-A657-6AABCF7D24B2}"/>
                  </a:ext>
                </a:extLst>
              </p:cNvPr>
              <p:cNvSpPr/>
              <p:nvPr/>
            </p:nvSpPr>
            <p:spPr>
              <a:xfrm>
                <a:off x="8480046" y="358661"/>
                <a:ext cx="307653" cy="460950"/>
              </a:xfrm>
              <a:custGeom>
                <a:avLst/>
                <a:gdLst>
                  <a:gd name="connsiteX0" fmla="*/ 73873 w 307653"/>
                  <a:gd name="connsiteY0" fmla="*/ 250730 h 460949"/>
                  <a:gd name="connsiteX1" fmla="*/ 81565 w 307653"/>
                  <a:gd name="connsiteY1" fmla="*/ 196548 h 460949"/>
                  <a:gd name="connsiteX2" fmla="*/ 93871 w 307653"/>
                  <a:gd name="connsiteY2" fmla="*/ 215148 h 460949"/>
                  <a:gd name="connsiteX3" fmla="*/ 89256 w 307653"/>
                  <a:gd name="connsiteY3" fmla="*/ 253156 h 460949"/>
                  <a:gd name="connsiteX4" fmla="*/ 103869 w 307653"/>
                  <a:gd name="connsiteY4" fmla="*/ 286312 h 460949"/>
                  <a:gd name="connsiteX5" fmla="*/ 107715 w 307653"/>
                  <a:gd name="connsiteY5" fmla="*/ 342920 h 460949"/>
                  <a:gd name="connsiteX6" fmla="*/ 129251 w 307653"/>
                  <a:gd name="connsiteY6" fmla="*/ 376076 h 460949"/>
                  <a:gd name="connsiteX7" fmla="*/ 133866 w 307653"/>
                  <a:gd name="connsiteY7" fmla="*/ 410850 h 460949"/>
                  <a:gd name="connsiteX8" fmla="*/ 212317 w 307653"/>
                  <a:gd name="connsiteY8" fmla="*/ 460988 h 460949"/>
                  <a:gd name="connsiteX9" fmla="*/ 260773 w 307653"/>
                  <a:gd name="connsiteY9" fmla="*/ 451284 h 460949"/>
                  <a:gd name="connsiteX10" fmla="*/ 296922 w 307653"/>
                  <a:gd name="connsiteY10" fmla="*/ 399528 h 460949"/>
                  <a:gd name="connsiteX11" fmla="*/ 306921 w 307653"/>
                  <a:gd name="connsiteY11" fmla="*/ 344538 h 460949"/>
                  <a:gd name="connsiteX12" fmla="*/ 290769 w 307653"/>
                  <a:gd name="connsiteY12" fmla="*/ 279034 h 460949"/>
                  <a:gd name="connsiteX13" fmla="*/ 293076 w 307653"/>
                  <a:gd name="connsiteY13" fmla="*/ 184418 h 460949"/>
                  <a:gd name="connsiteX14" fmla="*/ 283077 w 307653"/>
                  <a:gd name="connsiteY14" fmla="*/ 149645 h 460949"/>
                  <a:gd name="connsiteX15" fmla="*/ 257696 w 307653"/>
                  <a:gd name="connsiteY15" fmla="*/ 107593 h 460949"/>
                  <a:gd name="connsiteX16" fmla="*/ 253850 w 307653"/>
                  <a:gd name="connsiteY16" fmla="*/ 74437 h 460949"/>
                  <a:gd name="connsiteX17" fmla="*/ 264618 w 307653"/>
                  <a:gd name="connsiteY17" fmla="*/ 67159 h 460949"/>
                  <a:gd name="connsiteX18" fmla="*/ 280001 w 307653"/>
                  <a:gd name="connsiteY18" fmla="*/ 88994 h 460949"/>
                  <a:gd name="connsiteX19" fmla="*/ 294614 w 307653"/>
                  <a:gd name="connsiteY19" fmla="*/ 78481 h 460949"/>
                  <a:gd name="connsiteX20" fmla="*/ 280770 w 307653"/>
                  <a:gd name="connsiteY20" fmla="*/ 50177 h 460949"/>
                  <a:gd name="connsiteX21" fmla="*/ 227700 w 307653"/>
                  <a:gd name="connsiteY21" fmla="*/ 12169 h 460949"/>
                  <a:gd name="connsiteX22" fmla="*/ 151556 w 307653"/>
                  <a:gd name="connsiteY22" fmla="*/ 4890 h 460949"/>
                  <a:gd name="connsiteX23" fmla="*/ 136173 w 307653"/>
                  <a:gd name="connsiteY23" fmla="*/ 16212 h 460949"/>
                  <a:gd name="connsiteX24" fmla="*/ 97716 w 307653"/>
                  <a:gd name="connsiteY24" fmla="*/ 39664 h 460949"/>
                  <a:gd name="connsiteX25" fmla="*/ 99255 w 307653"/>
                  <a:gd name="connsiteY25" fmla="*/ 71203 h 460949"/>
                  <a:gd name="connsiteX26" fmla="*/ 73104 w 307653"/>
                  <a:gd name="connsiteY26" fmla="*/ 115680 h 460949"/>
                  <a:gd name="connsiteX27" fmla="*/ 21572 w 307653"/>
                  <a:gd name="connsiteY27" fmla="*/ 116489 h 460949"/>
                  <a:gd name="connsiteX28" fmla="*/ 4651 w 307653"/>
                  <a:gd name="connsiteY28" fmla="*/ 139132 h 460949"/>
                  <a:gd name="connsiteX29" fmla="*/ 42339 w 307653"/>
                  <a:gd name="connsiteY29" fmla="*/ 191696 h 460949"/>
                  <a:gd name="connsiteX30" fmla="*/ 42339 w 307653"/>
                  <a:gd name="connsiteY30" fmla="*/ 192505 h 460949"/>
                  <a:gd name="connsiteX31" fmla="*/ 42339 w 307653"/>
                  <a:gd name="connsiteY31" fmla="*/ 193314 h 460949"/>
                  <a:gd name="connsiteX32" fmla="*/ 36186 w 307653"/>
                  <a:gd name="connsiteY32" fmla="*/ 224852 h 460949"/>
                  <a:gd name="connsiteX33" fmla="*/ 67720 w 307653"/>
                  <a:gd name="connsiteY33" fmla="*/ 241026 h 460949"/>
                  <a:gd name="connsiteX34" fmla="*/ 67720 w 307653"/>
                  <a:gd name="connsiteY34" fmla="*/ 241026 h 460949"/>
                  <a:gd name="connsiteX35" fmla="*/ 68489 w 307653"/>
                  <a:gd name="connsiteY35" fmla="*/ 241835 h 460949"/>
                  <a:gd name="connsiteX36" fmla="*/ 73873 w 307653"/>
                  <a:gd name="connsiteY36" fmla="*/ 250730 h 46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07653" h="460949">
                    <a:moveTo>
                      <a:pt x="73873" y="250730"/>
                    </a:moveTo>
                    <a:lnTo>
                      <a:pt x="81565" y="196548"/>
                    </a:lnTo>
                    <a:lnTo>
                      <a:pt x="93871" y="215148"/>
                    </a:lnTo>
                    <a:lnTo>
                      <a:pt x="89256" y="253156"/>
                    </a:lnTo>
                    <a:lnTo>
                      <a:pt x="103869" y="286312"/>
                    </a:lnTo>
                    <a:lnTo>
                      <a:pt x="107715" y="342920"/>
                    </a:lnTo>
                    <a:lnTo>
                      <a:pt x="129251" y="376076"/>
                    </a:lnTo>
                    <a:lnTo>
                      <a:pt x="133866" y="410850"/>
                    </a:lnTo>
                    <a:lnTo>
                      <a:pt x="212317" y="460988"/>
                    </a:lnTo>
                    <a:lnTo>
                      <a:pt x="260773" y="451284"/>
                    </a:lnTo>
                    <a:lnTo>
                      <a:pt x="296922" y="399528"/>
                    </a:lnTo>
                    <a:lnTo>
                      <a:pt x="306921" y="344538"/>
                    </a:lnTo>
                    <a:lnTo>
                      <a:pt x="290769" y="279034"/>
                    </a:lnTo>
                    <a:lnTo>
                      <a:pt x="293076" y="184418"/>
                    </a:lnTo>
                    <a:lnTo>
                      <a:pt x="283077" y="149645"/>
                    </a:lnTo>
                    <a:lnTo>
                      <a:pt x="257696" y="107593"/>
                    </a:lnTo>
                    <a:lnTo>
                      <a:pt x="253850" y="74437"/>
                    </a:lnTo>
                    <a:lnTo>
                      <a:pt x="264618" y="67159"/>
                    </a:lnTo>
                    <a:lnTo>
                      <a:pt x="280001" y="88994"/>
                    </a:lnTo>
                    <a:lnTo>
                      <a:pt x="294614" y="78481"/>
                    </a:lnTo>
                    <a:lnTo>
                      <a:pt x="280770" y="50177"/>
                    </a:lnTo>
                    <a:lnTo>
                      <a:pt x="227700" y="12169"/>
                    </a:lnTo>
                    <a:lnTo>
                      <a:pt x="151556" y="4890"/>
                    </a:lnTo>
                    <a:lnTo>
                      <a:pt x="136173" y="16212"/>
                    </a:lnTo>
                    <a:lnTo>
                      <a:pt x="97716" y="39664"/>
                    </a:lnTo>
                    <a:lnTo>
                      <a:pt x="99255" y="71203"/>
                    </a:lnTo>
                    <a:lnTo>
                      <a:pt x="73104" y="115680"/>
                    </a:lnTo>
                    <a:lnTo>
                      <a:pt x="21572" y="116489"/>
                    </a:lnTo>
                    <a:lnTo>
                      <a:pt x="4651" y="139132"/>
                    </a:lnTo>
                    <a:lnTo>
                      <a:pt x="42339" y="191696"/>
                    </a:lnTo>
                    <a:lnTo>
                      <a:pt x="42339" y="192505"/>
                    </a:lnTo>
                    <a:lnTo>
                      <a:pt x="42339" y="193314"/>
                    </a:lnTo>
                    <a:lnTo>
                      <a:pt x="36186" y="224852"/>
                    </a:lnTo>
                    <a:lnTo>
                      <a:pt x="67720" y="241026"/>
                    </a:lnTo>
                    <a:lnTo>
                      <a:pt x="67720" y="241026"/>
                    </a:lnTo>
                    <a:lnTo>
                      <a:pt x="68489" y="241835"/>
                    </a:lnTo>
                    <a:lnTo>
                      <a:pt x="73873" y="25073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7" name="Полилиния: фигура 104">
                <a:extLst>
                  <a:ext uri="{FF2B5EF4-FFF2-40B4-BE49-F238E27FC236}">
                    <a16:creationId xmlns:a16="http://schemas.microsoft.com/office/drawing/2014/main" xmlns="" id="{539CE77C-DC5D-4B43-8234-65423C0E9FA3}"/>
                  </a:ext>
                </a:extLst>
              </p:cNvPr>
              <p:cNvSpPr/>
              <p:nvPr/>
            </p:nvSpPr>
            <p:spPr>
              <a:xfrm>
                <a:off x="8110093" y="496137"/>
                <a:ext cx="446097" cy="517557"/>
              </a:xfrm>
              <a:custGeom>
                <a:avLst/>
                <a:gdLst>
                  <a:gd name="connsiteX0" fmla="*/ 349992 w 446097"/>
                  <a:gd name="connsiteY0" fmla="*/ 333216 h 517557"/>
                  <a:gd name="connsiteX1" fmla="*/ 347685 w 446097"/>
                  <a:gd name="connsiteY1" fmla="*/ 316234 h 517557"/>
                  <a:gd name="connsiteX2" fmla="*/ 350761 w 446097"/>
                  <a:gd name="connsiteY2" fmla="*/ 300869 h 517557"/>
                  <a:gd name="connsiteX3" fmla="*/ 337686 w 446097"/>
                  <a:gd name="connsiteY3" fmla="*/ 282269 h 517557"/>
                  <a:gd name="connsiteX4" fmla="*/ 349223 w 446097"/>
                  <a:gd name="connsiteY4" fmla="*/ 258817 h 517557"/>
                  <a:gd name="connsiteX5" fmla="*/ 386910 w 446097"/>
                  <a:gd name="connsiteY5" fmla="*/ 210296 h 517557"/>
                  <a:gd name="connsiteX6" fmla="*/ 417676 w 446097"/>
                  <a:gd name="connsiteY6" fmla="*/ 199783 h 517557"/>
                  <a:gd name="connsiteX7" fmla="*/ 436135 w 446097"/>
                  <a:gd name="connsiteY7" fmla="*/ 167436 h 517557"/>
                  <a:gd name="connsiteX8" fmla="*/ 442288 w 446097"/>
                  <a:gd name="connsiteY8" fmla="*/ 119724 h 517557"/>
                  <a:gd name="connsiteX9" fmla="*/ 435366 w 446097"/>
                  <a:gd name="connsiteY9" fmla="*/ 106785 h 517557"/>
                  <a:gd name="connsiteX10" fmla="*/ 403831 w 446097"/>
                  <a:gd name="connsiteY10" fmla="*/ 89802 h 517557"/>
                  <a:gd name="connsiteX11" fmla="*/ 402293 w 446097"/>
                  <a:gd name="connsiteY11" fmla="*/ 88994 h 517557"/>
                  <a:gd name="connsiteX12" fmla="*/ 402293 w 446097"/>
                  <a:gd name="connsiteY12" fmla="*/ 87376 h 517557"/>
                  <a:gd name="connsiteX13" fmla="*/ 408446 w 446097"/>
                  <a:gd name="connsiteY13" fmla="*/ 55838 h 517557"/>
                  <a:gd name="connsiteX14" fmla="*/ 372297 w 446097"/>
                  <a:gd name="connsiteY14" fmla="*/ 4890 h 517557"/>
                  <a:gd name="connsiteX15" fmla="*/ 329225 w 446097"/>
                  <a:gd name="connsiteY15" fmla="*/ 61498 h 517557"/>
                  <a:gd name="connsiteX16" fmla="*/ 306921 w 446097"/>
                  <a:gd name="connsiteY16" fmla="*/ 60690 h 517557"/>
                  <a:gd name="connsiteX17" fmla="*/ 279232 w 446097"/>
                  <a:gd name="connsiteY17" fmla="*/ 80907 h 517557"/>
                  <a:gd name="connsiteX18" fmla="*/ 259234 w 446097"/>
                  <a:gd name="connsiteY18" fmla="*/ 79289 h 517557"/>
                  <a:gd name="connsiteX19" fmla="*/ 250774 w 446097"/>
                  <a:gd name="connsiteY19" fmla="*/ 100315 h 517557"/>
                  <a:gd name="connsiteX20" fmla="*/ 242313 w 446097"/>
                  <a:gd name="connsiteY20" fmla="*/ 118915 h 517557"/>
                  <a:gd name="connsiteX21" fmla="*/ 226162 w 446097"/>
                  <a:gd name="connsiteY21" fmla="*/ 131045 h 517557"/>
                  <a:gd name="connsiteX22" fmla="*/ 234622 w 446097"/>
                  <a:gd name="connsiteY22" fmla="*/ 148836 h 517557"/>
                  <a:gd name="connsiteX23" fmla="*/ 223854 w 446097"/>
                  <a:gd name="connsiteY23" fmla="*/ 160966 h 517557"/>
                  <a:gd name="connsiteX24" fmla="*/ 186936 w 446097"/>
                  <a:gd name="connsiteY24" fmla="*/ 154497 h 517557"/>
                  <a:gd name="connsiteX25" fmla="*/ 176937 w 446097"/>
                  <a:gd name="connsiteY25" fmla="*/ 191696 h 517557"/>
                  <a:gd name="connsiteX26" fmla="*/ 170015 w 446097"/>
                  <a:gd name="connsiteY26" fmla="*/ 247496 h 517557"/>
                  <a:gd name="connsiteX27" fmla="*/ 147710 w 446097"/>
                  <a:gd name="connsiteY27" fmla="*/ 257200 h 517557"/>
                  <a:gd name="connsiteX28" fmla="*/ 49261 w 446097"/>
                  <a:gd name="connsiteY28" fmla="*/ 243452 h 517557"/>
                  <a:gd name="connsiteX29" fmla="*/ 4651 w 446097"/>
                  <a:gd name="connsiteY29" fmla="*/ 245069 h 517557"/>
                  <a:gd name="connsiteX30" fmla="*/ 6190 w 446097"/>
                  <a:gd name="connsiteY30" fmla="*/ 274991 h 517557"/>
                  <a:gd name="connsiteX31" fmla="*/ 30033 w 446097"/>
                  <a:gd name="connsiteY31" fmla="*/ 270139 h 517557"/>
                  <a:gd name="connsiteX32" fmla="*/ 30802 w 446097"/>
                  <a:gd name="connsiteY32" fmla="*/ 270139 h 517557"/>
                  <a:gd name="connsiteX33" fmla="*/ 30802 w 446097"/>
                  <a:gd name="connsiteY33" fmla="*/ 270139 h 517557"/>
                  <a:gd name="connsiteX34" fmla="*/ 62336 w 446097"/>
                  <a:gd name="connsiteY34" fmla="*/ 274991 h 517557"/>
                  <a:gd name="connsiteX35" fmla="*/ 63105 w 446097"/>
                  <a:gd name="connsiteY35" fmla="*/ 274991 h 517557"/>
                  <a:gd name="connsiteX36" fmla="*/ 63875 w 446097"/>
                  <a:gd name="connsiteY36" fmla="*/ 275800 h 517557"/>
                  <a:gd name="connsiteX37" fmla="*/ 76181 w 446097"/>
                  <a:gd name="connsiteY37" fmla="*/ 294399 h 517557"/>
                  <a:gd name="connsiteX38" fmla="*/ 76950 w 446097"/>
                  <a:gd name="connsiteY38" fmla="*/ 294399 h 517557"/>
                  <a:gd name="connsiteX39" fmla="*/ 76950 w 446097"/>
                  <a:gd name="connsiteY39" fmla="*/ 295208 h 517557"/>
                  <a:gd name="connsiteX40" fmla="*/ 76181 w 446097"/>
                  <a:gd name="connsiteY40" fmla="*/ 318660 h 517557"/>
                  <a:gd name="connsiteX41" fmla="*/ 76181 w 446097"/>
                  <a:gd name="connsiteY41" fmla="*/ 319468 h 517557"/>
                  <a:gd name="connsiteX42" fmla="*/ 75412 w 446097"/>
                  <a:gd name="connsiteY42" fmla="*/ 319468 h 517557"/>
                  <a:gd name="connsiteX43" fmla="*/ 64644 w 446097"/>
                  <a:gd name="connsiteY43" fmla="*/ 333216 h 517557"/>
                  <a:gd name="connsiteX44" fmla="*/ 66182 w 446097"/>
                  <a:gd name="connsiteY44" fmla="*/ 359094 h 517557"/>
                  <a:gd name="connsiteX45" fmla="*/ 66182 w 446097"/>
                  <a:gd name="connsiteY45" fmla="*/ 359094 h 517557"/>
                  <a:gd name="connsiteX46" fmla="*/ 66182 w 446097"/>
                  <a:gd name="connsiteY46" fmla="*/ 359094 h 517557"/>
                  <a:gd name="connsiteX47" fmla="*/ 63105 w 446097"/>
                  <a:gd name="connsiteY47" fmla="*/ 381737 h 517557"/>
                  <a:gd name="connsiteX48" fmla="*/ 62336 w 446097"/>
                  <a:gd name="connsiteY48" fmla="*/ 382546 h 517557"/>
                  <a:gd name="connsiteX49" fmla="*/ 62336 w 446097"/>
                  <a:gd name="connsiteY49" fmla="*/ 383354 h 517557"/>
                  <a:gd name="connsiteX50" fmla="*/ 46184 w 446097"/>
                  <a:gd name="connsiteY50" fmla="*/ 396293 h 517557"/>
                  <a:gd name="connsiteX51" fmla="*/ 41570 w 446097"/>
                  <a:gd name="connsiteY51" fmla="*/ 408424 h 517557"/>
                  <a:gd name="connsiteX52" fmla="*/ 47723 w 446097"/>
                  <a:gd name="connsiteY52" fmla="*/ 422171 h 517557"/>
                  <a:gd name="connsiteX53" fmla="*/ 56183 w 446097"/>
                  <a:gd name="connsiteY53" fmla="*/ 424597 h 517557"/>
                  <a:gd name="connsiteX54" fmla="*/ 56952 w 446097"/>
                  <a:gd name="connsiteY54" fmla="*/ 405997 h 517557"/>
                  <a:gd name="connsiteX55" fmla="*/ 56952 w 446097"/>
                  <a:gd name="connsiteY55" fmla="*/ 404380 h 517557"/>
                  <a:gd name="connsiteX56" fmla="*/ 58491 w 446097"/>
                  <a:gd name="connsiteY56" fmla="*/ 404380 h 517557"/>
                  <a:gd name="connsiteX57" fmla="*/ 69258 w 446097"/>
                  <a:gd name="connsiteY57" fmla="*/ 401145 h 517557"/>
                  <a:gd name="connsiteX58" fmla="*/ 70797 w 446097"/>
                  <a:gd name="connsiteY58" fmla="*/ 400337 h 517557"/>
                  <a:gd name="connsiteX59" fmla="*/ 71566 w 446097"/>
                  <a:gd name="connsiteY59" fmla="*/ 401954 h 517557"/>
                  <a:gd name="connsiteX60" fmla="*/ 77719 w 446097"/>
                  <a:gd name="connsiteY60" fmla="*/ 414084 h 517557"/>
                  <a:gd name="connsiteX61" fmla="*/ 83103 w 446097"/>
                  <a:gd name="connsiteY61" fmla="*/ 414893 h 517557"/>
                  <a:gd name="connsiteX62" fmla="*/ 84641 w 446097"/>
                  <a:gd name="connsiteY62" fmla="*/ 399528 h 517557"/>
                  <a:gd name="connsiteX63" fmla="*/ 85410 w 446097"/>
                  <a:gd name="connsiteY63" fmla="*/ 397911 h 517557"/>
                  <a:gd name="connsiteX64" fmla="*/ 86949 w 446097"/>
                  <a:gd name="connsiteY64" fmla="*/ 397911 h 517557"/>
                  <a:gd name="connsiteX65" fmla="*/ 100024 w 446097"/>
                  <a:gd name="connsiteY65" fmla="*/ 396293 h 517557"/>
                  <a:gd name="connsiteX66" fmla="*/ 101562 w 446097"/>
                  <a:gd name="connsiteY66" fmla="*/ 396293 h 517557"/>
                  <a:gd name="connsiteX67" fmla="*/ 101562 w 446097"/>
                  <a:gd name="connsiteY67" fmla="*/ 397911 h 517557"/>
                  <a:gd name="connsiteX68" fmla="*/ 110023 w 446097"/>
                  <a:gd name="connsiteY68" fmla="*/ 425406 h 517557"/>
                  <a:gd name="connsiteX69" fmla="*/ 125405 w 446097"/>
                  <a:gd name="connsiteY69" fmla="*/ 427832 h 517557"/>
                  <a:gd name="connsiteX70" fmla="*/ 126174 w 446097"/>
                  <a:gd name="connsiteY70" fmla="*/ 428641 h 517557"/>
                  <a:gd name="connsiteX71" fmla="*/ 126943 w 446097"/>
                  <a:gd name="connsiteY71" fmla="*/ 428641 h 517557"/>
                  <a:gd name="connsiteX72" fmla="*/ 151556 w 446097"/>
                  <a:gd name="connsiteY72" fmla="*/ 463414 h 517557"/>
                  <a:gd name="connsiteX73" fmla="*/ 155401 w 446097"/>
                  <a:gd name="connsiteY73" fmla="*/ 452093 h 517557"/>
                  <a:gd name="connsiteX74" fmla="*/ 153094 w 446097"/>
                  <a:gd name="connsiteY74" fmla="*/ 419745 h 517557"/>
                  <a:gd name="connsiteX75" fmla="*/ 153094 w 446097"/>
                  <a:gd name="connsiteY75" fmla="*/ 418936 h 517557"/>
                  <a:gd name="connsiteX76" fmla="*/ 153094 w 446097"/>
                  <a:gd name="connsiteY76" fmla="*/ 418936 h 517557"/>
                  <a:gd name="connsiteX77" fmla="*/ 164631 w 446097"/>
                  <a:gd name="connsiteY77" fmla="*/ 395485 h 517557"/>
                  <a:gd name="connsiteX78" fmla="*/ 164631 w 446097"/>
                  <a:gd name="connsiteY78" fmla="*/ 395485 h 517557"/>
                  <a:gd name="connsiteX79" fmla="*/ 164631 w 446097"/>
                  <a:gd name="connsiteY79" fmla="*/ 394676 h 517557"/>
                  <a:gd name="connsiteX80" fmla="*/ 206164 w 446097"/>
                  <a:gd name="connsiteY80" fmla="*/ 348581 h 517557"/>
                  <a:gd name="connsiteX81" fmla="*/ 206933 w 446097"/>
                  <a:gd name="connsiteY81" fmla="*/ 347772 h 517557"/>
                  <a:gd name="connsiteX82" fmla="*/ 207702 w 446097"/>
                  <a:gd name="connsiteY82" fmla="*/ 347772 h 517557"/>
                  <a:gd name="connsiteX83" fmla="*/ 231546 w 446097"/>
                  <a:gd name="connsiteY83" fmla="*/ 353433 h 517557"/>
                  <a:gd name="connsiteX84" fmla="*/ 232315 w 446097"/>
                  <a:gd name="connsiteY84" fmla="*/ 354242 h 517557"/>
                  <a:gd name="connsiteX85" fmla="*/ 233084 w 446097"/>
                  <a:gd name="connsiteY85" fmla="*/ 355051 h 517557"/>
                  <a:gd name="connsiteX86" fmla="*/ 240775 w 446097"/>
                  <a:gd name="connsiteY86" fmla="*/ 369607 h 517557"/>
                  <a:gd name="connsiteX87" fmla="*/ 240775 w 446097"/>
                  <a:gd name="connsiteY87" fmla="*/ 369607 h 517557"/>
                  <a:gd name="connsiteX88" fmla="*/ 240775 w 446097"/>
                  <a:gd name="connsiteY88" fmla="*/ 370415 h 517557"/>
                  <a:gd name="connsiteX89" fmla="*/ 236929 w 446097"/>
                  <a:gd name="connsiteY89" fmla="*/ 395485 h 517557"/>
                  <a:gd name="connsiteX90" fmla="*/ 236929 w 446097"/>
                  <a:gd name="connsiteY90" fmla="*/ 396293 h 517557"/>
                  <a:gd name="connsiteX91" fmla="*/ 236160 w 446097"/>
                  <a:gd name="connsiteY91" fmla="*/ 397102 h 517557"/>
                  <a:gd name="connsiteX92" fmla="*/ 218470 w 446097"/>
                  <a:gd name="connsiteY92" fmla="*/ 414893 h 517557"/>
                  <a:gd name="connsiteX93" fmla="*/ 188474 w 446097"/>
                  <a:gd name="connsiteY93" fmla="*/ 450475 h 517557"/>
                  <a:gd name="connsiteX94" fmla="*/ 180783 w 446097"/>
                  <a:gd name="connsiteY94" fmla="*/ 480396 h 517557"/>
                  <a:gd name="connsiteX95" fmla="*/ 200780 w 446097"/>
                  <a:gd name="connsiteY95" fmla="*/ 480396 h 517557"/>
                  <a:gd name="connsiteX96" fmla="*/ 202318 w 446097"/>
                  <a:gd name="connsiteY96" fmla="*/ 480396 h 517557"/>
                  <a:gd name="connsiteX97" fmla="*/ 202318 w 446097"/>
                  <a:gd name="connsiteY97" fmla="*/ 482014 h 517557"/>
                  <a:gd name="connsiteX98" fmla="*/ 202318 w 446097"/>
                  <a:gd name="connsiteY98" fmla="*/ 509509 h 517557"/>
                  <a:gd name="connsiteX99" fmla="*/ 218470 w 446097"/>
                  <a:gd name="connsiteY99" fmla="*/ 515170 h 517557"/>
                  <a:gd name="connsiteX100" fmla="*/ 230007 w 446097"/>
                  <a:gd name="connsiteY100" fmla="*/ 502231 h 517557"/>
                  <a:gd name="connsiteX101" fmla="*/ 230776 w 446097"/>
                  <a:gd name="connsiteY101" fmla="*/ 501422 h 517557"/>
                  <a:gd name="connsiteX102" fmla="*/ 231546 w 446097"/>
                  <a:gd name="connsiteY102" fmla="*/ 501422 h 517557"/>
                  <a:gd name="connsiteX103" fmla="*/ 246159 w 446097"/>
                  <a:gd name="connsiteY103" fmla="*/ 501422 h 517557"/>
                  <a:gd name="connsiteX104" fmla="*/ 252312 w 446097"/>
                  <a:gd name="connsiteY104" fmla="*/ 473118 h 517557"/>
                  <a:gd name="connsiteX105" fmla="*/ 252312 w 446097"/>
                  <a:gd name="connsiteY105" fmla="*/ 472310 h 517557"/>
                  <a:gd name="connsiteX106" fmla="*/ 253081 w 446097"/>
                  <a:gd name="connsiteY106" fmla="*/ 471501 h 517557"/>
                  <a:gd name="connsiteX107" fmla="*/ 280001 w 446097"/>
                  <a:gd name="connsiteY107" fmla="*/ 441580 h 517557"/>
                  <a:gd name="connsiteX108" fmla="*/ 273848 w 446097"/>
                  <a:gd name="connsiteY108" fmla="*/ 430258 h 517557"/>
                  <a:gd name="connsiteX109" fmla="*/ 273848 w 446097"/>
                  <a:gd name="connsiteY109" fmla="*/ 429449 h 517557"/>
                  <a:gd name="connsiteX110" fmla="*/ 264618 w 446097"/>
                  <a:gd name="connsiteY110" fmla="*/ 414084 h 517557"/>
                  <a:gd name="connsiteX111" fmla="*/ 264618 w 446097"/>
                  <a:gd name="connsiteY111" fmla="*/ 413276 h 517557"/>
                  <a:gd name="connsiteX112" fmla="*/ 264618 w 446097"/>
                  <a:gd name="connsiteY112" fmla="*/ 412467 h 517557"/>
                  <a:gd name="connsiteX113" fmla="*/ 270771 w 446097"/>
                  <a:gd name="connsiteY113" fmla="*/ 389015 h 517557"/>
                  <a:gd name="connsiteX114" fmla="*/ 270771 w 446097"/>
                  <a:gd name="connsiteY114" fmla="*/ 389015 h 517557"/>
                  <a:gd name="connsiteX115" fmla="*/ 271540 w 446097"/>
                  <a:gd name="connsiteY115" fmla="*/ 388206 h 517557"/>
                  <a:gd name="connsiteX116" fmla="*/ 298460 w 446097"/>
                  <a:gd name="connsiteY116" fmla="*/ 359903 h 517557"/>
                  <a:gd name="connsiteX117" fmla="*/ 300768 w 446097"/>
                  <a:gd name="connsiteY117" fmla="*/ 345346 h 517557"/>
                  <a:gd name="connsiteX118" fmla="*/ 300768 w 446097"/>
                  <a:gd name="connsiteY118" fmla="*/ 342920 h 517557"/>
                  <a:gd name="connsiteX119" fmla="*/ 303075 w 446097"/>
                  <a:gd name="connsiteY119" fmla="*/ 343729 h 517557"/>
                  <a:gd name="connsiteX120" fmla="*/ 321534 w 446097"/>
                  <a:gd name="connsiteY120" fmla="*/ 348581 h 517557"/>
                  <a:gd name="connsiteX121" fmla="*/ 333071 w 446097"/>
                  <a:gd name="connsiteY121" fmla="*/ 351007 h 517557"/>
                  <a:gd name="connsiteX122" fmla="*/ 346916 w 446097"/>
                  <a:gd name="connsiteY122" fmla="*/ 334833 h 517557"/>
                  <a:gd name="connsiteX123" fmla="*/ 347685 w 446097"/>
                  <a:gd name="connsiteY123" fmla="*/ 334833 h 517557"/>
                  <a:gd name="connsiteX124" fmla="*/ 347685 w 446097"/>
                  <a:gd name="connsiteY124" fmla="*/ 334025 h 517557"/>
                  <a:gd name="connsiteX125" fmla="*/ 349992 w 446097"/>
                  <a:gd name="connsiteY125" fmla="*/ 333216 h 51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46097" h="517557">
                    <a:moveTo>
                      <a:pt x="349992" y="333216"/>
                    </a:moveTo>
                    <a:lnTo>
                      <a:pt x="347685" y="316234"/>
                    </a:lnTo>
                    <a:lnTo>
                      <a:pt x="350761" y="300869"/>
                    </a:lnTo>
                    <a:lnTo>
                      <a:pt x="337686" y="282269"/>
                    </a:lnTo>
                    <a:lnTo>
                      <a:pt x="349223" y="258817"/>
                    </a:lnTo>
                    <a:lnTo>
                      <a:pt x="386910" y="210296"/>
                    </a:lnTo>
                    <a:lnTo>
                      <a:pt x="417676" y="199783"/>
                    </a:lnTo>
                    <a:lnTo>
                      <a:pt x="436135" y="167436"/>
                    </a:lnTo>
                    <a:lnTo>
                      <a:pt x="442288" y="119724"/>
                    </a:lnTo>
                    <a:lnTo>
                      <a:pt x="435366" y="106785"/>
                    </a:lnTo>
                    <a:lnTo>
                      <a:pt x="403831" y="89802"/>
                    </a:lnTo>
                    <a:lnTo>
                      <a:pt x="402293" y="88994"/>
                    </a:lnTo>
                    <a:lnTo>
                      <a:pt x="402293" y="87376"/>
                    </a:lnTo>
                    <a:lnTo>
                      <a:pt x="408446" y="55838"/>
                    </a:lnTo>
                    <a:lnTo>
                      <a:pt x="372297" y="4890"/>
                    </a:lnTo>
                    <a:lnTo>
                      <a:pt x="329225" y="61498"/>
                    </a:lnTo>
                    <a:lnTo>
                      <a:pt x="306921" y="60690"/>
                    </a:lnTo>
                    <a:lnTo>
                      <a:pt x="279232" y="80907"/>
                    </a:lnTo>
                    <a:lnTo>
                      <a:pt x="259234" y="79289"/>
                    </a:lnTo>
                    <a:lnTo>
                      <a:pt x="250774" y="100315"/>
                    </a:lnTo>
                    <a:lnTo>
                      <a:pt x="242313" y="118915"/>
                    </a:lnTo>
                    <a:lnTo>
                      <a:pt x="226162" y="131045"/>
                    </a:lnTo>
                    <a:lnTo>
                      <a:pt x="234622" y="148836"/>
                    </a:lnTo>
                    <a:lnTo>
                      <a:pt x="223854" y="160966"/>
                    </a:lnTo>
                    <a:lnTo>
                      <a:pt x="186936" y="154497"/>
                    </a:lnTo>
                    <a:lnTo>
                      <a:pt x="176937" y="191696"/>
                    </a:lnTo>
                    <a:lnTo>
                      <a:pt x="170015" y="247496"/>
                    </a:lnTo>
                    <a:lnTo>
                      <a:pt x="147710" y="257200"/>
                    </a:lnTo>
                    <a:lnTo>
                      <a:pt x="49261" y="243452"/>
                    </a:lnTo>
                    <a:lnTo>
                      <a:pt x="4651" y="245069"/>
                    </a:lnTo>
                    <a:lnTo>
                      <a:pt x="6190" y="274991"/>
                    </a:lnTo>
                    <a:lnTo>
                      <a:pt x="30033" y="270139"/>
                    </a:lnTo>
                    <a:lnTo>
                      <a:pt x="30802" y="270139"/>
                    </a:lnTo>
                    <a:lnTo>
                      <a:pt x="30802" y="270139"/>
                    </a:lnTo>
                    <a:lnTo>
                      <a:pt x="62336" y="274991"/>
                    </a:lnTo>
                    <a:lnTo>
                      <a:pt x="63105" y="274991"/>
                    </a:lnTo>
                    <a:lnTo>
                      <a:pt x="63875" y="275800"/>
                    </a:lnTo>
                    <a:lnTo>
                      <a:pt x="76181" y="294399"/>
                    </a:lnTo>
                    <a:lnTo>
                      <a:pt x="76950" y="294399"/>
                    </a:lnTo>
                    <a:lnTo>
                      <a:pt x="76950" y="295208"/>
                    </a:lnTo>
                    <a:lnTo>
                      <a:pt x="76181" y="318660"/>
                    </a:lnTo>
                    <a:lnTo>
                      <a:pt x="76181" y="319468"/>
                    </a:lnTo>
                    <a:lnTo>
                      <a:pt x="75412" y="319468"/>
                    </a:lnTo>
                    <a:lnTo>
                      <a:pt x="64644" y="333216"/>
                    </a:lnTo>
                    <a:lnTo>
                      <a:pt x="66182" y="359094"/>
                    </a:lnTo>
                    <a:lnTo>
                      <a:pt x="66182" y="359094"/>
                    </a:lnTo>
                    <a:lnTo>
                      <a:pt x="66182" y="359094"/>
                    </a:lnTo>
                    <a:lnTo>
                      <a:pt x="63105" y="381737"/>
                    </a:lnTo>
                    <a:lnTo>
                      <a:pt x="62336" y="382546"/>
                    </a:lnTo>
                    <a:lnTo>
                      <a:pt x="62336" y="383354"/>
                    </a:lnTo>
                    <a:lnTo>
                      <a:pt x="46184" y="396293"/>
                    </a:lnTo>
                    <a:lnTo>
                      <a:pt x="41570" y="408424"/>
                    </a:lnTo>
                    <a:lnTo>
                      <a:pt x="47723" y="422171"/>
                    </a:lnTo>
                    <a:lnTo>
                      <a:pt x="56183" y="424597"/>
                    </a:lnTo>
                    <a:lnTo>
                      <a:pt x="56952" y="405997"/>
                    </a:lnTo>
                    <a:lnTo>
                      <a:pt x="56952" y="404380"/>
                    </a:lnTo>
                    <a:lnTo>
                      <a:pt x="58491" y="404380"/>
                    </a:lnTo>
                    <a:lnTo>
                      <a:pt x="69258" y="401145"/>
                    </a:lnTo>
                    <a:lnTo>
                      <a:pt x="70797" y="400337"/>
                    </a:lnTo>
                    <a:lnTo>
                      <a:pt x="71566" y="401954"/>
                    </a:lnTo>
                    <a:lnTo>
                      <a:pt x="77719" y="414084"/>
                    </a:lnTo>
                    <a:lnTo>
                      <a:pt x="83103" y="414893"/>
                    </a:lnTo>
                    <a:lnTo>
                      <a:pt x="84641" y="399528"/>
                    </a:lnTo>
                    <a:lnTo>
                      <a:pt x="85410" y="397911"/>
                    </a:lnTo>
                    <a:lnTo>
                      <a:pt x="86949" y="397911"/>
                    </a:lnTo>
                    <a:lnTo>
                      <a:pt x="100024" y="396293"/>
                    </a:lnTo>
                    <a:lnTo>
                      <a:pt x="101562" y="396293"/>
                    </a:lnTo>
                    <a:lnTo>
                      <a:pt x="101562" y="397911"/>
                    </a:lnTo>
                    <a:lnTo>
                      <a:pt x="110023" y="425406"/>
                    </a:lnTo>
                    <a:lnTo>
                      <a:pt x="125405" y="427832"/>
                    </a:lnTo>
                    <a:lnTo>
                      <a:pt x="126174" y="428641"/>
                    </a:lnTo>
                    <a:lnTo>
                      <a:pt x="126943" y="428641"/>
                    </a:lnTo>
                    <a:lnTo>
                      <a:pt x="151556" y="463414"/>
                    </a:lnTo>
                    <a:lnTo>
                      <a:pt x="155401" y="452093"/>
                    </a:lnTo>
                    <a:lnTo>
                      <a:pt x="153094" y="419745"/>
                    </a:lnTo>
                    <a:lnTo>
                      <a:pt x="153094" y="418936"/>
                    </a:lnTo>
                    <a:lnTo>
                      <a:pt x="153094" y="418936"/>
                    </a:lnTo>
                    <a:lnTo>
                      <a:pt x="164631" y="395485"/>
                    </a:lnTo>
                    <a:lnTo>
                      <a:pt x="164631" y="395485"/>
                    </a:lnTo>
                    <a:lnTo>
                      <a:pt x="164631" y="394676"/>
                    </a:lnTo>
                    <a:lnTo>
                      <a:pt x="206164" y="348581"/>
                    </a:lnTo>
                    <a:lnTo>
                      <a:pt x="206933" y="347772"/>
                    </a:lnTo>
                    <a:lnTo>
                      <a:pt x="207702" y="347772"/>
                    </a:lnTo>
                    <a:lnTo>
                      <a:pt x="231546" y="353433"/>
                    </a:lnTo>
                    <a:lnTo>
                      <a:pt x="232315" y="354242"/>
                    </a:lnTo>
                    <a:lnTo>
                      <a:pt x="233084" y="355051"/>
                    </a:lnTo>
                    <a:lnTo>
                      <a:pt x="240775" y="369607"/>
                    </a:lnTo>
                    <a:lnTo>
                      <a:pt x="240775" y="369607"/>
                    </a:lnTo>
                    <a:lnTo>
                      <a:pt x="240775" y="370415"/>
                    </a:lnTo>
                    <a:lnTo>
                      <a:pt x="236929" y="395485"/>
                    </a:lnTo>
                    <a:lnTo>
                      <a:pt x="236929" y="396293"/>
                    </a:lnTo>
                    <a:lnTo>
                      <a:pt x="236160" y="397102"/>
                    </a:lnTo>
                    <a:lnTo>
                      <a:pt x="218470" y="414893"/>
                    </a:lnTo>
                    <a:lnTo>
                      <a:pt x="188474" y="450475"/>
                    </a:lnTo>
                    <a:lnTo>
                      <a:pt x="180783" y="480396"/>
                    </a:lnTo>
                    <a:lnTo>
                      <a:pt x="200780" y="480396"/>
                    </a:lnTo>
                    <a:lnTo>
                      <a:pt x="202318" y="480396"/>
                    </a:lnTo>
                    <a:lnTo>
                      <a:pt x="202318" y="482014"/>
                    </a:lnTo>
                    <a:lnTo>
                      <a:pt x="202318" y="509509"/>
                    </a:lnTo>
                    <a:lnTo>
                      <a:pt x="218470" y="515170"/>
                    </a:lnTo>
                    <a:lnTo>
                      <a:pt x="230007" y="502231"/>
                    </a:lnTo>
                    <a:lnTo>
                      <a:pt x="230776" y="501422"/>
                    </a:lnTo>
                    <a:lnTo>
                      <a:pt x="231546" y="501422"/>
                    </a:lnTo>
                    <a:lnTo>
                      <a:pt x="246159" y="501422"/>
                    </a:lnTo>
                    <a:lnTo>
                      <a:pt x="252312" y="473118"/>
                    </a:lnTo>
                    <a:lnTo>
                      <a:pt x="252312" y="472310"/>
                    </a:lnTo>
                    <a:lnTo>
                      <a:pt x="253081" y="471501"/>
                    </a:lnTo>
                    <a:lnTo>
                      <a:pt x="280001" y="441580"/>
                    </a:lnTo>
                    <a:lnTo>
                      <a:pt x="273848" y="430258"/>
                    </a:lnTo>
                    <a:lnTo>
                      <a:pt x="273848" y="429449"/>
                    </a:lnTo>
                    <a:lnTo>
                      <a:pt x="264618" y="414084"/>
                    </a:lnTo>
                    <a:lnTo>
                      <a:pt x="264618" y="413276"/>
                    </a:lnTo>
                    <a:lnTo>
                      <a:pt x="264618" y="412467"/>
                    </a:lnTo>
                    <a:lnTo>
                      <a:pt x="270771" y="389015"/>
                    </a:lnTo>
                    <a:lnTo>
                      <a:pt x="270771" y="389015"/>
                    </a:lnTo>
                    <a:lnTo>
                      <a:pt x="271540" y="388206"/>
                    </a:lnTo>
                    <a:lnTo>
                      <a:pt x="298460" y="359903"/>
                    </a:lnTo>
                    <a:lnTo>
                      <a:pt x="300768" y="345346"/>
                    </a:lnTo>
                    <a:lnTo>
                      <a:pt x="300768" y="342920"/>
                    </a:lnTo>
                    <a:lnTo>
                      <a:pt x="303075" y="343729"/>
                    </a:lnTo>
                    <a:lnTo>
                      <a:pt x="321534" y="348581"/>
                    </a:lnTo>
                    <a:lnTo>
                      <a:pt x="333071" y="351007"/>
                    </a:lnTo>
                    <a:lnTo>
                      <a:pt x="346916" y="334833"/>
                    </a:lnTo>
                    <a:lnTo>
                      <a:pt x="347685" y="334833"/>
                    </a:lnTo>
                    <a:lnTo>
                      <a:pt x="347685" y="334025"/>
                    </a:lnTo>
                    <a:lnTo>
                      <a:pt x="349992" y="3332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8" name="Полилиния: фигура 105">
                <a:extLst>
                  <a:ext uri="{FF2B5EF4-FFF2-40B4-BE49-F238E27FC236}">
                    <a16:creationId xmlns:a16="http://schemas.microsoft.com/office/drawing/2014/main" xmlns="" id="{1B2C8D4D-55A1-405A-8AC8-093C53233CA4}"/>
                  </a:ext>
                </a:extLst>
              </p:cNvPr>
              <p:cNvSpPr/>
              <p:nvPr/>
            </p:nvSpPr>
            <p:spPr>
              <a:xfrm>
                <a:off x="8526194" y="1037955"/>
                <a:ext cx="907577" cy="549905"/>
              </a:xfrm>
              <a:custGeom>
                <a:avLst/>
                <a:gdLst>
                  <a:gd name="connsiteX0" fmla="*/ 356914 w 907576"/>
                  <a:gd name="connsiteY0" fmla="*/ 4890 h 549904"/>
                  <a:gd name="connsiteX1" fmla="*/ 319227 w 907576"/>
                  <a:gd name="connsiteY1" fmla="*/ 55838 h 549904"/>
                  <a:gd name="connsiteX2" fmla="*/ 332302 w 907576"/>
                  <a:gd name="connsiteY2" fmla="*/ 76863 h 549904"/>
                  <a:gd name="connsiteX3" fmla="*/ 333071 w 907576"/>
                  <a:gd name="connsiteY3" fmla="*/ 77672 h 549904"/>
                  <a:gd name="connsiteX4" fmla="*/ 332302 w 907576"/>
                  <a:gd name="connsiteY4" fmla="*/ 78481 h 549904"/>
                  <a:gd name="connsiteX5" fmla="*/ 323842 w 907576"/>
                  <a:gd name="connsiteY5" fmla="*/ 94654 h 549904"/>
                  <a:gd name="connsiteX6" fmla="*/ 329995 w 907576"/>
                  <a:gd name="connsiteY6" fmla="*/ 121341 h 549904"/>
                  <a:gd name="connsiteX7" fmla="*/ 330764 w 907576"/>
                  <a:gd name="connsiteY7" fmla="*/ 122958 h 549904"/>
                  <a:gd name="connsiteX8" fmla="*/ 329225 w 907576"/>
                  <a:gd name="connsiteY8" fmla="*/ 123767 h 549904"/>
                  <a:gd name="connsiteX9" fmla="*/ 306151 w 907576"/>
                  <a:gd name="connsiteY9" fmla="*/ 138323 h 549904"/>
                  <a:gd name="connsiteX10" fmla="*/ 304613 w 907576"/>
                  <a:gd name="connsiteY10" fmla="*/ 138323 h 549904"/>
                  <a:gd name="connsiteX11" fmla="*/ 303844 w 907576"/>
                  <a:gd name="connsiteY11" fmla="*/ 138323 h 549904"/>
                  <a:gd name="connsiteX12" fmla="*/ 273079 w 907576"/>
                  <a:gd name="connsiteY12" fmla="*/ 117297 h 549904"/>
                  <a:gd name="connsiteX13" fmla="*/ 243852 w 907576"/>
                  <a:gd name="connsiteY13" fmla="*/ 118915 h 549904"/>
                  <a:gd name="connsiteX14" fmla="*/ 242313 w 907576"/>
                  <a:gd name="connsiteY14" fmla="*/ 118915 h 549904"/>
                  <a:gd name="connsiteX15" fmla="*/ 242313 w 907576"/>
                  <a:gd name="connsiteY15" fmla="*/ 117297 h 549904"/>
                  <a:gd name="connsiteX16" fmla="*/ 237699 w 907576"/>
                  <a:gd name="connsiteY16" fmla="*/ 94654 h 549904"/>
                  <a:gd name="connsiteX17" fmla="*/ 163862 w 907576"/>
                  <a:gd name="connsiteY17" fmla="*/ 34812 h 549904"/>
                  <a:gd name="connsiteX18" fmla="*/ 155401 w 907576"/>
                  <a:gd name="connsiteY18" fmla="*/ 47751 h 549904"/>
                  <a:gd name="connsiteX19" fmla="*/ 176168 w 907576"/>
                  <a:gd name="connsiteY19" fmla="*/ 83333 h 549904"/>
                  <a:gd name="connsiteX20" fmla="*/ 176168 w 907576"/>
                  <a:gd name="connsiteY20" fmla="*/ 84142 h 549904"/>
                  <a:gd name="connsiteX21" fmla="*/ 176168 w 907576"/>
                  <a:gd name="connsiteY21" fmla="*/ 84950 h 549904"/>
                  <a:gd name="connsiteX22" fmla="*/ 170015 w 907576"/>
                  <a:gd name="connsiteY22" fmla="*/ 114871 h 549904"/>
                  <a:gd name="connsiteX23" fmla="*/ 170015 w 907576"/>
                  <a:gd name="connsiteY23" fmla="*/ 114871 h 549904"/>
                  <a:gd name="connsiteX24" fmla="*/ 169246 w 907576"/>
                  <a:gd name="connsiteY24" fmla="*/ 115680 h 549904"/>
                  <a:gd name="connsiteX25" fmla="*/ 152325 w 907576"/>
                  <a:gd name="connsiteY25" fmla="*/ 134280 h 549904"/>
                  <a:gd name="connsiteX26" fmla="*/ 160016 w 907576"/>
                  <a:gd name="connsiteY26" fmla="*/ 148836 h 549904"/>
                  <a:gd name="connsiteX27" fmla="*/ 160016 w 907576"/>
                  <a:gd name="connsiteY27" fmla="*/ 148836 h 549904"/>
                  <a:gd name="connsiteX28" fmla="*/ 160016 w 907576"/>
                  <a:gd name="connsiteY28" fmla="*/ 149645 h 549904"/>
                  <a:gd name="connsiteX29" fmla="*/ 161554 w 907576"/>
                  <a:gd name="connsiteY29" fmla="*/ 165010 h 549904"/>
                  <a:gd name="connsiteX30" fmla="*/ 161554 w 907576"/>
                  <a:gd name="connsiteY30" fmla="*/ 166627 h 549904"/>
                  <a:gd name="connsiteX31" fmla="*/ 160016 w 907576"/>
                  <a:gd name="connsiteY31" fmla="*/ 167436 h 549904"/>
                  <a:gd name="connsiteX32" fmla="*/ 130789 w 907576"/>
                  <a:gd name="connsiteY32" fmla="*/ 168245 h 549904"/>
                  <a:gd name="connsiteX33" fmla="*/ 107715 w 907576"/>
                  <a:gd name="connsiteY33" fmla="*/ 199783 h 549904"/>
                  <a:gd name="connsiteX34" fmla="*/ 106946 w 907576"/>
                  <a:gd name="connsiteY34" fmla="*/ 218383 h 549904"/>
                  <a:gd name="connsiteX35" fmla="*/ 133866 w 907576"/>
                  <a:gd name="connsiteY35" fmla="*/ 230513 h 549904"/>
                  <a:gd name="connsiteX36" fmla="*/ 145403 w 907576"/>
                  <a:gd name="connsiteY36" fmla="*/ 215957 h 549904"/>
                  <a:gd name="connsiteX37" fmla="*/ 146172 w 907576"/>
                  <a:gd name="connsiteY37" fmla="*/ 215957 h 549904"/>
                  <a:gd name="connsiteX38" fmla="*/ 146941 w 907576"/>
                  <a:gd name="connsiteY38" fmla="*/ 215148 h 549904"/>
                  <a:gd name="connsiteX39" fmla="*/ 172322 w 907576"/>
                  <a:gd name="connsiteY39" fmla="*/ 206253 h 549904"/>
                  <a:gd name="connsiteX40" fmla="*/ 173861 w 907576"/>
                  <a:gd name="connsiteY40" fmla="*/ 205444 h 549904"/>
                  <a:gd name="connsiteX41" fmla="*/ 174630 w 907576"/>
                  <a:gd name="connsiteY41" fmla="*/ 207061 h 549904"/>
                  <a:gd name="connsiteX42" fmla="*/ 190781 w 907576"/>
                  <a:gd name="connsiteY42" fmla="*/ 241026 h 549904"/>
                  <a:gd name="connsiteX43" fmla="*/ 191551 w 907576"/>
                  <a:gd name="connsiteY43" fmla="*/ 242643 h 549904"/>
                  <a:gd name="connsiteX44" fmla="*/ 190781 w 907576"/>
                  <a:gd name="connsiteY44" fmla="*/ 243452 h 549904"/>
                  <a:gd name="connsiteX45" fmla="*/ 130020 w 907576"/>
                  <a:gd name="connsiteY45" fmla="*/ 294399 h 549904"/>
                  <a:gd name="connsiteX46" fmla="*/ 129251 w 907576"/>
                  <a:gd name="connsiteY46" fmla="*/ 321894 h 549904"/>
                  <a:gd name="connsiteX47" fmla="*/ 129251 w 907576"/>
                  <a:gd name="connsiteY47" fmla="*/ 322703 h 549904"/>
                  <a:gd name="connsiteX48" fmla="*/ 128482 w 907576"/>
                  <a:gd name="connsiteY48" fmla="*/ 323512 h 549904"/>
                  <a:gd name="connsiteX49" fmla="*/ 106946 w 907576"/>
                  <a:gd name="connsiteY49" fmla="*/ 340494 h 549904"/>
                  <a:gd name="connsiteX50" fmla="*/ 106177 w 907576"/>
                  <a:gd name="connsiteY50" fmla="*/ 341303 h 549904"/>
                  <a:gd name="connsiteX51" fmla="*/ 105408 w 907576"/>
                  <a:gd name="connsiteY51" fmla="*/ 340494 h 549904"/>
                  <a:gd name="connsiteX52" fmla="*/ 79257 w 907576"/>
                  <a:gd name="connsiteY52" fmla="*/ 329173 h 549904"/>
                  <a:gd name="connsiteX53" fmla="*/ 60029 w 907576"/>
                  <a:gd name="connsiteY53" fmla="*/ 345346 h 549904"/>
                  <a:gd name="connsiteX54" fmla="*/ 4651 w 907576"/>
                  <a:gd name="connsiteY54" fmla="*/ 410850 h 549904"/>
                  <a:gd name="connsiteX55" fmla="*/ 10035 w 907576"/>
                  <a:gd name="connsiteY55" fmla="*/ 424597 h 549904"/>
                  <a:gd name="connsiteX56" fmla="*/ 10035 w 907576"/>
                  <a:gd name="connsiteY56" fmla="*/ 425406 h 549904"/>
                  <a:gd name="connsiteX57" fmla="*/ 10035 w 907576"/>
                  <a:gd name="connsiteY57" fmla="*/ 425406 h 549904"/>
                  <a:gd name="connsiteX58" fmla="*/ 10035 w 907576"/>
                  <a:gd name="connsiteY58" fmla="*/ 469075 h 549904"/>
                  <a:gd name="connsiteX59" fmla="*/ 19265 w 907576"/>
                  <a:gd name="connsiteY59" fmla="*/ 477162 h 549904"/>
                  <a:gd name="connsiteX60" fmla="*/ 42339 w 907576"/>
                  <a:gd name="connsiteY60" fmla="*/ 449666 h 549904"/>
                  <a:gd name="connsiteX61" fmla="*/ 43108 w 907576"/>
                  <a:gd name="connsiteY61" fmla="*/ 448049 h 549904"/>
                  <a:gd name="connsiteX62" fmla="*/ 44646 w 907576"/>
                  <a:gd name="connsiteY62" fmla="*/ 448858 h 549904"/>
                  <a:gd name="connsiteX63" fmla="*/ 115406 w 907576"/>
                  <a:gd name="connsiteY63" fmla="*/ 477970 h 549904"/>
                  <a:gd name="connsiteX64" fmla="*/ 140019 w 907576"/>
                  <a:gd name="connsiteY64" fmla="*/ 465840 h 549904"/>
                  <a:gd name="connsiteX65" fmla="*/ 153863 w 907576"/>
                  <a:gd name="connsiteY65" fmla="*/ 429449 h 549904"/>
                  <a:gd name="connsiteX66" fmla="*/ 154632 w 907576"/>
                  <a:gd name="connsiteY66" fmla="*/ 428641 h 549904"/>
                  <a:gd name="connsiteX67" fmla="*/ 155401 w 907576"/>
                  <a:gd name="connsiteY67" fmla="*/ 428641 h 549904"/>
                  <a:gd name="connsiteX68" fmla="*/ 203088 w 907576"/>
                  <a:gd name="connsiteY68" fmla="*/ 433493 h 549904"/>
                  <a:gd name="connsiteX69" fmla="*/ 203088 w 907576"/>
                  <a:gd name="connsiteY69" fmla="*/ 433493 h 549904"/>
                  <a:gd name="connsiteX70" fmla="*/ 203857 w 907576"/>
                  <a:gd name="connsiteY70" fmla="*/ 433493 h 549904"/>
                  <a:gd name="connsiteX71" fmla="*/ 238468 w 907576"/>
                  <a:gd name="connsiteY71" fmla="*/ 474736 h 549904"/>
                  <a:gd name="connsiteX72" fmla="*/ 276924 w 907576"/>
                  <a:gd name="connsiteY72" fmla="*/ 495761 h 549904"/>
                  <a:gd name="connsiteX73" fmla="*/ 329995 w 907576"/>
                  <a:gd name="connsiteY73" fmla="*/ 502231 h 549904"/>
                  <a:gd name="connsiteX74" fmla="*/ 351530 w 907576"/>
                  <a:gd name="connsiteY74" fmla="*/ 490101 h 549904"/>
                  <a:gd name="connsiteX75" fmla="*/ 352299 w 907576"/>
                  <a:gd name="connsiteY75" fmla="*/ 489292 h 549904"/>
                  <a:gd name="connsiteX76" fmla="*/ 353838 w 907576"/>
                  <a:gd name="connsiteY76" fmla="*/ 490101 h 549904"/>
                  <a:gd name="connsiteX77" fmla="*/ 411523 w 907576"/>
                  <a:gd name="connsiteY77" fmla="*/ 539430 h 549904"/>
                  <a:gd name="connsiteX78" fmla="*/ 446903 w 907576"/>
                  <a:gd name="connsiteY78" fmla="*/ 545091 h 549904"/>
                  <a:gd name="connsiteX79" fmla="*/ 510741 w 907576"/>
                  <a:gd name="connsiteY79" fmla="*/ 429449 h 549904"/>
                  <a:gd name="connsiteX80" fmla="*/ 510741 w 907576"/>
                  <a:gd name="connsiteY80" fmla="*/ 429449 h 549904"/>
                  <a:gd name="connsiteX81" fmla="*/ 511510 w 907576"/>
                  <a:gd name="connsiteY81" fmla="*/ 428641 h 549904"/>
                  <a:gd name="connsiteX82" fmla="*/ 559196 w 907576"/>
                  <a:gd name="connsiteY82" fmla="*/ 384163 h 549904"/>
                  <a:gd name="connsiteX83" fmla="*/ 566888 w 907576"/>
                  <a:gd name="connsiteY83" fmla="*/ 355859 h 549904"/>
                  <a:gd name="connsiteX84" fmla="*/ 566888 w 907576"/>
                  <a:gd name="connsiteY84" fmla="*/ 355859 h 549904"/>
                  <a:gd name="connsiteX85" fmla="*/ 566888 w 907576"/>
                  <a:gd name="connsiteY85" fmla="*/ 355051 h 549904"/>
                  <a:gd name="connsiteX86" fmla="*/ 614574 w 907576"/>
                  <a:gd name="connsiteY86" fmla="*/ 310573 h 549904"/>
                  <a:gd name="connsiteX87" fmla="*/ 616112 w 907576"/>
                  <a:gd name="connsiteY87" fmla="*/ 308955 h 549904"/>
                  <a:gd name="connsiteX88" fmla="*/ 617650 w 907576"/>
                  <a:gd name="connsiteY88" fmla="*/ 311382 h 549904"/>
                  <a:gd name="connsiteX89" fmla="*/ 627649 w 907576"/>
                  <a:gd name="connsiteY89" fmla="*/ 327555 h 549904"/>
                  <a:gd name="connsiteX90" fmla="*/ 653800 w 907576"/>
                  <a:gd name="connsiteY90" fmla="*/ 325938 h 549904"/>
                  <a:gd name="connsiteX91" fmla="*/ 685334 w 907576"/>
                  <a:gd name="connsiteY91" fmla="*/ 296825 h 549904"/>
                  <a:gd name="connsiteX92" fmla="*/ 686103 w 907576"/>
                  <a:gd name="connsiteY92" fmla="*/ 296017 h 549904"/>
                  <a:gd name="connsiteX93" fmla="*/ 686872 w 907576"/>
                  <a:gd name="connsiteY93" fmla="*/ 296017 h 549904"/>
                  <a:gd name="connsiteX94" fmla="*/ 734559 w 907576"/>
                  <a:gd name="connsiteY94" fmla="*/ 295208 h 549904"/>
                  <a:gd name="connsiteX95" fmla="*/ 769939 w 907576"/>
                  <a:gd name="connsiteY95" fmla="*/ 264478 h 549904"/>
                  <a:gd name="connsiteX96" fmla="*/ 770708 w 907576"/>
                  <a:gd name="connsiteY96" fmla="*/ 264478 h 549904"/>
                  <a:gd name="connsiteX97" fmla="*/ 770708 w 907576"/>
                  <a:gd name="connsiteY97" fmla="*/ 264478 h 549904"/>
                  <a:gd name="connsiteX98" fmla="*/ 839930 w 907576"/>
                  <a:gd name="connsiteY98" fmla="*/ 261243 h 549904"/>
                  <a:gd name="connsiteX99" fmla="*/ 857620 w 907576"/>
                  <a:gd name="connsiteY99" fmla="*/ 239409 h 549904"/>
                  <a:gd name="connsiteX100" fmla="*/ 858389 w 907576"/>
                  <a:gd name="connsiteY100" fmla="*/ 238600 h 549904"/>
                  <a:gd name="connsiteX101" fmla="*/ 859158 w 907576"/>
                  <a:gd name="connsiteY101" fmla="*/ 238600 h 549904"/>
                  <a:gd name="connsiteX102" fmla="*/ 886078 w 907576"/>
                  <a:gd name="connsiteY102" fmla="*/ 228896 h 549904"/>
                  <a:gd name="connsiteX103" fmla="*/ 902229 w 907576"/>
                  <a:gd name="connsiteY103" fmla="*/ 202209 h 549904"/>
                  <a:gd name="connsiteX104" fmla="*/ 891462 w 907576"/>
                  <a:gd name="connsiteY104" fmla="*/ 165818 h 549904"/>
                  <a:gd name="connsiteX105" fmla="*/ 891462 w 907576"/>
                  <a:gd name="connsiteY105" fmla="*/ 165010 h 549904"/>
                  <a:gd name="connsiteX106" fmla="*/ 891462 w 907576"/>
                  <a:gd name="connsiteY106" fmla="*/ 164201 h 549904"/>
                  <a:gd name="connsiteX107" fmla="*/ 904537 w 907576"/>
                  <a:gd name="connsiteY107" fmla="*/ 140749 h 549904"/>
                  <a:gd name="connsiteX108" fmla="*/ 891462 w 907576"/>
                  <a:gd name="connsiteY108" fmla="*/ 138323 h 549904"/>
                  <a:gd name="connsiteX109" fmla="*/ 882232 w 907576"/>
                  <a:gd name="connsiteY109" fmla="*/ 152071 h 549904"/>
                  <a:gd name="connsiteX110" fmla="*/ 882232 w 907576"/>
                  <a:gd name="connsiteY110" fmla="*/ 152880 h 549904"/>
                  <a:gd name="connsiteX111" fmla="*/ 880694 w 907576"/>
                  <a:gd name="connsiteY111" fmla="*/ 152880 h 549904"/>
                  <a:gd name="connsiteX112" fmla="*/ 864542 w 907576"/>
                  <a:gd name="connsiteY112" fmla="*/ 152880 h 549904"/>
                  <a:gd name="connsiteX113" fmla="*/ 843776 w 907576"/>
                  <a:gd name="connsiteY113" fmla="*/ 173097 h 549904"/>
                  <a:gd name="connsiteX114" fmla="*/ 843006 w 907576"/>
                  <a:gd name="connsiteY114" fmla="*/ 173905 h 549904"/>
                  <a:gd name="connsiteX115" fmla="*/ 842237 w 907576"/>
                  <a:gd name="connsiteY115" fmla="*/ 173905 h 549904"/>
                  <a:gd name="connsiteX116" fmla="*/ 816856 w 907576"/>
                  <a:gd name="connsiteY116" fmla="*/ 167436 h 549904"/>
                  <a:gd name="connsiteX117" fmla="*/ 797628 w 907576"/>
                  <a:gd name="connsiteY117" fmla="*/ 190888 h 549904"/>
                  <a:gd name="connsiteX118" fmla="*/ 796858 w 907576"/>
                  <a:gd name="connsiteY118" fmla="*/ 191696 h 549904"/>
                  <a:gd name="connsiteX119" fmla="*/ 796089 w 907576"/>
                  <a:gd name="connsiteY119" fmla="*/ 191696 h 549904"/>
                  <a:gd name="connsiteX120" fmla="*/ 738404 w 907576"/>
                  <a:gd name="connsiteY120" fmla="*/ 196548 h 549904"/>
                  <a:gd name="connsiteX121" fmla="*/ 737635 w 907576"/>
                  <a:gd name="connsiteY121" fmla="*/ 196548 h 549904"/>
                  <a:gd name="connsiteX122" fmla="*/ 737635 w 907576"/>
                  <a:gd name="connsiteY122" fmla="*/ 196548 h 549904"/>
                  <a:gd name="connsiteX123" fmla="*/ 488436 w 907576"/>
                  <a:gd name="connsiteY123" fmla="*/ 9743 h 549904"/>
                  <a:gd name="connsiteX124" fmla="*/ 464593 w 907576"/>
                  <a:gd name="connsiteY124" fmla="*/ 17021 h 549904"/>
                  <a:gd name="connsiteX125" fmla="*/ 464593 w 907576"/>
                  <a:gd name="connsiteY125" fmla="*/ 17829 h 549904"/>
                  <a:gd name="connsiteX126" fmla="*/ 463824 w 907576"/>
                  <a:gd name="connsiteY126" fmla="*/ 17829 h 549904"/>
                  <a:gd name="connsiteX127" fmla="*/ 356914 w 907576"/>
                  <a:gd name="connsiteY127" fmla="*/ 4890 h 54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907576" h="549904">
                    <a:moveTo>
                      <a:pt x="356914" y="4890"/>
                    </a:moveTo>
                    <a:lnTo>
                      <a:pt x="319227" y="55838"/>
                    </a:lnTo>
                    <a:lnTo>
                      <a:pt x="332302" y="76863"/>
                    </a:lnTo>
                    <a:lnTo>
                      <a:pt x="333071" y="77672"/>
                    </a:lnTo>
                    <a:lnTo>
                      <a:pt x="332302" y="78481"/>
                    </a:lnTo>
                    <a:lnTo>
                      <a:pt x="323842" y="94654"/>
                    </a:lnTo>
                    <a:lnTo>
                      <a:pt x="329995" y="121341"/>
                    </a:lnTo>
                    <a:lnTo>
                      <a:pt x="330764" y="122958"/>
                    </a:lnTo>
                    <a:lnTo>
                      <a:pt x="329225" y="123767"/>
                    </a:lnTo>
                    <a:lnTo>
                      <a:pt x="306151" y="138323"/>
                    </a:lnTo>
                    <a:lnTo>
                      <a:pt x="304613" y="138323"/>
                    </a:lnTo>
                    <a:lnTo>
                      <a:pt x="303844" y="138323"/>
                    </a:lnTo>
                    <a:lnTo>
                      <a:pt x="273079" y="117297"/>
                    </a:lnTo>
                    <a:lnTo>
                      <a:pt x="243852" y="118915"/>
                    </a:lnTo>
                    <a:lnTo>
                      <a:pt x="242313" y="118915"/>
                    </a:lnTo>
                    <a:lnTo>
                      <a:pt x="242313" y="117297"/>
                    </a:lnTo>
                    <a:lnTo>
                      <a:pt x="237699" y="94654"/>
                    </a:lnTo>
                    <a:lnTo>
                      <a:pt x="163862" y="34812"/>
                    </a:lnTo>
                    <a:lnTo>
                      <a:pt x="155401" y="47751"/>
                    </a:lnTo>
                    <a:lnTo>
                      <a:pt x="176168" y="83333"/>
                    </a:lnTo>
                    <a:lnTo>
                      <a:pt x="176168" y="84142"/>
                    </a:lnTo>
                    <a:lnTo>
                      <a:pt x="176168" y="84950"/>
                    </a:lnTo>
                    <a:lnTo>
                      <a:pt x="170015" y="114871"/>
                    </a:lnTo>
                    <a:lnTo>
                      <a:pt x="170015" y="114871"/>
                    </a:lnTo>
                    <a:lnTo>
                      <a:pt x="169246" y="115680"/>
                    </a:lnTo>
                    <a:lnTo>
                      <a:pt x="152325" y="134280"/>
                    </a:lnTo>
                    <a:lnTo>
                      <a:pt x="160016" y="148836"/>
                    </a:lnTo>
                    <a:lnTo>
                      <a:pt x="160016" y="148836"/>
                    </a:lnTo>
                    <a:lnTo>
                      <a:pt x="160016" y="149645"/>
                    </a:lnTo>
                    <a:lnTo>
                      <a:pt x="161554" y="165010"/>
                    </a:lnTo>
                    <a:lnTo>
                      <a:pt x="161554" y="166627"/>
                    </a:lnTo>
                    <a:lnTo>
                      <a:pt x="160016" y="167436"/>
                    </a:lnTo>
                    <a:lnTo>
                      <a:pt x="130789" y="168245"/>
                    </a:lnTo>
                    <a:lnTo>
                      <a:pt x="107715" y="199783"/>
                    </a:lnTo>
                    <a:lnTo>
                      <a:pt x="106946" y="218383"/>
                    </a:lnTo>
                    <a:lnTo>
                      <a:pt x="133866" y="230513"/>
                    </a:lnTo>
                    <a:lnTo>
                      <a:pt x="145403" y="215957"/>
                    </a:lnTo>
                    <a:lnTo>
                      <a:pt x="146172" y="215957"/>
                    </a:lnTo>
                    <a:lnTo>
                      <a:pt x="146941" y="215148"/>
                    </a:lnTo>
                    <a:lnTo>
                      <a:pt x="172322" y="206253"/>
                    </a:lnTo>
                    <a:lnTo>
                      <a:pt x="173861" y="205444"/>
                    </a:lnTo>
                    <a:lnTo>
                      <a:pt x="174630" y="207061"/>
                    </a:lnTo>
                    <a:lnTo>
                      <a:pt x="190781" y="241026"/>
                    </a:lnTo>
                    <a:lnTo>
                      <a:pt x="191551" y="242643"/>
                    </a:lnTo>
                    <a:lnTo>
                      <a:pt x="190781" y="243452"/>
                    </a:lnTo>
                    <a:lnTo>
                      <a:pt x="130020" y="294399"/>
                    </a:lnTo>
                    <a:lnTo>
                      <a:pt x="129251" y="321894"/>
                    </a:lnTo>
                    <a:lnTo>
                      <a:pt x="129251" y="322703"/>
                    </a:lnTo>
                    <a:lnTo>
                      <a:pt x="128482" y="323512"/>
                    </a:lnTo>
                    <a:lnTo>
                      <a:pt x="106946" y="340494"/>
                    </a:lnTo>
                    <a:lnTo>
                      <a:pt x="106177" y="341303"/>
                    </a:lnTo>
                    <a:lnTo>
                      <a:pt x="105408" y="340494"/>
                    </a:lnTo>
                    <a:lnTo>
                      <a:pt x="79257" y="329173"/>
                    </a:lnTo>
                    <a:lnTo>
                      <a:pt x="60029" y="345346"/>
                    </a:lnTo>
                    <a:lnTo>
                      <a:pt x="4651" y="410850"/>
                    </a:lnTo>
                    <a:lnTo>
                      <a:pt x="10035" y="424597"/>
                    </a:lnTo>
                    <a:lnTo>
                      <a:pt x="10035" y="425406"/>
                    </a:lnTo>
                    <a:lnTo>
                      <a:pt x="10035" y="425406"/>
                    </a:lnTo>
                    <a:lnTo>
                      <a:pt x="10035" y="469075"/>
                    </a:lnTo>
                    <a:lnTo>
                      <a:pt x="19265" y="477162"/>
                    </a:lnTo>
                    <a:lnTo>
                      <a:pt x="42339" y="449666"/>
                    </a:lnTo>
                    <a:lnTo>
                      <a:pt x="43108" y="448049"/>
                    </a:lnTo>
                    <a:lnTo>
                      <a:pt x="44646" y="448858"/>
                    </a:lnTo>
                    <a:lnTo>
                      <a:pt x="115406" y="477970"/>
                    </a:lnTo>
                    <a:lnTo>
                      <a:pt x="140019" y="465840"/>
                    </a:lnTo>
                    <a:lnTo>
                      <a:pt x="153863" y="429449"/>
                    </a:lnTo>
                    <a:lnTo>
                      <a:pt x="154632" y="428641"/>
                    </a:lnTo>
                    <a:lnTo>
                      <a:pt x="155401" y="428641"/>
                    </a:lnTo>
                    <a:lnTo>
                      <a:pt x="203088" y="433493"/>
                    </a:lnTo>
                    <a:lnTo>
                      <a:pt x="203088" y="433493"/>
                    </a:lnTo>
                    <a:lnTo>
                      <a:pt x="203857" y="433493"/>
                    </a:lnTo>
                    <a:lnTo>
                      <a:pt x="238468" y="474736"/>
                    </a:lnTo>
                    <a:lnTo>
                      <a:pt x="276924" y="495761"/>
                    </a:lnTo>
                    <a:lnTo>
                      <a:pt x="329995" y="502231"/>
                    </a:lnTo>
                    <a:lnTo>
                      <a:pt x="351530" y="490101"/>
                    </a:lnTo>
                    <a:lnTo>
                      <a:pt x="352299" y="489292"/>
                    </a:lnTo>
                    <a:lnTo>
                      <a:pt x="353838" y="490101"/>
                    </a:lnTo>
                    <a:lnTo>
                      <a:pt x="411523" y="539430"/>
                    </a:lnTo>
                    <a:lnTo>
                      <a:pt x="446903" y="545091"/>
                    </a:lnTo>
                    <a:lnTo>
                      <a:pt x="510741" y="429449"/>
                    </a:lnTo>
                    <a:lnTo>
                      <a:pt x="510741" y="429449"/>
                    </a:lnTo>
                    <a:lnTo>
                      <a:pt x="511510" y="428641"/>
                    </a:lnTo>
                    <a:lnTo>
                      <a:pt x="559196" y="384163"/>
                    </a:lnTo>
                    <a:lnTo>
                      <a:pt x="566888" y="355859"/>
                    </a:lnTo>
                    <a:lnTo>
                      <a:pt x="566888" y="355859"/>
                    </a:lnTo>
                    <a:lnTo>
                      <a:pt x="566888" y="355051"/>
                    </a:lnTo>
                    <a:lnTo>
                      <a:pt x="614574" y="310573"/>
                    </a:lnTo>
                    <a:lnTo>
                      <a:pt x="616112" y="308955"/>
                    </a:lnTo>
                    <a:lnTo>
                      <a:pt x="617650" y="311382"/>
                    </a:lnTo>
                    <a:lnTo>
                      <a:pt x="627649" y="327555"/>
                    </a:lnTo>
                    <a:lnTo>
                      <a:pt x="653800" y="325938"/>
                    </a:lnTo>
                    <a:lnTo>
                      <a:pt x="685334" y="296825"/>
                    </a:lnTo>
                    <a:lnTo>
                      <a:pt x="686103" y="296017"/>
                    </a:lnTo>
                    <a:lnTo>
                      <a:pt x="686872" y="296017"/>
                    </a:lnTo>
                    <a:lnTo>
                      <a:pt x="734559" y="295208"/>
                    </a:lnTo>
                    <a:lnTo>
                      <a:pt x="769939" y="264478"/>
                    </a:lnTo>
                    <a:lnTo>
                      <a:pt x="770708" y="264478"/>
                    </a:lnTo>
                    <a:lnTo>
                      <a:pt x="770708" y="264478"/>
                    </a:lnTo>
                    <a:lnTo>
                      <a:pt x="839930" y="261243"/>
                    </a:lnTo>
                    <a:lnTo>
                      <a:pt x="857620" y="239409"/>
                    </a:lnTo>
                    <a:lnTo>
                      <a:pt x="858389" y="238600"/>
                    </a:lnTo>
                    <a:lnTo>
                      <a:pt x="859158" y="238600"/>
                    </a:lnTo>
                    <a:lnTo>
                      <a:pt x="886078" y="228896"/>
                    </a:lnTo>
                    <a:lnTo>
                      <a:pt x="902229" y="202209"/>
                    </a:lnTo>
                    <a:lnTo>
                      <a:pt x="891462" y="165818"/>
                    </a:lnTo>
                    <a:lnTo>
                      <a:pt x="891462" y="165010"/>
                    </a:lnTo>
                    <a:lnTo>
                      <a:pt x="891462" y="164201"/>
                    </a:lnTo>
                    <a:lnTo>
                      <a:pt x="904537" y="140749"/>
                    </a:lnTo>
                    <a:lnTo>
                      <a:pt x="891462" y="138323"/>
                    </a:lnTo>
                    <a:lnTo>
                      <a:pt x="882232" y="152071"/>
                    </a:lnTo>
                    <a:lnTo>
                      <a:pt x="882232" y="152880"/>
                    </a:lnTo>
                    <a:lnTo>
                      <a:pt x="880694" y="152880"/>
                    </a:lnTo>
                    <a:lnTo>
                      <a:pt x="864542" y="152880"/>
                    </a:lnTo>
                    <a:lnTo>
                      <a:pt x="843776" y="173097"/>
                    </a:lnTo>
                    <a:lnTo>
                      <a:pt x="843006" y="173905"/>
                    </a:lnTo>
                    <a:lnTo>
                      <a:pt x="842237" y="173905"/>
                    </a:lnTo>
                    <a:lnTo>
                      <a:pt x="816856" y="167436"/>
                    </a:lnTo>
                    <a:lnTo>
                      <a:pt x="797628" y="190888"/>
                    </a:lnTo>
                    <a:lnTo>
                      <a:pt x="796858" y="191696"/>
                    </a:lnTo>
                    <a:lnTo>
                      <a:pt x="796089" y="191696"/>
                    </a:lnTo>
                    <a:lnTo>
                      <a:pt x="738404" y="196548"/>
                    </a:lnTo>
                    <a:lnTo>
                      <a:pt x="737635" y="196548"/>
                    </a:lnTo>
                    <a:lnTo>
                      <a:pt x="737635" y="196548"/>
                    </a:lnTo>
                    <a:lnTo>
                      <a:pt x="488436" y="9743"/>
                    </a:lnTo>
                    <a:lnTo>
                      <a:pt x="464593" y="17021"/>
                    </a:lnTo>
                    <a:lnTo>
                      <a:pt x="464593" y="17829"/>
                    </a:lnTo>
                    <a:lnTo>
                      <a:pt x="463824" y="17829"/>
                    </a:lnTo>
                    <a:lnTo>
                      <a:pt x="35691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9" name="Полилиния: фигура 106">
                <a:extLst>
                  <a:ext uri="{FF2B5EF4-FFF2-40B4-BE49-F238E27FC236}">
                    <a16:creationId xmlns:a16="http://schemas.microsoft.com/office/drawing/2014/main" xmlns="" id="{AF8C94B3-B902-4E59-B37F-66995782A8E6}"/>
                  </a:ext>
                </a:extLst>
              </p:cNvPr>
              <p:cNvSpPr/>
              <p:nvPr/>
            </p:nvSpPr>
            <p:spPr>
              <a:xfrm>
                <a:off x="8498505" y="733890"/>
                <a:ext cx="23074" cy="32347"/>
              </a:xfrm>
              <a:custGeom>
                <a:avLst/>
                <a:gdLst>
                  <a:gd name="connsiteX0" fmla="*/ 4651 w 23073"/>
                  <a:gd name="connsiteY0" fmla="*/ 22682 h 32347"/>
                  <a:gd name="connsiteX1" fmla="*/ 12343 w 23073"/>
                  <a:gd name="connsiteY1" fmla="*/ 31577 h 32347"/>
                  <a:gd name="connsiteX2" fmla="*/ 23110 w 23073"/>
                  <a:gd name="connsiteY2" fmla="*/ 24299 h 32347"/>
                  <a:gd name="connsiteX3" fmla="*/ 20034 w 23073"/>
                  <a:gd name="connsiteY3" fmla="*/ 11360 h 32347"/>
                  <a:gd name="connsiteX4" fmla="*/ 11573 w 23073"/>
                  <a:gd name="connsiteY4" fmla="*/ 4890 h 32347"/>
                  <a:gd name="connsiteX5" fmla="*/ 5420 w 23073"/>
                  <a:gd name="connsiteY5" fmla="*/ 13786 h 32347"/>
                  <a:gd name="connsiteX6" fmla="*/ 4651 w 23073"/>
                  <a:gd name="connsiteY6" fmla="*/ 2268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73" h="32347">
                    <a:moveTo>
                      <a:pt x="4651" y="22682"/>
                    </a:moveTo>
                    <a:lnTo>
                      <a:pt x="12343" y="31577"/>
                    </a:lnTo>
                    <a:lnTo>
                      <a:pt x="23110" y="24299"/>
                    </a:lnTo>
                    <a:lnTo>
                      <a:pt x="20034" y="11360"/>
                    </a:lnTo>
                    <a:lnTo>
                      <a:pt x="11573" y="4890"/>
                    </a:lnTo>
                    <a:lnTo>
                      <a:pt x="5420" y="13786"/>
                    </a:lnTo>
                    <a:lnTo>
                      <a:pt x="4651" y="226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0" name="Полилиния: фигура 107">
                <a:extLst>
                  <a:ext uri="{FF2B5EF4-FFF2-40B4-BE49-F238E27FC236}">
                    <a16:creationId xmlns:a16="http://schemas.microsoft.com/office/drawing/2014/main" xmlns="" id="{D8FBC984-3FA6-475D-A78E-8D6B5DCEB853}"/>
                  </a:ext>
                </a:extLst>
              </p:cNvPr>
              <p:cNvSpPr/>
              <p:nvPr/>
            </p:nvSpPr>
            <p:spPr>
              <a:xfrm>
                <a:off x="9243026" y="745212"/>
                <a:ext cx="23074" cy="40434"/>
              </a:xfrm>
              <a:custGeom>
                <a:avLst/>
                <a:gdLst>
                  <a:gd name="connsiteX0" fmla="*/ 6959 w 23073"/>
                  <a:gd name="connsiteY0" fmla="*/ 40473 h 40434"/>
                  <a:gd name="connsiteX1" fmla="*/ 19265 w 23073"/>
                  <a:gd name="connsiteY1" fmla="*/ 30768 h 40434"/>
                  <a:gd name="connsiteX2" fmla="*/ 19265 w 23073"/>
                  <a:gd name="connsiteY2" fmla="*/ 8125 h 40434"/>
                  <a:gd name="connsiteX3" fmla="*/ 4651 w 23073"/>
                  <a:gd name="connsiteY3" fmla="*/ 4890 h 40434"/>
                  <a:gd name="connsiteX4" fmla="*/ 6959 w 23073"/>
                  <a:gd name="connsiteY4" fmla="*/ 40473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40434">
                    <a:moveTo>
                      <a:pt x="6959" y="40473"/>
                    </a:moveTo>
                    <a:lnTo>
                      <a:pt x="19265" y="30768"/>
                    </a:lnTo>
                    <a:lnTo>
                      <a:pt x="19265" y="8125"/>
                    </a:lnTo>
                    <a:lnTo>
                      <a:pt x="4651" y="4890"/>
                    </a:lnTo>
                    <a:lnTo>
                      <a:pt x="6959" y="404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1" name="Полилиния: фигура 110">
                <a:extLst>
                  <a:ext uri="{FF2B5EF4-FFF2-40B4-BE49-F238E27FC236}">
                    <a16:creationId xmlns:a16="http://schemas.microsoft.com/office/drawing/2014/main" xmlns="" id="{A9F2A032-A52C-4E06-B417-97B81DFCA314}"/>
                  </a:ext>
                </a:extLst>
              </p:cNvPr>
              <p:cNvSpPr/>
              <p:nvPr/>
            </p:nvSpPr>
            <p:spPr>
              <a:xfrm>
                <a:off x="8789237" y="742786"/>
                <a:ext cx="669146" cy="485210"/>
              </a:xfrm>
              <a:custGeom>
                <a:avLst/>
                <a:gdLst>
                  <a:gd name="connsiteX0" fmla="*/ 667644 w 669145"/>
                  <a:gd name="connsiteY0" fmla="*/ 359903 h 485210"/>
                  <a:gd name="connsiteX1" fmla="*/ 648416 w 669145"/>
                  <a:gd name="connsiteY1" fmla="*/ 322703 h 485210"/>
                  <a:gd name="connsiteX2" fmla="*/ 597653 w 669145"/>
                  <a:gd name="connsiteY2" fmla="*/ 265287 h 485210"/>
                  <a:gd name="connsiteX3" fmla="*/ 559965 w 669145"/>
                  <a:gd name="connsiteY3" fmla="*/ 265287 h 485210"/>
                  <a:gd name="connsiteX4" fmla="*/ 554581 w 669145"/>
                  <a:gd name="connsiteY4" fmla="*/ 288738 h 485210"/>
                  <a:gd name="connsiteX5" fmla="*/ 553812 w 669145"/>
                  <a:gd name="connsiteY5" fmla="*/ 323512 h 485210"/>
                  <a:gd name="connsiteX6" fmla="*/ 526893 w 669145"/>
                  <a:gd name="connsiteY6" fmla="*/ 340494 h 485210"/>
                  <a:gd name="connsiteX7" fmla="*/ 511510 w 669145"/>
                  <a:gd name="connsiteY7" fmla="*/ 337259 h 485210"/>
                  <a:gd name="connsiteX8" fmla="*/ 501511 w 669145"/>
                  <a:gd name="connsiteY8" fmla="*/ 353433 h 485210"/>
                  <a:gd name="connsiteX9" fmla="*/ 482283 w 669145"/>
                  <a:gd name="connsiteY9" fmla="*/ 337259 h 485210"/>
                  <a:gd name="connsiteX10" fmla="*/ 504588 w 669145"/>
                  <a:gd name="connsiteY10" fmla="*/ 316234 h 485210"/>
                  <a:gd name="connsiteX11" fmla="*/ 504588 w 669145"/>
                  <a:gd name="connsiteY11" fmla="*/ 292782 h 485210"/>
                  <a:gd name="connsiteX12" fmla="*/ 433058 w 669145"/>
                  <a:gd name="connsiteY12" fmla="*/ 291973 h 485210"/>
                  <a:gd name="connsiteX13" fmla="*/ 398447 w 669145"/>
                  <a:gd name="connsiteY13" fmla="*/ 264478 h 485210"/>
                  <a:gd name="connsiteX14" fmla="*/ 343839 w 669145"/>
                  <a:gd name="connsiteY14" fmla="*/ 270139 h 485210"/>
                  <a:gd name="connsiteX15" fmla="*/ 324611 w 669145"/>
                  <a:gd name="connsiteY15" fmla="*/ 242643 h 485210"/>
                  <a:gd name="connsiteX16" fmla="*/ 356914 w 669145"/>
                  <a:gd name="connsiteY16" fmla="*/ 239409 h 485210"/>
                  <a:gd name="connsiteX17" fmla="*/ 373835 w 669145"/>
                  <a:gd name="connsiteY17" fmla="*/ 204635 h 485210"/>
                  <a:gd name="connsiteX18" fmla="*/ 330764 w 669145"/>
                  <a:gd name="connsiteY18" fmla="*/ 194122 h 485210"/>
                  <a:gd name="connsiteX19" fmla="*/ 310766 w 669145"/>
                  <a:gd name="connsiteY19" fmla="*/ 219192 h 485210"/>
                  <a:gd name="connsiteX20" fmla="*/ 300767 w 669145"/>
                  <a:gd name="connsiteY20" fmla="*/ 200592 h 485210"/>
                  <a:gd name="connsiteX21" fmla="*/ 190012 w 669145"/>
                  <a:gd name="connsiteY21" fmla="*/ 171479 h 485210"/>
                  <a:gd name="connsiteX22" fmla="*/ 176168 w 669145"/>
                  <a:gd name="connsiteY22" fmla="*/ 186844 h 485210"/>
                  <a:gd name="connsiteX23" fmla="*/ 160016 w 669145"/>
                  <a:gd name="connsiteY23" fmla="*/ 170671 h 485210"/>
                  <a:gd name="connsiteX24" fmla="*/ 102331 w 669145"/>
                  <a:gd name="connsiteY24" fmla="*/ 206253 h 485210"/>
                  <a:gd name="connsiteX25" fmla="*/ 71566 w 669145"/>
                  <a:gd name="connsiteY25" fmla="*/ 175523 h 485210"/>
                  <a:gd name="connsiteX26" fmla="*/ 80795 w 669145"/>
                  <a:gd name="connsiteY26" fmla="*/ 148836 h 485210"/>
                  <a:gd name="connsiteX27" fmla="*/ 71566 w 669145"/>
                  <a:gd name="connsiteY27" fmla="*/ 121341 h 485210"/>
                  <a:gd name="connsiteX28" fmla="*/ 107715 w 669145"/>
                  <a:gd name="connsiteY28" fmla="*/ 108402 h 485210"/>
                  <a:gd name="connsiteX29" fmla="*/ 140788 w 669145"/>
                  <a:gd name="connsiteY29" fmla="*/ 132663 h 485210"/>
                  <a:gd name="connsiteX30" fmla="*/ 156940 w 669145"/>
                  <a:gd name="connsiteY30" fmla="*/ 105167 h 485210"/>
                  <a:gd name="connsiteX31" fmla="*/ 156171 w 669145"/>
                  <a:gd name="connsiteY31" fmla="*/ 55838 h 485210"/>
                  <a:gd name="connsiteX32" fmla="*/ 112330 w 669145"/>
                  <a:gd name="connsiteY32" fmla="*/ 4890 h 485210"/>
                  <a:gd name="connsiteX33" fmla="*/ 99255 w 669145"/>
                  <a:gd name="connsiteY33" fmla="*/ 54220 h 485210"/>
                  <a:gd name="connsiteX34" fmla="*/ 38493 w 669145"/>
                  <a:gd name="connsiteY34" fmla="*/ 95463 h 485210"/>
                  <a:gd name="connsiteX35" fmla="*/ 33878 w 669145"/>
                  <a:gd name="connsiteY35" fmla="*/ 127002 h 485210"/>
                  <a:gd name="connsiteX36" fmla="*/ 4651 w 669145"/>
                  <a:gd name="connsiteY36" fmla="*/ 154497 h 485210"/>
                  <a:gd name="connsiteX37" fmla="*/ 16188 w 669145"/>
                  <a:gd name="connsiteY37" fmla="*/ 218383 h 485210"/>
                  <a:gd name="connsiteX38" fmla="*/ 47723 w 669145"/>
                  <a:gd name="connsiteY38" fmla="*/ 267713 h 485210"/>
                  <a:gd name="connsiteX39" fmla="*/ 76950 w 669145"/>
                  <a:gd name="connsiteY39" fmla="*/ 271756 h 485210"/>
                  <a:gd name="connsiteX40" fmla="*/ 77719 w 669145"/>
                  <a:gd name="connsiteY40" fmla="*/ 271756 h 485210"/>
                  <a:gd name="connsiteX41" fmla="*/ 78488 w 669145"/>
                  <a:gd name="connsiteY41" fmla="*/ 272565 h 485210"/>
                  <a:gd name="connsiteX42" fmla="*/ 93871 w 669145"/>
                  <a:gd name="connsiteY42" fmla="*/ 296825 h 485210"/>
                  <a:gd name="connsiteX43" fmla="*/ 200780 w 669145"/>
                  <a:gd name="connsiteY43" fmla="*/ 308955 h 485210"/>
                  <a:gd name="connsiteX44" fmla="*/ 225392 w 669145"/>
                  <a:gd name="connsiteY44" fmla="*/ 300869 h 485210"/>
                  <a:gd name="connsiteX45" fmla="*/ 226162 w 669145"/>
                  <a:gd name="connsiteY45" fmla="*/ 300060 h 485210"/>
                  <a:gd name="connsiteX46" fmla="*/ 226931 w 669145"/>
                  <a:gd name="connsiteY46" fmla="*/ 300869 h 485210"/>
                  <a:gd name="connsiteX47" fmla="*/ 476130 w 669145"/>
                  <a:gd name="connsiteY47" fmla="*/ 487675 h 485210"/>
                  <a:gd name="connsiteX48" fmla="*/ 531507 w 669145"/>
                  <a:gd name="connsiteY48" fmla="*/ 482822 h 485210"/>
                  <a:gd name="connsiteX49" fmla="*/ 551505 w 669145"/>
                  <a:gd name="connsiteY49" fmla="*/ 459371 h 485210"/>
                  <a:gd name="connsiteX50" fmla="*/ 552274 w 669145"/>
                  <a:gd name="connsiteY50" fmla="*/ 458562 h 485210"/>
                  <a:gd name="connsiteX51" fmla="*/ 553043 w 669145"/>
                  <a:gd name="connsiteY51" fmla="*/ 458562 h 485210"/>
                  <a:gd name="connsiteX52" fmla="*/ 578425 w 669145"/>
                  <a:gd name="connsiteY52" fmla="*/ 465031 h 485210"/>
                  <a:gd name="connsiteX53" fmla="*/ 599960 w 669145"/>
                  <a:gd name="connsiteY53" fmla="*/ 444814 h 485210"/>
                  <a:gd name="connsiteX54" fmla="*/ 599960 w 669145"/>
                  <a:gd name="connsiteY54" fmla="*/ 444006 h 485210"/>
                  <a:gd name="connsiteX55" fmla="*/ 600729 w 669145"/>
                  <a:gd name="connsiteY55" fmla="*/ 444006 h 485210"/>
                  <a:gd name="connsiteX56" fmla="*/ 616881 w 669145"/>
                  <a:gd name="connsiteY56" fmla="*/ 444006 h 485210"/>
                  <a:gd name="connsiteX57" fmla="*/ 626111 w 669145"/>
                  <a:gd name="connsiteY57" fmla="*/ 430258 h 485210"/>
                  <a:gd name="connsiteX58" fmla="*/ 626111 w 669145"/>
                  <a:gd name="connsiteY58" fmla="*/ 429449 h 485210"/>
                  <a:gd name="connsiteX59" fmla="*/ 627649 w 669145"/>
                  <a:gd name="connsiteY59" fmla="*/ 429449 h 485210"/>
                  <a:gd name="connsiteX60" fmla="*/ 643032 w 669145"/>
                  <a:gd name="connsiteY60" fmla="*/ 432684 h 485210"/>
                  <a:gd name="connsiteX61" fmla="*/ 656107 w 669145"/>
                  <a:gd name="connsiteY61" fmla="*/ 408424 h 485210"/>
                  <a:gd name="connsiteX62" fmla="*/ 643032 w 669145"/>
                  <a:gd name="connsiteY62" fmla="*/ 383354 h 485210"/>
                  <a:gd name="connsiteX63" fmla="*/ 642263 w 669145"/>
                  <a:gd name="connsiteY63" fmla="*/ 381737 h 485210"/>
                  <a:gd name="connsiteX64" fmla="*/ 643032 w 669145"/>
                  <a:gd name="connsiteY64" fmla="*/ 380928 h 485210"/>
                  <a:gd name="connsiteX65" fmla="*/ 667644 w 669145"/>
                  <a:gd name="connsiteY65" fmla="*/ 359903 h 48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69145" h="485210">
                    <a:moveTo>
                      <a:pt x="667644" y="359903"/>
                    </a:moveTo>
                    <a:lnTo>
                      <a:pt x="648416" y="322703"/>
                    </a:lnTo>
                    <a:lnTo>
                      <a:pt x="597653" y="265287"/>
                    </a:lnTo>
                    <a:lnTo>
                      <a:pt x="559965" y="265287"/>
                    </a:lnTo>
                    <a:lnTo>
                      <a:pt x="554581" y="288738"/>
                    </a:lnTo>
                    <a:lnTo>
                      <a:pt x="553812" y="323512"/>
                    </a:lnTo>
                    <a:lnTo>
                      <a:pt x="526893" y="340494"/>
                    </a:lnTo>
                    <a:lnTo>
                      <a:pt x="511510" y="337259"/>
                    </a:lnTo>
                    <a:lnTo>
                      <a:pt x="501511" y="353433"/>
                    </a:lnTo>
                    <a:lnTo>
                      <a:pt x="482283" y="337259"/>
                    </a:lnTo>
                    <a:lnTo>
                      <a:pt x="504588" y="316234"/>
                    </a:lnTo>
                    <a:lnTo>
                      <a:pt x="504588" y="292782"/>
                    </a:lnTo>
                    <a:lnTo>
                      <a:pt x="433058" y="291973"/>
                    </a:lnTo>
                    <a:lnTo>
                      <a:pt x="398447" y="264478"/>
                    </a:lnTo>
                    <a:lnTo>
                      <a:pt x="343839" y="270139"/>
                    </a:lnTo>
                    <a:lnTo>
                      <a:pt x="324611" y="242643"/>
                    </a:lnTo>
                    <a:lnTo>
                      <a:pt x="356914" y="239409"/>
                    </a:lnTo>
                    <a:lnTo>
                      <a:pt x="373835" y="204635"/>
                    </a:lnTo>
                    <a:lnTo>
                      <a:pt x="330764" y="194122"/>
                    </a:lnTo>
                    <a:lnTo>
                      <a:pt x="310766" y="219192"/>
                    </a:lnTo>
                    <a:lnTo>
                      <a:pt x="300767" y="200592"/>
                    </a:lnTo>
                    <a:lnTo>
                      <a:pt x="190012" y="171479"/>
                    </a:lnTo>
                    <a:lnTo>
                      <a:pt x="176168" y="186844"/>
                    </a:lnTo>
                    <a:lnTo>
                      <a:pt x="160016" y="170671"/>
                    </a:lnTo>
                    <a:lnTo>
                      <a:pt x="102331" y="206253"/>
                    </a:lnTo>
                    <a:lnTo>
                      <a:pt x="71566" y="175523"/>
                    </a:lnTo>
                    <a:lnTo>
                      <a:pt x="80795" y="148836"/>
                    </a:lnTo>
                    <a:lnTo>
                      <a:pt x="71566" y="121341"/>
                    </a:lnTo>
                    <a:lnTo>
                      <a:pt x="107715" y="108402"/>
                    </a:lnTo>
                    <a:lnTo>
                      <a:pt x="140788" y="132663"/>
                    </a:lnTo>
                    <a:lnTo>
                      <a:pt x="156940" y="105167"/>
                    </a:lnTo>
                    <a:lnTo>
                      <a:pt x="156171" y="55838"/>
                    </a:lnTo>
                    <a:lnTo>
                      <a:pt x="112330" y="4890"/>
                    </a:lnTo>
                    <a:lnTo>
                      <a:pt x="99255" y="54220"/>
                    </a:lnTo>
                    <a:lnTo>
                      <a:pt x="38493" y="95463"/>
                    </a:lnTo>
                    <a:lnTo>
                      <a:pt x="33878" y="127002"/>
                    </a:lnTo>
                    <a:lnTo>
                      <a:pt x="4651" y="154497"/>
                    </a:lnTo>
                    <a:lnTo>
                      <a:pt x="16188" y="218383"/>
                    </a:lnTo>
                    <a:lnTo>
                      <a:pt x="47723" y="267713"/>
                    </a:lnTo>
                    <a:lnTo>
                      <a:pt x="76950" y="271756"/>
                    </a:lnTo>
                    <a:lnTo>
                      <a:pt x="77719" y="271756"/>
                    </a:lnTo>
                    <a:lnTo>
                      <a:pt x="78488" y="272565"/>
                    </a:lnTo>
                    <a:lnTo>
                      <a:pt x="93871" y="296825"/>
                    </a:lnTo>
                    <a:lnTo>
                      <a:pt x="200780" y="308955"/>
                    </a:lnTo>
                    <a:lnTo>
                      <a:pt x="225392" y="300869"/>
                    </a:lnTo>
                    <a:lnTo>
                      <a:pt x="226162" y="300060"/>
                    </a:lnTo>
                    <a:lnTo>
                      <a:pt x="226931" y="300869"/>
                    </a:lnTo>
                    <a:lnTo>
                      <a:pt x="476130" y="487675"/>
                    </a:lnTo>
                    <a:lnTo>
                      <a:pt x="531507" y="482822"/>
                    </a:lnTo>
                    <a:lnTo>
                      <a:pt x="551505" y="459371"/>
                    </a:lnTo>
                    <a:lnTo>
                      <a:pt x="552274" y="458562"/>
                    </a:lnTo>
                    <a:lnTo>
                      <a:pt x="553043" y="458562"/>
                    </a:lnTo>
                    <a:lnTo>
                      <a:pt x="578425" y="465031"/>
                    </a:lnTo>
                    <a:lnTo>
                      <a:pt x="599960" y="444814"/>
                    </a:lnTo>
                    <a:lnTo>
                      <a:pt x="599960" y="444006"/>
                    </a:lnTo>
                    <a:lnTo>
                      <a:pt x="600729" y="444006"/>
                    </a:lnTo>
                    <a:lnTo>
                      <a:pt x="616881" y="444006"/>
                    </a:lnTo>
                    <a:lnTo>
                      <a:pt x="626111" y="430258"/>
                    </a:lnTo>
                    <a:lnTo>
                      <a:pt x="626111" y="429449"/>
                    </a:lnTo>
                    <a:lnTo>
                      <a:pt x="627649" y="429449"/>
                    </a:lnTo>
                    <a:lnTo>
                      <a:pt x="643032" y="432684"/>
                    </a:lnTo>
                    <a:lnTo>
                      <a:pt x="656107" y="408424"/>
                    </a:lnTo>
                    <a:lnTo>
                      <a:pt x="643032" y="383354"/>
                    </a:lnTo>
                    <a:lnTo>
                      <a:pt x="642263" y="381737"/>
                    </a:lnTo>
                    <a:lnTo>
                      <a:pt x="643032" y="380928"/>
                    </a:lnTo>
                    <a:lnTo>
                      <a:pt x="667644" y="3599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2" name="Полилиния: фигура 111">
                <a:extLst>
                  <a:ext uri="{FF2B5EF4-FFF2-40B4-BE49-F238E27FC236}">
                    <a16:creationId xmlns:a16="http://schemas.microsoft.com/office/drawing/2014/main" xmlns="" id="{BA411368-CA76-4160-BE68-4A994F3B68F2}"/>
                  </a:ext>
                </a:extLst>
              </p:cNvPr>
              <p:cNvSpPr/>
              <p:nvPr/>
            </p:nvSpPr>
            <p:spPr>
              <a:xfrm>
                <a:off x="9323785" y="923931"/>
                <a:ext cx="46148" cy="72782"/>
              </a:xfrm>
              <a:custGeom>
                <a:avLst/>
                <a:gdLst>
                  <a:gd name="connsiteX0" fmla="*/ 44646 w 46147"/>
                  <a:gd name="connsiteY0" fmla="*/ 68777 h 72781"/>
                  <a:gd name="connsiteX1" fmla="*/ 22342 w 46147"/>
                  <a:gd name="connsiteY1" fmla="*/ 71203 h 72781"/>
                  <a:gd name="connsiteX2" fmla="*/ 4651 w 46147"/>
                  <a:gd name="connsiteY2" fmla="*/ 40473 h 72781"/>
                  <a:gd name="connsiteX3" fmla="*/ 9266 w 46147"/>
                  <a:gd name="connsiteY3" fmla="*/ 12169 h 72781"/>
                  <a:gd name="connsiteX4" fmla="*/ 37724 w 46147"/>
                  <a:gd name="connsiteY4" fmla="*/ 4890 h 72781"/>
                  <a:gd name="connsiteX5" fmla="*/ 45416 w 46147"/>
                  <a:gd name="connsiteY5" fmla="*/ 37238 h 72781"/>
                  <a:gd name="connsiteX6" fmla="*/ 44646 w 46147"/>
                  <a:gd name="connsiteY6" fmla="*/ 68777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72781">
                    <a:moveTo>
                      <a:pt x="44646" y="68777"/>
                    </a:moveTo>
                    <a:lnTo>
                      <a:pt x="22342" y="71203"/>
                    </a:lnTo>
                    <a:lnTo>
                      <a:pt x="4651" y="40473"/>
                    </a:lnTo>
                    <a:lnTo>
                      <a:pt x="9266" y="12169"/>
                    </a:lnTo>
                    <a:lnTo>
                      <a:pt x="37724" y="4890"/>
                    </a:lnTo>
                    <a:lnTo>
                      <a:pt x="45416" y="37238"/>
                    </a:lnTo>
                    <a:lnTo>
                      <a:pt x="44646" y="687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3" name="Полилиния: фигура 112">
                <a:extLst>
                  <a:ext uri="{FF2B5EF4-FFF2-40B4-BE49-F238E27FC236}">
                    <a16:creationId xmlns:a16="http://schemas.microsoft.com/office/drawing/2014/main" xmlns="" id="{D35A083D-AC36-4F6E-AE60-0D75733D91B9}"/>
                  </a:ext>
                </a:extLst>
              </p:cNvPr>
              <p:cNvSpPr/>
              <p:nvPr/>
            </p:nvSpPr>
            <p:spPr>
              <a:xfrm>
                <a:off x="9019208" y="803437"/>
                <a:ext cx="69222" cy="72782"/>
              </a:xfrm>
              <a:custGeom>
                <a:avLst/>
                <a:gdLst>
                  <a:gd name="connsiteX0" fmla="*/ 4651 w 69221"/>
                  <a:gd name="connsiteY0" fmla="*/ 44516 h 72781"/>
                  <a:gd name="connsiteX1" fmla="*/ 21572 w 69221"/>
                  <a:gd name="connsiteY1" fmla="*/ 67968 h 72781"/>
                  <a:gd name="connsiteX2" fmla="*/ 62336 w 69221"/>
                  <a:gd name="connsiteY2" fmla="*/ 69585 h 72781"/>
                  <a:gd name="connsiteX3" fmla="*/ 66951 w 69221"/>
                  <a:gd name="connsiteY3" fmla="*/ 53412 h 72781"/>
                  <a:gd name="connsiteX4" fmla="*/ 64644 w 69221"/>
                  <a:gd name="connsiteY4" fmla="*/ 29151 h 72781"/>
                  <a:gd name="connsiteX5" fmla="*/ 43108 w 69221"/>
                  <a:gd name="connsiteY5" fmla="*/ 4890 h 72781"/>
                  <a:gd name="connsiteX6" fmla="*/ 12343 w 69221"/>
                  <a:gd name="connsiteY6" fmla="*/ 16212 h 72781"/>
                  <a:gd name="connsiteX7" fmla="*/ 4651 w 69221"/>
                  <a:gd name="connsiteY7" fmla="*/ 44516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221" h="72781">
                    <a:moveTo>
                      <a:pt x="4651" y="44516"/>
                    </a:moveTo>
                    <a:lnTo>
                      <a:pt x="21572" y="67968"/>
                    </a:lnTo>
                    <a:lnTo>
                      <a:pt x="62336" y="69585"/>
                    </a:lnTo>
                    <a:lnTo>
                      <a:pt x="66951" y="53412"/>
                    </a:lnTo>
                    <a:lnTo>
                      <a:pt x="64644" y="29151"/>
                    </a:lnTo>
                    <a:lnTo>
                      <a:pt x="43108" y="4890"/>
                    </a:lnTo>
                    <a:lnTo>
                      <a:pt x="12343" y="16212"/>
                    </a:lnTo>
                    <a:lnTo>
                      <a:pt x="4651" y="445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4" name="Полилиния: фигура 113">
                <a:extLst>
                  <a:ext uri="{FF2B5EF4-FFF2-40B4-BE49-F238E27FC236}">
                    <a16:creationId xmlns:a16="http://schemas.microsoft.com/office/drawing/2014/main" xmlns="" id="{E10A0E43-31EE-4592-BEA2-C25B9FC5AFA2}"/>
                  </a:ext>
                </a:extLst>
              </p:cNvPr>
              <p:cNvSpPr/>
              <p:nvPr/>
            </p:nvSpPr>
            <p:spPr>
              <a:xfrm>
                <a:off x="9247641" y="492902"/>
                <a:ext cx="584541" cy="388168"/>
              </a:xfrm>
              <a:custGeom>
                <a:avLst/>
                <a:gdLst>
                  <a:gd name="connsiteX0" fmla="*/ 78488 w 584541"/>
                  <a:gd name="connsiteY0" fmla="*/ 386589 h 388168"/>
                  <a:gd name="connsiteX1" fmla="*/ 87718 w 584541"/>
                  <a:gd name="connsiteY1" fmla="*/ 292782 h 388168"/>
                  <a:gd name="connsiteX2" fmla="*/ 94640 w 584541"/>
                  <a:gd name="connsiteY2" fmla="*/ 257200 h 388168"/>
                  <a:gd name="connsiteX3" fmla="*/ 123867 w 584541"/>
                  <a:gd name="connsiteY3" fmla="*/ 224044 h 388168"/>
                  <a:gd name="connsiteX4" fmla="*/ 159247 w 584541"/>
                  <a:gd name="connsiteY4" fmla="*/ 211105 h 388168"/>
                  <a:gd name="connsiteX5" fmla="*/ 173861 w 584541"/>
                  <a:gd name="connsiteY5" fmla="*/ 190079 h 388168"/>
                  <a:gd name="connsiteX6" fmla="*/ 165400 w 584541"/>
                  <a:gd name="connsiteY6" fmla="*/ 164201 h 388168"/>
                  <a:gd name="connsiteX7" fmla="*/ 190782 w 584541"/>
                  <a:gd name="connsiteY7" fmla="*/ 181992 h 388168"/>
                  <a:gd name="connsiteX8" fmla="*/ 214625 w 584541"/>
                  <a:gd name="connsiteY8" fmla="*/ 179566 h 388168"/>
                  <a:gd name="connsiteX9" fmla="*/ 220778 w 584541"/>
                  <a:gd name="connsiteY9" fmla="*/ 160966 h 388168"/>
                  <a:gd name="connsiteX10" fmla="*/ 235391 w 584541"/>
                  <a:gd name="connsiteY10" fmla="*/ 161775 h 388168"/>
                  <a:gd name="connsiteX11" fmla="*/ 236930 w 584541"/>
                  <a:gd name="connsiteY11" fmla="*/ 143175 h 388168"/>
                  <a:gd name="connsiteX12" fmla="*/ 255389 w 584541"/>
                  <a:gd name="connsiteY12" fmla="*/ 151262 h 388168"/>
                  <a:gd name="connsiteX13" fmla="*/ 259234 w 584541"/>
                  <a:gd name="connsiteY13" fmla="*/ 132662 h 388168"/>
                  <a:gd name="connsiteX14" fmla="*/ 273079 w 584541"/>
                  <a:gd name="connsiteY14" fmla="*/ 148027 h 388168"/>
                  <a:gd name="connsiteX15" fmla="*/ 283847 w 584541"/>
                  <a:gd name="connsiteY15" fmla="*/ 133471 h 388168"/>
                  <a:gd name="connsiteX16" fmla="*/ 287692 w 584541"/>
                  <a:gd name="connsiteY16" fmla="*/ 111637 h 388168"/>
                  <a:gd name="connsiteX17" fmla="*/ 306921 w 584541"/>
                  <a:gd name="connsiteY17" fmla="*/ 126193 h 388168"/>
                  <a:gd name="connsiteX18" fmla="*/ 319996 w 584541"/>
                  <a:gd name="connsiteY18" fmla="*/ 114063 h 388168"/>
                  <a:gd name="connsiteX19" fmla="*/ 346916 w 584541"/>
                  <a:gd name="connsiteY19" fmla="*/ 119724 h 388168"/>
                  <a:gd name="connsiteX20" fmla="*/ 369220 w 584541"/>
                  <a:gd name="connsiteY20" fmla="*/ 93037 h 388168"/>
                  <a:gd name="connsiteX21" fmla="*/ 540737 w 584541"/>
                  <a:gd name="connsiteY21" fmla="*/ 88994 h 388168"/>
                  <a:gd name="connsiteX22" fmla="*/ 582270 w 584541"/>
                  <a:gd name="connsiteY22" fmla="*/ 65542 h 388168"/>
                  <a:gd name="connsiteX23" fmla="*/ 586885 w 584541"/>
                  <a:gd name="connsiteY23" fmla="*/ 34003 h 388168"/>
                  <a:gd name="connsiteX24" fmla="*/ 569195 w 584541"/>
                  <a:gd name="connsiteY24" fmla="*/ 11360 h 388168"/>
                  <a:gd name="connsiteX25" fmla="*/ 527662 w 584541"/>
                  <a:gd name="connsiteY25" fmla="*/ 22682 h 388168"/>
                  <a:gd name="connsiteX26" fmla="*/ 520740 w 584541"/>
                  <a:gd name="connsiteY26" fmla="*/ 38855 h 388168"/>
                  <a:gd name="connsiteX27" fmla="*/ 450748 w 584541"/>
                  <a:gd name="connsiteY27" fmla="*/ 32386 h 388168"/>
                  <a:gd name="connsiteX28" fmla="*/ 419983 w 584541"/>
                  <a:gd name="connsiteY28" fmla="*/ 4890 h 388168"/>
                  <a:gd name="connsiteX29" fmla="*/ 393064 w 584541"/>
                  <a:gd name="connsiteY29" fmla="*/ 21064 h 388168"/>
                  <a:gd name="connsiteX30" fmla="*/ 366144 w 584541"/>
                  <a:gd name="connsiteY30" fmla="*/ 8934 h 388168"/>
                  <a:gd name="connsiteX31" fmla="*/ 332302 w 584541"/>
                  <a:gd name="connsiteY31" fmla="*/ 32386 h 388168"/>
                  <a:gd name="connsiteX32" fmla="*/ 303844 w 584541"/>
                  <a:gd name="connsiteY32" fmla="*/ 32386 h 388168"/>
                  <a:gd name="connsiteX33" fmla="*/ 290000 w 584541"/>
                  <a:gd name="connsiteY33" fmla="*/ 44516 h 388168"/>
                  <a:gd name="connsiteX34" fmla="*/ 270771 w 584541"/>
                  <a:gd name="connsiteY34" fmla="*/ 23490 h 388168"/>
                  <a:gd name="connsiteX35" fmla="*/ 261542 w 584541"/>
                  <a:gd name="connsiteY35" fmla="*/ 67159 h 388168"/>
                  <a:gd name="connsiteX36" fmla="*/ 240006 w 584541"/>
                  <a:gd name="connsiteY36" fmla="*/ 67968 h 388168"/>
                  <a:gd name="connsiteX37" fmla="*/ 237699 w 584541"/>
                  <a:gd name="connsiteY37" fmla="*/ 85759 h 388168"/>
                  <a:gd name="connsiteX38" fmla="*/ 185398 w 584541"/>
                  <a:gd name="connsiteY38" fmla="*/ 102741 h 388168"/>
                  <a:gd name="connsiteX39" fmla="*/ 166169 w 584541"/>
                  <a:gd name="connsiteY39" fmla="*/ 93846 h 388168"/>
                  <a:gd name="connsiteX40" fmla="*/ 154632 w 584541"/>
                  <a:gd name="connsiteY40" fmla="*/ 109211 h 388168"/>
                  <a:gd name="connsiteX41" fmla="*/ 170015 w 584541"/>
                  <a:gd name="connsiteY41" fmla="*/ 124576 h 388168"/>
                  <a:gd name="connsiteX42" fmla="*/ 148479 w 584541"/>
                  <a:gd name="connsiteY42" fmla="*/ 145601 h 388168"/>
                  <a:gd name="connsiteX43" fmla="*/ 114637 w 584541"/>
                  <a:gd name="connsiteY43" fmla="*/ 131045 h 388168"/>
                  <a:gd name="connsiteX44" fmla="*/ 110023 w 584541"/>
                  <a:gd name="connsiteY44" fmla="*/ 158540 h 388168"/>
                  <a:gd name="connsiteX45" fmla="*/ 85410 w 584541"/>
                  <a:gd name="connsiteY45" fmla="*/ 156923 h 388168"/>
                  <a:gd name="connsiteX46" fmla="*/ 84641 w 584541"/>
                  <a:gd name="connsiteY46" fmla="*/ 177949 h 388168"/>
                  <a:gd name="connsiteX47" fmla="*/ 50030 w 584541"/>
                  <a:gd name="connsiteY47" fmla="*/ 196548 h 388168"/>
                  <a:gd name="connsiteX48" fmla="*/ 29264 w 584541"/>
                  <a:gd name="connsiteY48" fmla="*/ 189270 h 388168"/>
                  <a:gd name="connsiteX49" fmla="*/ 5420 w 584541"/>
                  <a:gd name="connsiteY49" fmla="*/ 207870 h 388168"/>
                  <a:gd name="connsiteX50" fmla="*/ 4651 w 584541"/>
                  <a:gd name="connsiteY50" fmla="*/ 234557 h 388168"/>
                  <a:gd name="connsiteX51" fmla="*/ 26956 w 584541"/>
                  <a:gd name="connsiteY51" fmla="*/ 258008 h 388168"/>
                  <a:gd name="connsiteX52" fmla="*/ 27725 w 584541"/>
                  <a:gd name="connsiteY52" fmla="*/ 294399 h 388168"/>
                  <a:gd name="connsiteX53" fmla="*/ 6959 w 584541"/>
                  <a:gd name="connsiteY53" fmla="*/ 316234 h 388168"/>
                  <a:gd name="connsiteX54" fmla="*/ 23110 w 584541"/>
                  <a:gd name="connsiteY54" fmla="*/ 354242 h 388168"/>
                  <a:gd name="connsiteX55" fmla="*/ 42339 w 584541"/>
                  <a:gd name="connsiteY55" fmla="*/ 356668 h 388168"/>
                  <a:gd name="connsiteX56" fmla="*/ 43108 w 584541"/>
                  <a:gd name="connsiteY56" fmla="*/ 374459 h 388168"/>
                  <a:gd name="connsiteX57" fmla="*/ 64644 w 584541"/>
                  <a:gd name="connsiteY57" fmla="*/ 379311 h 388168"/>
                  <a:gd name="connsiteX58" fmla="*/ 78488 w 584541"/>
                  <a:gd name="connsiteY58" fmla="*/ 386589 h 3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84541" h="388168">
                    <a:moveTo>
                      <a:pt x="78488" y="386589"/>
                    </a:moveTo>
                    <a:lnTo>
                      <a:pt x="87718" y="292782"/>
                    </a:lnTo>
                    <a:lnTo>
                      <a:pt x="94640" y="257200"/>
                    </a:lnTo>
                    <a:lnTo>
                      <a:pt x="123867" y="224044"/>
                    </a:lnTo>
                    <a:lnTo>
                      <a:pt x="159247" y="211105"/>
                    </a:lnTo>
                    <a:lnTo>
                      <a:pt x="173861" y="190079"/>
                    </a:lnTo>
                    <a:lnTo>
                      <a:pt x="165400" y="164201"/>
                    </a:lnTo>
                    <a:lnTo>
                      <a:pt x="190782" y="181992"/>
                    </a:lnTo>
                    <a:lnTo>
                      <a:pt x="214625" y="179566"/>
                    </a:lnTo>
                    <a:lnTo>
                      <a:pt x="220778" y="160966"/>
                    </a:lnTo>
                    <a:lnTo>
                      <a:pt x="235391" y="161775"/>
                    </a:lnTo>
                    <a:lnTo>
                      <a:pt x="236930" y="143175"/>
                    </a:lnTo>
                    <a:lnTo>
                      <a:pt x="255389" y="151262"/>
                    </a:lnTo>
                    <a:lnTo>
                      <a:pt x="259234" y="132662"/>
                    </a:lnTo>
                    <a:lnTo>
                      <a:pt x="273079" y="148027"/>
                    </a:lnTo>
                    <a:lnTo>
                      <a:pt x="283847" y="133471"/>
                    </a:lnTo>
                    <a:lnTo>
                      <a:pt x="287692" y="111637"/>
                    </a:lnTo>
                    <a:lnTo>
                      <a:pt x="306921" y="126193"/>
                    </a:lnTo>
                    <a:lnTo>
                      <a:pt x="319996" y="114063"/>
                    </a:lnTo>
                    <a:lnTo>
                      <a:pt x="346916" y="119724"/>
                    </a:lnTo>
                    <a:lnTo>
                      <a:pt x="369220" y="93037"/>
                    </a:lnTo>
                    <a:lnTo>
                      <a:pt x="540737" y="88994"/>
                    </a:lnTo>
                    <a:lnTo>
                      <a:pt x="582270" y="65542"/>
                    </a:lnTo>
                    <a:lnTo>
                      <a:pt x="586885" y="34003"/>
                    </a:lnTo>
                    <a:lnTo>
                      <a:pt x="569195" y="11360"/>
                    </a:lnTo>
                    <a:lnTo>
                      <a:pt x="527662" y="22682"/>
                    </a:lnTo>
                    <a:lnTo>
                      <a:pt x="520740" y="38855"/>
                    </a:lnTo>
                    <a:lnTo>
                      <a:pt x="450748" y="32386"/>
                    </a:lnTo>
                    <a:lnTo>
                      <a:pt x="419983" y="4890"/>
                    </a:lnTo>
                    <a:lnTo>
                      <a:pt x="393064" y="21064"/>
                    </a:lnTo>
                    <a:lnTo>
                      <a:pt x="366144" y="8934"/>
                    </a:lnTo>
                    <a:lnTo>
                      <a:pt x="332302" y="32386"/>
                    </a:lnTo>
                    <a:lnTo>
                      <a:pt x="303844" y="32386"/>
                    </a:lnTo>
                    <a:lnTo>
                      <a:pt x="290000" y="44516"/>
                    </a:lnTo>
                    <a:lnTo>
                      <a:pt x="270771" y="23490"/>
                    </a:lnTo>
                    <a:lnTo>
                      <a:pt x="261542" y="67159"/>
                    </a:lnTo>
                    <a:lnTo>
                      <a:pt x="240006" y="67968"/>
                    </a:lnTo>
                    <a:lnTo>
                      <a:pt x="237699" y="85759"/>
                    </a:lnTo>
                    <a:lnTo>
                      <a:pt x="185398" y="102741"/>
                    </a:lnTo>
                    <a:lnTo>
                      <a:pt x="166169" y="93846"/>
                    </a:lnTo>
                    <a:lnTo>
                      <a:pt x="154632" y="109211"/>
                    </a:lnTo>
                    <a:lnTo>
                      <a:pt x="170015" y="124576"/>
                    </a:lnTo>
                    <a:lnTo>
                      <a:pt x="148479" y="145601"/>
                    </a:lnTo>
                    <a:lnTo>
                      <a:pt x="114637" y="131045"/>
                    </a:lnTo>
                    <a:lnTo>
                      <a:pt x="110023" y="158540"/>
                    </a:lnTo>
                    <a:lnTo>
                      <a:pt x="85410" y="156923"/>
                    </a:lnTo>
                    <a:lnTo>
                      <a:pt x="84641" y="177949"/>
                    </a:lnTo>
                    <a:lnTo>
                      <a:pt x="50030" y="196548"/>
                    </a:lnTo>
                    <a:lnTo>
                      <a:pt x="29264" y="189270"/>
                    </a:lnTo>
                    <a:lnTo>
                      <a:pt x="5420" y="207870"/>
                    </a:lnTo>
                    <a:lnTo>
                      <a:pt x="4651" y="234557"/>
                    </a:lnTo>
                    <a:lnTo>
                      <a:pt x="26956" y="258008"/>
                    </a:lnTo>
                    <a:lnTo>
                      <a:pt x="27725" y="294399"/>
                    </a:lnTo>
                    <a:lnTo>
                      <a:pt x="6959" y="316234"/>
                    </a:lnTo>
                    <a:lnTo>
                      <a:pt x="23110" y="354242"/>
                    </a:lnTo>
                    <a:lnTo>
                      <a:pt x="42339" y="356668"/>
                    </a:lnTo>
                    <a:lnTo>
                      <a:pt x="43108" y="374459"/>
                    </a:lnTo>
                    <a:lnTo>
                      <a:pt x="64644" y="379311"/>
                    </a:lnTo>
                    <a:lnTo>
                      <a:pt x="78488" y="38658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5" name="Полилиния: фигура 114">
                <a:extLst>
                  <a:ext uri="{FF2B5EF4-FFF2-40B4-BE49-F238E27FC236}">
                    <a16:creationId xmlns:a16="http://schemas.microsoft.com/office/drawing/2014/main" xmlns="" id="{938319D4-76C6-4B12-8CFD-D84846C4EF28}"/>
                  </a:ext>
                </a:extLst>
              </p:cNvPr>
              <p:cNvSpPr/>
              <p:nvPr/>
            </p:nvSpPr>
            <p:spPr>
              <a:xfrm>
                <a:off x="8295454" y="781602"/>
                <a:ext cx="584541" cy="598426"/>
              </a:xfrm>
              <a:custGeom>
                <a:avLst/>
                <a:gdLst>
                  <a:gd name="connsiteX0" fmla="*/ 495358 w 584541"/>
                  <a:gd name="connsiteY0" fmla="*/ 118915 h 598425"/>
                  <a:gd name="connsiteX1" fmla="*/ 465362 w 584541"/>
                  <a:gd name="connsiteY1" fmla="*/ 148028 h 598425"/>
                  <a:gd name="connsiteX2" fmla="*/ 451518 w 584541"/>
                  <a:gd name="connsiteY2" fmla="*/ 120532 h 598425"/>
                  <a:gd name="connsiteX3" fmla="*/ 471515 w 584541"/>
                  <a:gd name="connsiteY3" fmla="*/ 115680 h 598425"/>
                  <a:gd name="connsiteX4" fmla="*/ 446134 w 584541"/>
                  <a:gd name="connsiteY4" fmla="*/ 66350 h 598425"/>
                  <a:gd name="connsiteX5" fmla="*/ 407677 w 584541"/>
                  <a:gd name="connsiteY5" fmla="*/ 72820 h 598425"/>
                  <a:gd name="connsiteX6" fmla="*/ 369990 w 584541"/>
                  <a:gd name="connsiteY6" fmla="*/ 59072 h 598425"/>
                  <a:gd name="connsiteX7" fmla="*/ 323072 w 584541"/>
                  <a:gd name="connsiteY7" fmla="*/ 66350 h 598425"/>
                  <a:gd name="connsiteX8" fmla="*/ 296922 w 584541"/>
                  <a:gd name="connsiteY8" fmla="*/ 135089 h 598425"/>
                  <a:gd name="connsiteX9" fmla="*/ 277694 w 584541"/>
                  <a:gd name="connsiteY9" fmla="*/ 123767 h 598425"/>
                  <a:gd name="connsiteX10" fmla="*/ 250774 w 584541"/>
                  <a:gd name="connsiteY10" fmla="*/ 56646 h 598425"/>
                  <a:gd name="connsiteX11" fmla="*/ 254620 w 584541"/>
                  <a:gd name="connsiteY11" fmla="*/ 4890 h 598425"/>
                  <a:gd name="connsiteX12" fmla="*/ 210010 w 584541"/>
                  <a:gd name="connsiteY12" fmla="*/ 10551 h 598425"/>
                  <a:gd name="connsiteX13" fmla="*/ 198473 w 584541"/>
                  <a:gd name="connsiteY13" fmla="*/ 55029 h 598425"/>
                  <a:gd name="connsiteX14" fmla="*/ 216932 w 584541"/>
                  <a:gd name="connsiteY14" fmla="*/ 79289 h 598425"/>
                  <a:gd name="connsiteX15" fmla="*/ 199242 w 584541"/>
                  <a:gd name="connsiteY15" fmla="*/ 104359 h 598425"/>
                  <a:gd name="connsiteX16" fmla="*/ 170015 w 584541"/>
                  <a:gd name="connsiteY16" fmla="*/ 87376 h 598425"/>
                  <a:gd name="connsiteX17" fmla="*/ 165400 w 584541"/>
                  <a:gd name="connsiteY17" fmla="*/ 51794 h 598425"/>
                  <a:gd name="connsiteX18" fmla="*/ 163862 w 584541"/>
                  <a:gd name="connsiteY18" fmla="*/ 52603 h 598425"/>
                  <a:gd name="connsiteX19" fmla="*/ 149248 w 584541"/>
                  <a:gd name="connsiteY19" fmla="*/ 68777 h 598425"/>
                  <a:gd name="connsiteX20" fmla="*/ 148479 w 584541"/>
                  <a:gd name="connsiteY20" fmla="*/ 69585 h 598425"/>
                  <a:gd name="connsiteX21" fmla="*/ 147710 w 584541"/>
                  <a:gd name="connsiteY21" fmla="*/ 69585 h 598425"/>
                  <a:gd name="connsiteX22" fmla="*/ 135404 w 584541"/>
                  <a:gd name="connsiteY22" fmla="*/ 67159 h 598425"/>
                  <a:gd name="connsiteX23" fmla="*/ 135404 w 584541"/>
                  <a:gd name="connsiteY23" fmla="*/ 67159 h 598425"/>
                  <a:gd name="connsiteX24" fmla="*/ 118483 w 584541"/>
                  <a:gd name="connsiteY24" fmla="*/ 62307 h 598425"/>
                  <a:gd name="connsiteX25" fmla="*/ 116176 w 584541"/>
                  <a:gd name="connsiteY25" fmla="*/ 76055 h 598425"/>
                  <a:gd name="connsiteX26" fmla="*/ 116176 w 584541"/>
                  <a:gd name="connsiteY26" fmla="*/ 76055 h 598425"/>
                  <a:gd name="connsiteX27" fmla="*/ 116176 w 584541"/>
                  <a:gd name="connsiteY27" fmla="*/ 76863 h 598425"/>
                  <a:gd name="connsiteX28" fmla="*/ 89256 w 584541"/>
                  <a:gd name="connsiteY28" fmla="*/ 105167 h 598425"/>
                  <a:gd name="connsiteX29" fmla="*/ 83103 w 584541"/>
                  <a:gd name="connsiteY29" fmla="*/ 127810 h 598425"/>
                  <a:gd name="connsiteX30" fmla="*/ 91563 w 584541"/>
                  <a:gd name="connsiteY30" fmla="*/ 142367 h 598425"/>
                  <a:gd name="connsiteX31" fmla="*/ 99255 w 584541"/>
                  <a:gd name="connsiteY31" fmla="*/ 155306 h 598425"/>
                  <a:gd name="connsiteX32" fmla="*/ 99255 w 584541"/>
                  <a:gd name="connsiteY32" fmla="*/ 156923 h 598425"/>
                  <a:gd name="connsiteX33" fmla="*/ 98486 w 584541"/>
                  <a:gd name="connsiteY33" fmla="*/ 157732 h 598425"/>
                  <a:gd name="connsiteX34" fmla="*/ 70797 w 584541"/>
                  <a:gd name="connsiteY34" fmla="*/ 188462 h 598425"/>
                  <a:gd name="connsiteX35" fmla="*/ 64644 w 584541"/>
                  <a:gd name="connsiteY35" fmla="*/ 218383 h 598425"/>
                  <a:gd name="connsiteX36" fmla="*/ 63875 w 584541"/>
                  <a:gd name="connsiteY36" fmla="*/ 220000 h 598425"/>
                  <a:gd name="connsiteX37" fmla="*/ 62336 w 584541"/>
                  <a:gd name="connsiteY37" fmla="*/ 220000 h 598425"/>
                  <a:gd name="connsiteX38" fmla="*/ 46954 w 584541"/>
                  <a:gd name="connsiteY38" fmla="*/ 220000 h 598425"/>
                  <a:gd name="connsiteX39" fmla="*/ 35417 w 584541"/>
                  <a:gd name="connsiteY39" fmla="*/ 233748 h 598425"/>
                  <a:gd name="connsiteX40" fmla="*/ 35417 w 584541"/>
                  <a:gd name="connsiteY40" fmla="*/ 233748 h 598425"/>
                  <a:gd name="connsiteX41" fmla="*/ 9266 w 584541"/>
                  <a:gd name="connsiteY41" fmla="*/ 264478 h 598425"/>
                  <a:gd name="connsiteX42" fmla="*/ 4651 w 584541"/>
                  <a:gd name="connsiteY42" fmla="*/ 301677 h 598425"/>
                  <a:gd name="connsiteX43" fmla="*/ 70028 w 584541"/>
                  <a:gd name="connsiteY43" fmla="*/ 379311 h 598425"/>
                  <a:gd name="connsiteX44" fmla="*/ 92332 w 584541"/>
                  <a:gd name="connsiteY44" fmla="*/ 401954 h 598425"/>
                  <a:gd name="connsiteX45" fmla="*/ 115406 w 584541"/>
                  <a:gd name="connsiteY45" fmla="*/ 417319 h 598425"/>
                  <a:gd name="connsiteX46" fmla="*/ 116176 w 584541"/>
                  <a:gd name="connsiteY46" fmla="*/ 417319 h 598425"/>
                  <a:gd name="connsiteX47" fmla="*/ 116176 w 584541"/>
                  <a:gd name="connsiteY47" fmla="*/ 417319 h 598425"/>
                  <a:gd name="connsiteX48" fmla="*/ 140019 w 584541"/>
                  <a:gd name="connsiteY48" fmla="*/ 447240 h 598425"/>
                  <a:gd name="connsiteX49" fmla="*/ 179244 w 584541"/>
                  <a:gd name="connsiteY49" fmla="*/ 448049 h 598425"/>
                  <a:gd name="connsiteX50" fmla="*/ 180783 w 584541"/>
                  <a:gd name="connsiteY50" fmla="*/ 448049 h 598425"/>
                  <a:gd name="connsiteX51" fmla="*/ 180783 w 584541"/>
                  <a:gd name="connsiteY51" fmla="*/ 449667 h 598425"/>
                  <a:gd name="connsiteX52" fmla="*/ 196165 w 584541"/>
                  <a:gd name="connsiteY52" fmla="*/ 490909 h 598425"/>
                  <a:gd name="connsiteX53" fmla="*/ 208472 w 584541"/>
                  <a:gd name="connsiteY53" fmla="*/ 485249 h 598425"/>
                  <a:gd name="connsiteX54" fmla="*/ 209241 w 584541"/>
                  <a:gd name="connsiteY54" fmla="*/ 484440 h 598425"/>
                  <a:gd name="connsiteX55" fmla="*/ 209241 w 584541"/>
                  <a:gd name="connsiteY55" fmla="*/ 485249 h 598425"/>
                  <a:gd name="connsiteX56" fmla="*/ 232315 w 584541"/>
                  <a:gd name="connsiteY56" fmla="*/ 492527 h 598425"/>
                  <a:gd name="connsiteX57" fmla="*/ 233853 w 584541"/>
                  <a:gd name="connsiteY57" fmla="*/ 493335 h 598425"/>
                  <a:gd name="connsiteX58" fmla="*/ 233084 w 584541"/>
                  <a:gd name="connsiteY58" fmla="*/ 494953 h 598425"/>
                  <a:gd name="connsiteX59" fmla="*/ 226162 w 584541"/>
                  <a:gd name="connsiteY59" fmla="*/ 514361 h 598425"/>
                  <a:gd name="connsiteX60" fmla="*/ 246928 w 584541"/>
                  <a:gd name="connsiteY60" fmla="*/ 525683 h 598425"/>
                  <a:gd name="connsiteX61" fmla="*/ 248466 w 584541"/>
                  <a:gd name="connsiteY61" fmla="*/ 525683 h 598425"/>
                  <a:gd name="connsiteX62" fmla="*/ 248466 w 584541"/>
                  <a:gd name="connsiteY62" fmla="*/ 527300 h 598425"/>
                  <a:gd name="connsiteX63" fmla="*/ 248466 w 584541"/>
                  <a:gd name="connsiteY63" fmla="*/ 549943 h 598425"/>
                  <a:gd name="connsiteX64" fmla="*/ 269233 w 584541"/>
                  <a:gd name="connsiteY64" fmla="*/ 545900 h 598425"/>
                  <a:gd name="connsiteX65" fmla="*/ 270771 w 584541"/>
                  <a:gd name="connsiteY65" fmla="*/ 545900 h 598425"/>
                  <a:gd name="connsiteX66" fmla="*/ 271540 w 584541"/>
                  <a:gd name="connsiteY66" fmla="*/ 546709 h 598425"/>
                  <a:gd name="connsiteX67" fmla="*/ 288461 w 584541"/>
                  <a:gd name="connsiteY67" fmla="*/ 569352 h 598425"/>
                  <a:gd name="connsiteX68" fmla="*/ 289231 w 584541"/>
                  <a:gd name="connsiteY68" fmla="*/ 569352 h 598425"/>
                  <a:gd name="connsiteX69" fmla="*/ 289231 w 584541"/>
                  <a:gd name="connsiteY69" fmla="*/ 570160 h 598425"/>
                  <a:gd name="connsiteX70" fmla="*/ 291538 w 584541"/>
                  <a:gd name="connsiteY70" fmla="*/ 596847 h 598425"/>
                  <a:gd name="connsiteX71" fmla="*/ 308459 w 584541"/>
                  <a:gd name="connsiteY71" fmla="*/ 581482 h 598425"/>
                  <a:gd name="connsiteX72" fmla="*/ 309228 w 584541"/>
                  <a:gd name="connsiteY72" fmla="*/ 581482 h 598425"/>
                  <a:gd name="connsiteX73" fmla="*/ 309997 w 584541"/>
                  <a:gd name="connsiteY73" fmla="*/ 581482 h 598425"/>
                  <a:gd name="connsiteX74" fmla="*/ 336917 w 584541"/>
                  <a:gd name="connsiteY74" fmla="*/ 592804 h 598425"/>
                  <a:gd name="connsiteX75" fmla="*/ 356145 w 584541"/>
                  <a:gd name="connsiteY75" fmla="*/ 577438 h 598425"/>
                  <a:gd name="connsiteX76" fmla="*/ 357683 w 584541"/>
                  <a:gd name="connsiteY76" fmla="*/ 549135 h 598425"/>
                  <a:gd name="connsiteX77" fmla="*/ 357683 w 584541"/>
                  <a:gd name="connsiteY77" fmla="*/ 548326 h 598425"/>
                  <a:gd name="connsiteX78" fmla="*/ 358453 w 584541"/>
                  <a:gd name="connsiteY78" fmla="*/ 547517 h 598425"/>
                  <a:gd name="connsiteX79" fmla="*/ 417676 w 584541"/>
                  <a:gd name="connsiteY79" fmla="*/ 498188 h 598425"/>
                  <a:gd name="connsiteX80" fmla="*/ 403062 w 584541"/>
                  <a:gd name="connsiteY80" fmla="*/ 466649 h 598425"/>
                  <a:gd name="connsiteX81" fmla="*/ 379219 w 584541"/>
                  <a:gd name="connsiteY81" fmla="*/ 475544 h 598425"/>
                  <a:gd name="connsiteX82" fmla="*/ 366913 w 584541"/>
                  <a:gd name="connsiteY82" fmla="*/ 490909 h 598425"/>
                  <a:gd name="connsiteX83" fmla="*/ 366144 w 584541"/>
                  <a:gd name="connsiteY83" fmla="*/ 491718 h 598425"/>
                  <a:gd name="connsiteX84" fmla="*/ 364605 w 584541"/>
                  <a:gd name="connsiteY84" fmla="*/ 490909 h 598425"/>
                  <a:gd name="connsiteX85" fmla="*/ 334609 w 584541"/>
                  <a:gd name="connsiteY85" fmla="*/ 477970 h 598425"/>
                  <a:gd name="connsiteX86" fmla="*/ 333840 w 584541"/>
                  <a:gd name="connsiteY86" fmla="*/ 477970 h 598425"/>
                  <a:gd name="connsiteX87" fmla="*/ 333840 w 584541"/>
                  <a:gd name="connsiteY87" fmla="*/ 476353 h 598425"/>
                  <a:gd name="connsiteX88" fmla="*/ 335379 w 584541"/>
                  <a:gd name="connsiteY88" fmla="*/ 455327 h 598425"/>
                  <a:gd name="connsiteX89" fmla="*/ 335379 w 584541"/>
                  <a:gd name="connsiteY89" fmla="*/ 454519 h 598425"/>
                  <a:gd name="connsiteX90" fmla="*/ 335379 w 584541"/>
                  <a:gd name="connsiteY90" fmla="*/ 454519 h 598425"/>
                  <a:gd name="connsiteX91" fmla="*/ 359222 w 584541"/>
                  <a:gd name="connsiteY91" fmla="*/ 421363 h 598425"/>
                  <a:gd name="connsiteX92" fmla="*/ 359222 w 584541"/>
                  <a:gd name="connsiteY92" fmla="*/ 420554 h 598425"/>
                  <a:gd name="connsiteX93" fmla="*/ 360760 w 584541"/>
                  <a:gd name="connsiteY93" fmla="*/ 420554 h 598425"/>
                  <a:gd name="connsiteX94" fmla="*/ 388449 w 584541"/>
                  <a:gd name="connsiteY94" fmla="*/ 419745 h 598425"/>
                  <a:gd name="connsiteX95" fmla="*/ 386910 w 584541"/>
                  <a:gd name="connsiteY95" fmla="*/ 405998 h 598425"/>
                  <a:gd name="connsiteX96" fmla="*/ 378450 w 584541"/>
                  <a:gd name="connsiteY96" fmla="*/ 391441 h 598425"/>
                  <a:gd name="connsiteX97" fmla="*/ 377681 w 584541"/>
                  <a:gd name="connsiteY97" fmla="*/ 389824 h 598425"/>
                  <a:gd name="connsiteX98" fmla="*/ 379219 w 584541"/>
                  <a:gd name="connsiteY98" fmla="*/ 389015 h 598425"/>
                  <a:gd name="connsiteX99" fmla="*/ 396909 w 584541"/>
                  <a:gd name="connsiteY99" fmla="*/ 369607 h 598425"/>
                  <a:gd name="connsiteX100" fmla="*/ 403062 w 584541"/>
                  <a:gd name="connsiteY100" fmla="*/ 340494 h 598425"/>
                  <a:gd name="connsiteX101" fmla="*/ 382296 w 584541"/>
                  <a:gd name="connsiteY101" fmla="*/ 304912 h 598425"/>
                  <a:gd name="connsiteX102" fmla="*/ 381527 w 584541"/>
                  <a:gd name="connsiteY102" fmla="*/ 304103 h 598425"/>
                  <a:gd name="connsiteX103" fmla="*/ 382296 w 584541"/>
                  <a:gd name="connsiteY103" fmla="*/ 302486 h 598425"/>
                  <a:gd name="connsiteX104" fmla="*/ 392294 w 584541"/>
                  <a:gd name="connsiteY104" fmla="*/ 287121 h 598425"/>
                  <a:gd name="connsiteX105" fmla="*/ 393833 w 584541"/>
                  <a:gd name="connsiteY105" fmla="*/ 285504 h 598425"/>
                  <a:gd name="connsiteX106" fmla="*/ 395371 w 584541"/>
                  <a:gd name="connsiteY106" fmla="*/ 287121 h 598425"/>
                  <a:gd name="connsiteX107" fmla="*/ 470746 w 584541"/>
                  <a:gd name="connsiteY107" fmla="*/ 347772 h 598425"/>
                  <a:gd name="connsiteX108" fmla="*/ 471515 w 584541"/>
                  <a:gd name="connsiteY108" fmla="*/ 348581 h 598425"/>
                  <a:gd name="connsiteX109" fmla="*/ 471515 w 584541"/>
                  <a:gd name="connsiteY109" fmla="*/ 349390 h 598425"/>
                  <a:gd name="connsiteX110" fmla="*/ 476130 w 584541"/>
                  <a:gd name="connsiteY110" fmla="*/ 371224 h 598425"/>
                  <a:gd name="connsiteX111" fmla="*/ 504588 w 584541"/>
                  <a:gd name="connsiteY111" fmla="*/ 369607 h 598425"/>
                  <a:gd name="connsiteX112" fmla="*/ 505357 w 584541"/>
                  <a:gd name="connsiteY112" fmla="*/ 369607 h 598425"/>
                  <a:gd name="connsiteX113" fmla="*/ 505357 w 584541"/>
                  <a:gd name="connsiteY113" fmla="*/ 370416 h 598425"/>
                  <a:gd name="connsiteX114" fmla="*/ 535353 w 584541"/>
                  <a:gd name="connsiteY114" fmla="*/ 390633 h 598425"/>
                  <a:gd name="connsiteX115" fmla="*/ 556889 w 584541"/>
                  <a:gd name="connsiteY115" fmla="*/ 377694 h 598425"/>
                  <a:gd name="connsiteX116" fmla="*/ 551505 w 584541"/>
                  <a:gd name="connsiteY116" fmla="*/ 351816 h 598425"/>
                  <a:gd name="connsiteX117" fmla="*/ 550736 w 584541"/>
                  <a:gd name="connsiteY117" fmla="*/ 351007 h 598425"/>
                  <a:gd name="connsiteX118" fmla="*/ 551505 w 584541"/>
                  <a:gd name="connsiteY118" fmla="*/ 350198 h 598425"/>
                  <a:gd name="connsiteX119" fmla="*/ 559196 w 584541"/>
                  <a:gd name="connsiteY119" fmla="*/ 334025 h 598425"/>
                  <a:gd name="connsiteX120" fmla="*/ 546121 w 584541"/>
                  <a:gd name="connsiteY120" fmla="*/ 312999 h 598425"/>
                  <a:gd name="connsiteX121" fmla="*/ 545352 w 584541"/>
                  <a:gd name="connsiteY121" fmla="*/ 311382 h 598425"/>
                  <a:gd name="connsiteX122" fmla="*/ 546890 w 584541"/>
                  <a:gd name="connsiteY122" fmla="*/ 310573 h 598425"/>
                  <a:gd name="connsiteX123" fmla="*/ 583808 w 584541"/>
                  <a:gd name="connsiteY123" fmla="*/ 259626 h 598425"/>
                  <a:gd name="connsiteX124" fmla="*/ 569195 w 584541"/>
                  <a:gd name="connsiteY124" fmla="*/ 236983 h 598425"/>
                  <a:gd name="connsiteX125" fmla="*/ 539968 w 584541"/>
                  <a:gd name="connsiteY125" fmla="*/ 232939 h 598425"/>
                  <a:gd name="connsiteX126" fmla="*/ 539199 w 584541"/>
                  <a:gd name="connsiteY126" fmla="*/ 232939 h 598425"/>
                  <a:gd name="connsiteX127" fmla="*/ 539199 w 584541"/>
                  <a:gd name="connsiteY127" fmla="*/ 232131 h 598425"/>
                  <a:gd name="connsiteX128" fmla="*/ 506895 w 584541"/>
                  <a:gd name="connsiteY128" fmla="*/ 181183 h 598425"/>
                  <a:gd name="connsiteX129" fmla="*/ 506895 w 584541"/>
                  <a:gd name="connsiteY129" fmla="*/ 180375 h 598425"/>
                  <a:gd name="connsiteX130" fmla="*/ 506126 w 584541"/>
                  <a:gd name="connsiteY130" fmla="*/ 180375 h 598425"/>
                  <a:gd name="connsiteX131" fmla="*/ 495358 w 584541"/>
                  <a:gd name="connsiteY131" fmla="*/ 118915 h 5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584541" h="598425">
                    <a:moveTo>
                      <a:pt x="495358" y="118915"/>
                    </a:moveTo>
                    <a:lnTo>
                      <a:pt x="465362" y="148028"/>
                    </a:lnTo>
                    <a:lnTo>
                      <a:pt x="451518" y="120532"/>
                    </a:lnTo>
                    <a:lnTo>
                      <a:pt x="471515" y="115680"/>
                    </a:lnTo>
                    <a:lnTo>
                      <a:pt x="446134" y="66350"/>
                    </a:lnTo>
                    <a:lnTo>
                      <a:pt x="407677" y="72820"/>
                    </a:lnTo>
                    <a:lnTo>
                      <a:pt x="369990" y="59072"/>
                    </a:lnTo>
                    <a:lnTo>
                      <a:pt x="323072" y="66350"/>
                    </a:lnTo>
                    <a:lnTo>
                      <a:pt x="296922" y="135089"/>
                    </a:lnTo>
                    <a:lnTo>
                      <a:pt x="277694" y="123767"/>
                    </a:lnTo>
                    <a:lnTo>
                      <a:pt x="250774" y="56646"/>
                    </a:lnTo>
                    <a:lnTo>
                      <a:pt x="254620" y="4890"/>
                    </a:lnTo>
                    <a:lnTo>
                      <a:pt x="210010" y="10551"/>
                    </a:lnTo>
                    <a:lnTo>
                      <a:pt x="198473" y="55029"/>
                    </a:lnTo>
                    <a:lnTo>
                      <a:pt x="216932" y="79289"/>
                    </a:lnTo>
                    <a:lnTo>
                      <a:pt x="199242" y="104359"/>
                    </a:lnTo>
                    <a:lnTo>
                      <a:pt x="170015" y="87376"/>
                    </a:lnTo>
                    <a:lnTo>
                      <a:pt x="165400" y="51794"/>
                    </a:lnTo>
                    <a:lnTo>
                      <a:pt x="163862" y="52603"/>
                    </a:lnTo>
                    <a:lnTo>
                      <a:pt x="149248" y="68777"/>
                    </a:lnTo>
                    <a:lnTo>
                      <a:pt x="148479" y="69585"/>
                    </a:lnTo>
                    <a:lnTo>
                      <a:pt x="147710" y="69585"/>
                    </a:lnTo>
                    <a:lnTo>
                      <a:pt x="135404" y="67159"/>
                    </a:lnTo>
                    <a:lnTo>
                      <a:pt x="135404" y="67159"/>
                    </a:lnTo>
                    <a:lnTo>
                      <a:pt x="118483" y="62307"/>
                    </a:lnTo>
                    <a:lnTo>
                      <a:pt x="116176" y="76055"/>
                    </a:lnTo>
                    <a:lnTo>
                      <a:pt x="116176" y="76055"/>
                    </a:lnTo>
                    <a:lnTo>
                      <a:pt x="116176" y="76863"/>
                    </a:lnTo>
                    <a:lnTo>
                      <a:pt x="89256" y="105167"/>
                    </a:lnTo>
                    <a:lnTo>
                      <a:pt x="83103" y="127810"/>
                    </a:lnTo>
                    <a:lnTo>
                      <a:pt x="91563" y="142367"/>
                    </a:lnTo>
                    <a:lnTo>
                      <a:pt x="99255" y="155306"/>
                    </a:lnTo>
                    <a:lnTo>
                      <a:pt x="99255" y="156923"/>
                    </a:lnTo>
                    <a:lnTo>
                      <a:pt x="98486" y="157732"/>
                    </a:lnTo>
                    <a:lnTo>
                      <a:pt x="70797" y="188462"/>
                    </a:lnTo>
                    <a:lnTo>
                      <a:pt x="64644" y="218383"/>
                    </a:lnTo>
                    <a:lnTo>
                      <a:pt x="63875" y="220000"/>
                    </a:lnTo>
                    <a:lnTo>
                      <a:pt x="62336" y="220000"/>
                    </a:lnTo>
                    <a:lnTo>
                      <a:pt x="46954" y="220000"/>
                    </a:lnTo>
                    <a:lnTo>
                      <a:pt x="35417" y="233748"/>
                    </a:lnTo>
                    <a:lnTo>
                      <a:pt x="35417" y="233748"/>
                    </a:lnTo>
                    <a:lnTo>
                      <a:pt x="9266" y="264478"/>
                    </a:lnTo>
                    <a:lnTo>
                      <a:pt x="4651" y="301677"/>
                    </a:lnTo>
                    <a:lnTo>
                      <a:pt x="70028" y="379311"/>
                    </a:lnTo>
                    <a:lnTo>
                      <a:pt x="92332" y="401954"/>
                    </a:lnTo>
                    <a:lnTo>
                      <a:pt x="115406" y="417319"/>
                    </a:lnTo>
                    <a:lnTo>
                      <a:pt x="116176" y="417319"/>
                    </a:lnTo>
                    <a:lnTo>
                      <a:pt x="116176" y="417319"/>
                    </a:lnTo>
                    <a:lnTo>
                      <a:pt x="140019" y="447240"/>
                    </a:lnTo>
                    <a:lnTo>
                      <a:pt x="179244" y="448049"/>
                    </a:lnTo>
                    <a:lnTo>
                      <a:pt x="180783" y="448049"/>
                    </a:lnTo>
                    <a:lnTo>
                      <a:pt x="180783" y="449667"/>
                    </a:lnTo>
                    <a:lnTo>
                      <a:pt x="196165" y="490909"/>
                    </a:lnTo>
                    <a:lnTo>
                      <a:pt x="208472" y="485249"/>
                    </a:lnTo>
                    <a:lnTo>
                      <a:pt x="209241" y="484440"/>
                    </a:lnTo>
                    <a:lnTo>
                      <a:pt x="209241" y="485249"/>
                    </a:lnTo>
                    <a:lnTo>
                      <a:pt x="232315" y="492527"/>
                    </a:lnTo>
                    <a:lnTo>
                      <a:pt x="233853" y="493335"/>
                    </a:lnTo>
                    <a:lnTo>
                      <a:pt x="233084" y="494953"/>
                    </a:lnTo>
                    <a:lnTo>
                      <a:pt x="226162" y="514361"/>
                    </a:lnTo>
                    <a:lnTo>
                      <a:pt x="246928" y="525683"/>
                    </a:lnTo>
                    <a:lnTo>
                      <a:pt x="248466" y="525683"/>
                    </a:lnTo>
                    <a:lnTo>
                      <a:pt x="248466" y="527300"/>
                    </a:lnTo>
                    <a:lnTo>
                      <a:pt x="248466" y="549943"/>
                    </a:lnTo>
                    <a:lnTo>
                      <a:pt x="269233" y="545900"/>
                    </a:lnTo>
                    <a:lnTo>
                      <a:pt x="270771" y="545900"/>
                    </a:lnTo>
                    <a:lnTo>
                      <a:pt x="271540" y="546709"/>
                    </a:lnTo>
                    <a:lnTo>
                      <a:pt x="288461" y="569352"/>
                    </a:lnTo>
                    <a:lnTo>
                      <a:pt x="289231" y="569352"/>
                    </a:lnTo>
                    <a:lnTo>
                      <a:pt x="289231" y="570160"/>
                    </a:lnTo>
                    <a:lnTo>
                      <a:pt x="291538" y="596847"/>
                    </a:lnTo>
                    <a:lnTo>
                      <a:pt x="308459" y="581482"/>
                    </a:lnTo>
                    <a:lnTo>
                      <a:pt x="309228" y="581482"/>
                    </a:lnTo>
                    <a:lnTo>
                      <a:pt x="309997" y="581482"/>
                    </a:lnTo>
                    <a:lnTo>
                      <a:pt x="336917" y="592804"/>
                    </a:lnTo>
                    <a:lnTo>
                      <a:pt x="356145" y="577438"/>
                    </a:lnTo>
                    <a:lnTo>
                      <a:pt x="357683" y="549135"/>
                    </a:lnTo>
                    <a:lnTo>
                      <a:pt x="357683" y="548326"/>
                    </a:lnTo>
                    <a:lnTo>
                      <a:pt x="358453" y="547517"/>
                    </a:lnTo>
                    <a:lnTo>
                      <a:pt x="417676" y="498188"/>
                    </a:lnTo>
                    <a:lnTo>
                      <a:pt x="403062" y="466649"/>
                    </a:lnTo>
                    <a:lnTo>
                      <a:pt x="379219" y="475544"/>
                    </a:lnTo>
                    <a:lnTo>
                      <a:pt x="366913" y="490909"/>
                    </a:lnTo>
                    <a:lnTo>
                      <a:pt x="366144" y="491718"/>
                    </a:lnTo>
                    <a:lnTo>
                      <a:pt x="364605" y="490909"/>
                    </a:lnTo>
                    <a:lnTo>
                      <a:pt x="334609" y="477970"/>
                    </a:lnTo>
                    <a:lnTo>
                      <a:pt x="333840" y="477970"/>
                    </a:lnTo>
                    <a:lnTo>
                      <a:pt x="333840" y="476353"/>
                    </a:lnTo>
                    <a:lnTo>
                      <a:pt x="335379" y="455327"/>
                    </a:lnTo>
                    <a:lnTo>
                      <a:pt x="335379" y="454519"/>
                    </a:lnTo>
                    <a:lnTo>
                      <a:pt x="335379" y="454519"/>
                    </a:lnTo>
                    <a:lnTo>
                      <a:pt x="359222" y="421363"/>
                    </a:lnTo>
                    <a:lnTo>
                      <a:pt x="359222" y="420554"/>
                    </a:lnTo>
                    <a:lnTo>
                      <a:pt x="360760" y="420554"/>
                    </a:lnTo>
                    <a:lnTo>
                      <a:pt x="388449" y="419745"/>
                    </a:lnTo>
                    <a:lnTo>
                      <a:pt x="386910" y="405998"/>
                    </a:lnTo>
                    <a:lnTo>
                      <a:pt x="378450" y="391441"/>
                    </a:lnTo>
                    <a:lnTo>
                      <a:pt x="377681" y="389824"/>
                    </a:lnTo>
                    <a:lnTo>
                      <a:pt x="379219" y="389015"/>
                    </a:lnTo>
                    <a:lnTo>
                      <a:pt x="396909" y="369607"/>
                    </a:lnTo>
                    <a:lnTo>
                      <a:pt x="403062" y="340494"/>
                    </a:lnTo>
                    <a:lnTo>
                      <a:pt x="382296" y="304912"/>
                    </a:lnTo>
                    <a:lnTo>
                      <a:pt x="381527" y="304103"/>
                    </a:lnTo>
                    <a:lnTo>
                      <a:pt x="382296" y="302486"/>
                    </a:lnTo>
                    <a:lnTo>
                      <a:pt x="392294" y="287121"/>
                    </a:lnTo>
                    <a:lnTo>
                      <a:pt x="393833" y="285504"/>
                    </a:lnTo>
                    <a:lnTo>
                      <a:pt x="395371" y="287121"/>
                    </a:lnTo>
                    <a:lnTo>
                      <a:pt x="470746" y="347772"/>
                    </a:lnTo>
                    <a:lnTo>
                      <a:pt x="471515" y="348581"/>
                    </a:lnTo>
                    <a:lnTo>
                      <a:pt x="471515" y="349390"/>
                    </a:lnTo>
                    <a:lnTo>
                      <a:pt x="476130" y="371224"/>
                    </a:lnTo>
                    <a:lnTo>
                      <a:pt x="504588" y="369607"/>
                    </a:lnTo>
                    <a:lnTo>
                      <a:pt x="505357" y="369607"/>
                    </a:lnTo>
                    <a:lnTo>
                      <a:pt x="505357" y="370416"/>
                    </a:lnTo>
                    <a:lnTo>
                      <a:pt x="535353" y="390633"/>
                    </a:lnTo>
                    <a:lnTo>
                      <a:pt x="556889" y="377694"/>
                    </a:lnTo>
                    <a:lnTo>
                      <a:pt x="551505" y="351816"/>
                    </a:lnTo>
                    <a:lnTo>
                      <a:pt x="550736" y="351007"/>
                    </a:lnTo>
                    <a:lnTo>
                      <a:pt x="551505" y="350198"/>
                    </a:lnTo>
                    <a:lnTo>
                      <a:pt x="559196" y="334025"/>
                    </a:lnTo>
                    <a:lnTo>
                      <a:pt x="546121" y="312999"/>
                    </a:lnTo>
                    <a:lnTo>
                      <a:pt x="545352" y="311382"/>
                    </a:lnTo>
                    <a:lnTo>
                      <a:pt x="546890" y="310573"/>
                    </a:lnTo>
                    <a:lnTo>
                      <a:pt x="583808" y="259626"/>
                    </a:lnTo>
                    <a:lnTo>
                      <a:pt x="569195" y="236983"/>
                    </a:lnTo>
                    <a:lnTo>
                      <a:pt x="539968" y="232939"/>
                    </a:lnTo>
                    <a:lnTo>
                      <a:pt x="539199" y="232939"/>
                    </a:lnTo>
                    <a:lnTo>
                      <a:pt x="539199" y="232131"/>
                    </a:lnTo>
                    <a:lnTo>
                      <a:pt x="506895" y="181183"/>
                    </a:lnTo>
                    <a:lnTo>
                      <a:pt x="506895" y="180375"/>
                    </a:lnTo>
                    <a:lnTo>
                      <a:pt x="506126" y="180375"/>
                    </a:lnTo>
                    <a:lnTo>
                      <a:pt x="495358" y="11891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6" name="Полилиния: фигура 115">
                <a:extLst>
                  <a:ext uri="{FF2B5EF4-FFF2-40B4-BE49-F238E27FC236}">
                    <a16:creationId xmlns:a16="http://schemas.microsoft.com/office/drawing/2014/main" xmlns="" id="{B45ECE62-9A46-4246-83AD-6864E855C9AD}"/>
                  </a:ext>
                </a:extLst>
              </p:cNvPr>
              <p:cNvSpPr/>
              <p:nvPr/>
            </p:nvSpPr>
            <p:spPr>
              <a:xfrm>
                <a:off x="9790649" y="158916"/>
                <a:ext cx="38457" cy="32347"/>
              </a:xfrm>
              <a:custGeom>
                <a:avLst/>
                <a:gdLst>
                  <a:gd name="connsiteX0" fmla="*/ 4651 w 38456"/>
                  <a:gd name="connsiteY0" fmla="*/ 21064 h 32347"/>
                  <a:gd name="connsiteX1" fmla="*/ 16957 w 38456"/>
                  <a:gd name="connsiteY1" fmla="*/ 33194 h 32347"/>
                  <a:gd name="connsiteX2" fmla="*/ 33878 w 38456"/>
                  <a:gd name="connsiteY2" fmla="*/ 17829 h 32347"/>
                  <a:gd name="connsiteX3" fmla="*/ 25418 w 38456"/>
                  <a:gd name="connsiteY3" fmla="*/ 4890 h 32347"/>
                  <a:gd name="connsiteX4" fmla="*/ 13112 w 38456"/>
                  <a:gd name="connsiteY4" fmla="*/ 8125 h 32347"/>
                  <a:gd name="connsiteX5" fmla="*/ 4651 w 38456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21064"/>
                    </a:moveTo>
                    <a:lnTo>
                      <a:pt x="16957" y="33194"/>
                    </a:lnTo>
                    <a:lnTo>
                      <a:pt x="33878" y="17829"/>
                    </a:lnTo>
                    <a:lnTo>
                      <a:pt x="25418" y="4890"/>
                    </a:lnTo>
                    <a:lnTo>
                      <a:pt x="13112" y="8125"/>
                    </a:lnTo>
                    <a:lnTo>
                      <a:pt x="4651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7" name="Полилиния: фигура 116">
                <a:extLst>
                  <a:ext uri="{FF2B5EF4-FFF2-40B4-BE49-F238E27FC236}">
                    <a16:creationId xmlns:a16="http://schemas.microsoft.com/office/drawing/2014/main" xmlns="" id="{3F0390F0-1C6A-4A58-9559-625CAD6A9F66}"/>
                  </a:ext>
                </a:extLst>
              </p:cNvPr>
              <p:cNvSpPr/>
              <p:nvPr/>
            </p:nvSpPr>
            <p:spPr>
              <a:xfrm>
                <a:off x="9817568" y="161342"/>
                <a:ext cx="38457" cy="40434"/>
              </a:xfrm>
              <a:custGeom>
                <a:avLst/>
                <a:gdLst>
                  <a:gd name="connsiteX0" fmla="*/ 4651 w 38456"/>
                  <a:gd name="connsiteY0" fmla="*/ 29151 h 40434"/>
                  <a:gd name="connsiteX1" fmla="*/ 13881 w 38456"/>
                  <a:gd name="connsiteY1" fmla="*/ 38047 h 40434"/>
                  <a:gd name="connsiteX2" fmla="*/ 30802 w 38456"/>
                  <a:gd name="connsiteY2" fmla="*/ 28342 h 40434"/>
                  <a:gd name="connsiteX3" fmla="*/ 35417 w 38456"/>
                  <a:gd name="connsiteY3" fmla="*/ 8125 h 40434"/>
                  <a:gd name="connsiteX4" fmla="*/ 22341 w 38456"/>
                  <a:gd name="connsiteY4" fmla="*/ 4890 h 40434"/>
                  <a:gd name="connsiteX5" fmla="*/ 4651 w 38456"/>
                  <a:gd name="connsiteY5" fmla="*/ 2915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0434">
                    <a:moveTo>
                      <a:pt x="4651" y="29151"/>
                    </a:moveTo>
                    <a:lnTo>
                      <a:pt x="13881" y="38047"/>
                    </a:lnTo>
                    <a:lnTo>
                      <a:pt x="30802" y="28342"/>
                    </a:lnTo>
                    <a:lnTo>
                      <a:pt x="35417" y="8125"/>
                    </a:lnTo>
                    <a:lnTo>
                      <a:pt x="22341" y="4890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8" name="Полилиния: фигура 117">
                <a:extLst>
                  <a:ext uri="{FF2B5EF4-FFF2-40B4-BE49-F238E27FC236}">
                    <a16:creationId xmlns:a16="http://schemas.microsoft.com/office/drawing/2014/main" xmlns="" id="{23778647-FD31-4C4E-A02E-64DAEA438A5C}"/>
                  </a:ext>
                </a:extLst>
              </p:cNvPr>
              <p:cNvSpPr/>
              <p:nvPr/>
            </p:nvSpPr>
            <p:spPr>
              <a:xfrm>
                <a:off x="9862178" y="152446"/>
                <a:ext cx="53839" cy="56608"/>
              </a:xfrm>
              <a:custGeom>
                <a:avLst/>
                <a:gdLst>
                  <a:gd name="connsiteX0" fmla="*/ 4651 w 53839"/>
                  <a:gd name="connsiteY0" fmla="*/ 35620 h 56607"/>
                  <a:gd name="connsiteX1" fmla="*/ 20803 w 53839"/>
                  <a:gd name="connsiteY1" fmla="*/ 51794 h 56607"/>
                  <a:gd name="connsiteX2" fmla="*/ 53876 w 53839"/>
                  <a:gd name="connsiteY2" fmla="*/ 34003 h 56607"/>
                  <a:gd name="connsiteX3" fmla="*/ 47723 w 53839"/>
                  <a:gd name="connsiteY3" fmla="*/ 14595 h 56607"/>
                  <a:gd name="connsiteX4" fmla="*/ 24649 w 53839"/>
                  <a:gd name="connsiteY4" fmla="*/ 4890 h 56607"/>
                  <a:gd name="connsiteX5" fmla="*/ 5420 w 53839"/>
                  <a:gd name="connsiteY5" fmla="*/ 21873 h 56607"/>
                  <a:gd name="connsiteX6" fmla="*/ 4651 w 53839"/>
                  <a:gd name="connsiteY6" fmla="*/ 3562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839" h="56607">
                    <a:moveTo>
                      <a:pt x="4651" y="35620"/>
                    </a:moveTo>
                    <a:lnTo>
                      <a:pt x="20803" y="51794"/>
                    </a:lnTo>
                    <a:lnTo>
                      <a:pt x="53876" y="34003"/>
                    </a:lnTo>
                    <a:lnTo>
                      <a:pt x="47723" y="14595"/>
                    </a:lnTo>
                    <a:lnTo>
                      <a:pt x="24649" y="4890"/>
                    </a:lnTo>
                    <a:lnTo>
                      <a:pt x="5420" y="21873"/>
                    </a:lnTo>
                    <a:lnTo>
                      <a:pt x="4651" y="3562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9" name="Полилиния: фигура 118">
                <a:extLst>
                  <a:ext uri="{FF2B5EF4-FFF2-40B4-BE49-F238E27FC236}">
                    <a16:creationId xmlns:a16="http://schemas.microsoft.com/office/drawing/2014/main" xmlns="" id="{AEBD430A-1910-4E12-B3DB-03FEF81ADC55}"/>
                  </a:ext>
                </a:extLst>
              </p:cNvPr>
              <p:cNvSpPr/>
              <p:nvPr/>
            </p:nvSpPr>
            <p:spPr>
              <a:xfrm>
                <a:off x="9896789" y="131421"/>
                <a:ext cx="30765" cy="32347"/>
              </a:xfrm>
              <a:custGeom>
                <a:avLst/>
                <a:gdLst>
                  <a:gd name="connsiteX0" fmla="*/ 4651 w 30765"/>
                  <a:gd name="connsiteY0" fmla="*/ 20255 h 32347"/>
                  <a:gd name="connsiteX1" fmla="*/ 19265 w 30765"/>
                  <a:gd name="connsiteY1" fmla="*/ 27534 h 32347"/>
                  <a:gd name="connsiteX2" fmla="*/ 28494 w 30765"/>
                  <a:gd name="connsiteY2" fmla="*/ 16212 h 32347"/>
                  <a:gd name="connsiteX3" fmla="*/ 16957 w 30765"/>
                  <a:gd name="connsiteY3" fmla="*/ 4890 h 32347"/>
                  <a:gd name="connsiteX4" fmla="*/ 4651 w 30765"/>
                  <a:gd name="connsiteY4" fmla="*/ 2025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32347">
                    <a:moveTo>
                      <a:pt x="4651" y="20255"/>
                    </a:moveTo>
                    <a:lnTo>
                      <a:pt x="19265" y="27534"/>
                    </a:lnTo>
                    <a:lnTo>
                      <a:pt x="28494" y="16212"/>
                    </a:lnTo>
                    <a:lnTo>
                      <a:pt x="16957" y="4890"/>
                    </a:lnTo>
                    <a:lnTo>
                      <a:pt x="4651" y="202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0" name="Полилиния: фигура 119">
                <a:extLst>
                  <a:ext uri="{FF2B5EF4-FFF2-40B4-BE49-F238E27FC236}">
                    <a16:creationId xmlns:a16="http://schemas.microsoft.com/office/drawing/2014/main" xmlns="" id="{45A87F7A-0D9B-445D-B9E1-6E8EE52A1024}"/>
                  </a:ext>
                </a:extLst>
              </p:cNvPr>
              <p:cNvSpPr/>
              <p:nvPr/>
            </p:nvSpPr>
            <p:spPr>
              <a:xfrm>
                <a:off x="9958320" y="96647"/>
                <a:ext cx="23074" cy="32347"/>
              </a:xfrm>
              <a:custGeom>
                <a:avLst/>
                <a:gdLst>
                  <a:gd name="connsiteX0" fmla="*/ 4651 w 23073"/>
                  <a:gd name="connsiteY0" fmla="*/ 13786 h 32347"/>
                  <a:gd name="connsiteX1" fmla="*/ 9266 w 23073"/>
                  <a:gd name="connsiteY1" fmla="*/ 29151 h 32347"/>
                  <a:gd name="connsiteX2" fmla="*/ 23880 w 23073"/>
                  <a:gd name="connsiteY2" fmla="*/ 23490 h 32347"/>
                  <a:gd name="connsiteX3" fmla="*/ 18496 w 23073"/>
                  <a:gd name="connsiteY3" fmla="*/ 4890 h 32347"/>
                  <a:gd name="connsiteX4" fmla="*/ 4651 w 23073"/>
                  <a:gd name="connsiteY4" fmla="*/ 13786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3786"/>
                    </a:moveTo>
                    <a:lnTo>
                      <a:pt x="9266" y="29151"/>
                    </a:lnTo>
                    <a:lnTo>
                      <a:pt x="23880" y="23490"/>
                    </a:lnTo>
                    <a:lnTo>
                      <a:pt x="18496" y="4890"/>
                    </a:lnTo>
                    <a:lnTo>
                      <a:pt x="4651" y="1378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1" name="Полилиния: фигура 120">
                <a:extLst>
                  <a:ext uri="{FF2B5EF4-FFF2-40B4-BE49-F238E27FC236}">
                    <a16:creationId xmlns:a16="http://schemas.microsoft.com/office/drawing/2014/main" xmlns="" id="{BB15B14D-BAD2-4BDC-A9B6-438BB94CD7E9}"/>
                  </a:ext>
                </a:extLst>
              </p:cNvPr>
              <p:cNvSpPr/>
              <p:nvPr/>
            </p:nvSpPr>
            <p:spPr>
              <a:xfrm>
                <a:off x="9907557" y="51361"/>
                <a:ext cx="30765" cy="32347"/>
              </a:xfrm>
              <a:custGeom>
                <a:avLst/>
                <a:gdLst>
                  <a:gd name="connsiteX0" fmla="*/ 9266 w 30765"/>
                  <a:gd name="connsiteY0" fmla="*/ 21064 h 32347"/>
                  <a:gd name="connsiteX1" fmla="*/ 16957 w 30765"/>
                  <a:gd name="connsiteY1" fmla="*/ 28342 h 32347"/>
                  <a:gd name="connsiteX2" fmla="*/ 26956 w 30765"/>
                  <a:gd name="connsiteY2" fmla="*/ 20255 h 32347"/>
                  <a:gd name="connsiteX3" fmla="*/ 12343 w 30765"/>
                  <a:gd name="connsiteY3" fmla="*/ 4890 h 32347"/>
                  <a:gd name="connsiteX4" fmla="*/ 4651 w 30765"/>
                  <a:gd name="connsiteY4" fmla="*/ 11360 h 32347"/>
                  <a:gd name="connsiteX5" fmla="*/ 9266 w 30765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9266" y="21064"/>
                    </a:moveTo>
                    <a:lnTo>
                      <a:pt x="16957" y="28342"/>
                    </a:lnTo>
                    <a:lnTo>
                      <a:pt x="26956" y="20255"/>
                    </a:lnTo>
                    <a:lnTo>
                      <a:pt x="12343" y="4890"/>
                    </a:lnTo>
                    <a:lnTo>
                      <a:pt x="4651" y="11360"/>
                    </a:lnTo>
                    <a:lnTo>
                      <a:pt x="9266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2" name="Полилиния: фигура 121">
                <a:extLst>
                  <a:ext uri="{FF2B5EF4-FFF2-40B4-BE49-F238E27FC236}">
                    <a16:creationId xmlns:a16="http://schemas.microsoft.com/office/drawing/2014/main" xmlns="" id="{CE083A04-D21A-4A7F-A836-C0DA6454636E}"/>
                  </a:ext>
                </a:extLst>
              </p:cNvPr>
              <p:cNvSpPr/>
              <p:nvPr/>
            </p:nvSpPr>
            <p:spPr>
              <a:xfrm>
                <a:off x="9869869" y="67535"/>
                <a:ext cx="30765" cy="40434"/>
              </a:xfrm>
              <a:custGeom>
                <a:avLst/>
                <a:gdLst>
                  <a:gd name="connsiteX0" fmla="*/ 4651 w 30765"/>
                  <a:gd name="connsiteY0" fmla="*/ 14595 h 40434"/>
                  <a:gd name="connsiteX1" fmla="*/ 6959 w 30765"/>
                  <a:gd name="connsiteY1" fmla="*/ 26725 h 40434"/>
                  <a:gd name="connsiteX2" fmla="*/ 22342 w 30765"/>
                  <a:gd name="connsiteY2" fmla="*/ 37238 h 40434"/>
                  <a:gd name="connsiteX3" fmla="*/ 31571 w 30765"/>
                  <a:gd name="connsiteY3" fmla="*/ 22682 h 40434"/>
                  <a:gd name="connsiteX4" fmla="*/ 23111 w 30765"/>
                  <a:gd name="connsiteY4" fmla="*/ 4890 h 40434"/>
                  <a:gd name="connsiteX5" fmla="*/ 4651 w 30765"/>
                  <a:gd name="connsiteY5" fmla="*/ 14595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4651" y="14595"/>
                    </a:moveTo>
                    <a:lnTo>
                      <a:pt x="6959" y="26725"/>
                    </a:lnTo>
                    <a:lnTo>
                      <a:pt x="22342" y="37238"/>
                    </a:lnTo>
                    <a:lnTo>
                      <a:pt x="31571" y="22682"/>
                    </a:lnTo>
                    <a:lnTo>
                      <a:pt x="23111" y="4890"/>
                    </a:lnTo>
                    <a:lnTo>
                      <a:pt x="4651" y="1459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3" name="Полилиния: фигура 122">
                <a:extLst>
                  <a:ext uri="{FF2B5EF4-FFF2-40B4-BE49-F238E27FC236}">
                    <a16:creationId xmlns:a16="http://schemas.microsoft.com/office/drawing/2014/main" xmlns="" id="{29E388BD-DF68-48D2-8C9A-7B0094D88922}"/>
                  </a:ext>
                </a:extLst>
              </p:cNvPr>
              <p:cNvSpPr/>
              <p:nvPr/>
            </p:nvSpPr>
            <p:spPr>
              <a:xfrm>
                <a:off x="9816030" y="90178"/>
                <a:ext cx="61531" cy="56608"/>
              </a:xfrm>
              <a:custGeom>
                <a:avLst/>
                <a:gdLst>
                  <a:gd name="connsiteX0" fmla="*/ 27725 w 61530"/>
                  <a:gd name="connsiteY0" fmla="*/ 4890 h 56607"/>
                  <a:gd name="connsiteX1" fmla="*/ 57722 w 61530"/>
                  <a:gd name="connsiteY1" fmla="*/ 32386 h 56607"/>
                  <a:gd name="connsiteX2" fmla="*/ 53876 w 61530"/>
                  <a:gd name="connsiteY2" fmla="*/ 56646 h 56607"/>
                  <a:gd name="connsiteX3" fmla="*/ 23880 w 61530"/>
                  <a:gd name="connsiteY3" fmla="*/ 46133 h 56607"/>
                  <a:gd name="connsiteX4" fmla="*/ 4651 w 61530"/>
                  <a:gd name="connsiteY4" fmla="*/ 21873 h 56607"/>
                  <a:gd name="connsiteX5" fmla="*/ 27725 w 61530"/>
                  <a:gd name="connsiteY5" fmla="*/ 489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30" h="56607">
                    <a:moveTo>
                      <a:pt x="27725" y="4890"/>
                    </a:moveTo>
                    <a:lnTo>
                      <a:pt x="57722" y="32386"/>
                    </a:lnTo>
                    <a:lnTo>
                      <a:pt x="53876" y="56646"/>
                    </a:lnTo>
                    <a:lnTo>
                      <a:pt x="23880" y="46133"/>
                    </a:lnTo>
                    <a:lnTo>
                      <a:pt x="4651" y="21873"/>
                    </a:lnTo>
                    <a:lnTo>
                      <a:pt x="27725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4" name="Полилиния: фигура 123">
                <a:extLst>
                  <a:ext uri="{FF2B5EF4-FFF2-40B4-BE49-F238E27FC236}">
                    <a16:creationId xmlns:a16="http://schemas.microsoft.com/office/drawing/2014/main" xmlns="" id="{FDE0654D-ECD4-47BD-A3B5-9B192ACA98C9}"/>
                  </a:ext>
                </a:extLst>
              </p:cNvPr>
              <p:cNvSpPr/>
              <p:nvPr/>
            </p:nvSpPr>
            <p:spPr>
              <a:xfrm>
                <a:off x="9922170" y="154873"/>
                <a:ext cx="53839" cy="48521"/>
              </a:xfrm>
              <a:custGeom>
                <a:avLst/>
                <a:gdLst>
                  <a:gd name="connsiteX0" fmla="*/ 4651 w 53839"/>
                  <a:gd name="connsiteY0" fmla="*/ 29151 h 48521"/>
                  <a:gd name="connsiteX1" fmla="*/ 8497 w 53839"/>
                  <a:gd name="connsiteY1" fmla="*/ 47751 h 48521"/>
                  <a:gd name="connsiteX2" fmla="*/ 40800 w 53839"/>
                  <a:gd name="connsiteY2" fmla="*/ 46942 h 48521"/>
                  <a:gd name="connsiteX3" fmla="*/ 54645 w 53839"/>
                  <a:gd name="connsiteY3" fmla="*/ 23490 h 48521"/>
                  <a:gd name="connsiteX4" fmla="*/ 43108 w 53839"/>
                  <a:gd name="connsiteY4" fmla="*/ 4890 h 48521"/>
                  <a:gd name="connsiteX5" fmla="*/ 29263 w 53839"/>
                  <a:gd name="connsiteY5" fmla="*/ 25916 h 48521"/>
                  <a:gd name="connsiteX6" fmla="*/ 8497 w 53839"/>
                  <a:gd name="connsiteY6" fmla="*/ 20255 h 48521"/>
                  <a:gd name="connsiteX7" fmla="*/ 4651 w 53839"/>
                  <a:gd name="connsiteY7" fmla="*/ 29151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39" h="48521">
                    <a:moveTo>
                      <a:pt x="4651" y="29151"/>
                    </a:moveTo>
                    <a:lnTo>
                      <a:pt x="8497" y="47751"/>
                    </a:lnTo>
                    <a:lnTo>
                      <a:pt x="40800" y="46942"/>
                    </a:lnTo>
                    <a:lnTo>
                      <a:pt x="54645" y="23490"/>
                    </a:lnTo>
                    <a:lnTo>
                      <a:pt x="43108" y="4890"/>
                    </a:lnTo>
                    <a:lnTo>
                      <a:pt x="29263" y="25916"/>
                    </a:lnTo>
                    <a:lnTo>
                      <a:pt x="8497" y="20255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5" name="Полилиния: фигура 124">
                <a:extLst>
                  <a:ext uri="{FF2B5EF4-FFF2-40B4-BE49-F238E27FC236}">
                    <a16:creationId xmlns:a16="http://schemas.microsoft.com/office/drawing/2014/main" xmlns="" id="{FE515650-7616-4174-A888-60AF3EDF9E52}"/>
                  </a:ext>
                </a:extLst>
              </p:cNvPr>
              <p:cNvSpPr/>
              <p:nvPr/>
            </p:nvSpPr>
            <p:spPr>
              <a:xfrm>
                <a:off x="9832182" y="209054"/>
                <a:ext cx="23074" cy="32347"/>
              </a:xfrm>
              <a:custGeom>
                <a:avLst/>
                <a:gdLst>
                  <a:gd name="connsiteX0" fmla="*/ 4651 w 23073"/>
                  <a:gd name="connsiteY0" fmla="*/ 16212 h 32347"/>
                  <a:gd name="connsiteX1" fmla="*/ 13112 w 23073"/>
                  <a:gd name="connsiteY1" fmla="*/ 29151 h 32347"/>
                  <a:gd name="connsiteX2" fmla="*/ 21572 w 23073"/>
                  <a:gd name="connsiteY2" fmla="*/ 18638 h 32347"/>
                  <a:gd name="connsiteX3" fmla="*/ 13112 w 23073"/>
                  <a:gd name="connsiteY3" fmla="*/ 4890 h 32347"/>
                  <a:gd name="connsiteX4" fmla="*/ 4651 w 23073"/>
                  <a:gd name="connsiteY4" fmla="*/ 1621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6212"/>
                    </a:moveTo>
                    <a:lnTo>
                      <a:pt x="13112" y="29151"/>
                    </a:lnTo>
                    <a:lnTo>
                      <a:pt x="21572" y="18638"/>
                    </a:lnTo>
                    <a:lnTo>
                      <a:pt x="13112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6" name="Полилиния: фигура 125">
                <a:extLst>
                  <a:ext uri="{FF2B5EF4-FFF2-40B4-BE49-F238E27FC236}">
                    <a16:creationId xmlns:a16="http://schemas.microsoft.com/office/drawing/2014/main" xmlns="" id="{3E1062DE-0816-41FB-880B-3EFCF1C13780}"/>
                  </a:ext>
                </a:extLst>
              </p:cNvPr>
              <p:cNvSpPr/>
              <p:nvPr/>
            </p:nvSpPr>
            <p:spPr>
              <a:xfrm>
                <a:off x="9751423" y="118482"/>
                <a:ext cx="30765" cy="40434"/>
              </a:xfrm>
              <a:custGeom>
                <a:avLst/>
                <a:gdLst>
                  <a:gd name="connsiteX0" fmla="*/ 4651 w 30765"/>
                  <a:gd name="connsiteY0" fmla="*/ 17021 h 40434"/>
                  <a:gd name="connsiteX1" fmla="*/ 17727 w 30765"/>
                  <a:gd name="connsiteY1" fmla="*/ 40473 h 40434"/>
                  <a:gd name="connsiteX2" fmla="*/ 33109 w 30765"/>
                  <a:gd name="connsiteY2" fmla="*/ 25108 h 40434"/>
                  <a:gd name="connsiteX3" fmla="*/ 25418 w 30765"/>
                  <a:gd name="connsiteY3" fmla="*/ 4890 h 40434"/>
                  <a:gd name="connsiteX4" fmla="*/ 4651 w 30765"/>
                  <a:gd name="connsiteY4" fmla="*/ 1702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40434">
                    <a:moveTo>
                      <a:pt x="4651" y="17021"/>
                    </a:moveTo>
                    <a:lnTo>
                      <a:pt x="17727" y="40473"/>
                    </a:lnTo>
                    <a:lnTo>
                      <a:pt x="33109" y="25108"/>
                    </a:lnTo>
                    <a:lnTo>
                      <a:pt x="25418" y="4890"/>
                    </a:lnTo>
                    <a:lnTo>
                      <a:pt x="4651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7" name="Полилиния: фигура 126">
                <a:extLst>
                  <a:ext uri="{FF2B5EF4-FFF2-40B4-BE49-F238E27FC236}">
                    <a16:creationId xmlns:a16="http://schemas.microsoft.com/office/drawing/2014/main" xmlns="" id="{F3808548-B08D-4935-A6D3-A4465C06184F}"/>
                  </a:ext>
                </a:extLst>
              </p:cNvPr>
              <p:cNvSpPr/>
              <p:nvPr/>
            </p:nvSpPr>
            <p:spPr>
              <a:xfrm>
                <a:off x="9789879" y="114438"/>
                <a:ext cx="15383" cy="32347"/>
              </a:xfrm>
              <a:custGeom>
                <a:avLst/>
                <a:gdLst>
                  <a:gd name="connsiteX0" fmla="*/ 4651 w 15382"/>
                  <a:gd name="connsiteY0" fmla="*/ 12977 h 32347"/>
                  <a:gd name="connsiteX1" fmla="*/ 7728 w 15382"/>
                  <a:gd name="connsiteY1" fmla="*/ 27534 h 32347"/>
                  <a:gd name="connsiteX2" fmla="*/ 16188 w 15382"/>
                  <a:gd name="connsiteY2" fmla="*/ 21064 h 32347"/>
                  <a:gd name="connsiteX3" fmla="*/ 9266 w 15382"/>
                  <a:gd name="connsiteY3" fmla="*/ 4890 h 32347"/>
                  <a:gd name="connsiteX4" fmla="*/ 4651 w 15382"/>
                  <a:gd name="connsiteY4" fmla="*/ 1297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32347">
                    <a:moveTo>
                      <a:pt x="4651" y="12977"/>
                    </a:moveTo>
                    <a:lnTo>
                      <a:pt x="7728" y="27534"/>
                    </a:lnTo>
                    <a:lnTo>
                      <a:pt x="16188" y="21064"/>
                    </a:lnTo>
                    <a:lnTo>
                      <a:pt x="9266" y="4890"/>
                    </a:lnTo>
                    <a:lnTo>
                      <a:pt x="4651" y="129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8" name="Полилиния: фигура 127">
                <a:extLst>
                  <a:ext uri="{FF2B5EF4-FFF2-40B4-BE49-F238E27FC236}">
                    <a16:creationId xmlns:a16="http://schemas.microsoft.com/office/drawing/2014/main" xmlns="" id="{9CA9F4FE-CEBC-4B14-9BBF-774CA1FDC2E5}"/>
                  </a:ext>
                </a:extLst>
              </p:cNvPr>
              <p:cNvSpPr/>
              <p:nvPr/>
            </p:nvSpPr>
            <p:spPr>
              <a:xfrm>
                <a:off x="9775266" y="35187"/>
                <a:ext cx="23074" cy="32347"/>
              </a:xfrm>
              <a:custGeom>
                <a:avLst/>
                <a:gdLst>
                  <a:gd name="connsiteX0" fmla="*/ 4651 w 23073"/>
                  <a:gd name="connsiteY0" fmla="*/ 14595 h 32347"/>
                  <a:gd name="connsiteX1" fmla="*/ 15419 w 23073"/>
                  <a:gd name="connsiteY1" fmla="*/ 29151 h 32347"/>
                  <a:gd name="connsiteX2" fmla="*/ 24649 w 23073"/>
                  <a:gd name="connsiteY2" fmla="*/ 19447 h 32347"/>
                  <a:gd name="connsiteX3" fmla="*/ 8497 w 23073"/>
                  <a:gd name="connsiteY3" fmla="*/ 4890 h 32347"/>
                  <a:gd name="connsiteX4" fmla="*/ 4651 w 23073"/>
                  <a:gd name="connsiteY4" fmla="*/ 1459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4595"/>
                    </a:moveTo>
                    <a:lnTo>
                      <a:pt x="15419" y="29151"/>
                    </a:lnTo>
                    <a:lnTo>
                      <a:pt x="24649" y="19447"/>
                    </a:lnTo>
                    <a:lnTo>
                      <a:pt x="8497" y="4890"/>
                    </a:lnTo>
                    <a:lnTo>
                      <a:pt x="4651" y="1459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9" name="Полилиния: фигура 128">
                <a:extLst>
                  <a:ext uri="{FF2B5EF4-FFF2-40B4-BE49-F238E27FC236}">
                    <a16:creationId xmlns:a16="http://schemas.microsoft.com/office/drawing/2014/main" xmlns="" id="{70CE1FC8-FC17-470D-8535-DDBE75ACC85C}"/>
                  </a:ext>
                </a:extLst>
              </p:cNvPr>
              <p:cNvSpPr/>
              <p:nvPr/>
            </p:nvSpPr>
            <p:spPr>
              <a:xfrm>
                <a:off x="9683739" y="15779"/>
                <a:ext cx="61531" cy="48521"/>
              </a:xfrm>
              <a:custGeom>
                <a:avLst/>
                <a:gdLst>
                  <a:gd name="connsiteX0" fmla="*/ 4651 w 61530"/>
                  <a:gd name="connsiteY0" fmla="*/ 4890 h 48521"/>
                  <a:gd name="connsiteX1" fmla="*/ 9266 w 61530"/>
                  <a:gd name="connsiteY1" fmla="*/ 24299 h 48521"/>
                  <a:gd name="connsiteX2" fmla="*/ 23110 w 61530"/>
                  <a:gd name="connsiteY2" fmla="*/ 35620 h 48521"/>
                  <a:gd name="connsiteX3" fmla="*/ 43877 w 61530"/>
                  <a:gd name="connsiteY3" fmla="*/ 34003 h 48521"/>
                  <a:gd name="connsiteX4" fmla="*/ 56183 w 61530"/>
                  <a:gd name="connsiteY4" fmla="*/ 44516 h 48521"/>
                  <a:gd name="connsiteX5" fmla="*/ 63874 w 61530"/>
                  <a:gd name="connsiteY5" fmla="*/ 34812 h 48521"/>
                  <a:gd name="connsiteX6" fmla="*/ 48492 w 61530"/>
                  <a:gd name="connsiteY6" fmla="*/ 20255 h 48521"/>
                  <a:gd name="connsiteX7" fmla="*/ 33878 w 61530"/>
                  <a:gd name="connsiteY7" fmla="*/ 25108 h 48521"/>
                  <a:gd name="connsiteX8" fmla="*/ 4651 w 61530"/>
                  <a:gd name="connsiteY8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30" h="48521">
                    <a:moveTo>
                      <a:pt x="4651" y="4890"/>
                    </a:moveTo>
                    <a:lnTo>
                      <a:pt x="9266" y="24299"/>
                    </a:lnTo>
                    <a:lnTo>
                      <a:pt x="23110" y="35620"/>
                    </a:lnTo>
                    <a:lnTo>
                      <a:pt x="43877" y="34003"/>
                    </a:lnTo>
                    <a:lnTo>
                      <a:pt x="56183" y="44516"/>
                    </a:lnTo>
                    <a:lnTo>
                      <a:pt x="63874" y="34812"/>
                    </a:lnTo>
                    <a:lnTo>
                      <a:pt x="48492" y="20255"/>
                    </a:lnTo>
                    <a:lnTo>
                      <a:pt x="33878" y="25108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0" name="Полилиния: фигура 129">
                <a:extLst>
                  <a:ext uri="{FF2B5EF4-FFF2-40B4-BE49-F238E27FC236}">
                    <a16:creationId xmlns:a16="http://schemas.microsoft.com/office/drawing/2014/main" xmlns="" id="{032CA531-7476-4433-B60C-CA304A33A503}"/>
                  </a:ext>
                </a:extLst>
              </p:cNvPr>
              <p:cNvSpPr/>
              <p:nvPr/>
            </p:nvSpPr>
            <p:spPr>
              <a:xfrm>
                <a:off x="9686047" y="53787"/>
                <a:ext cx="99987" cy="72782"/>
              </a:xfrm>
              <a:custGeom>
                <a:avLst/>
                <a:gdLst>
                  <a:gd name="connsiteX0" fmla="*/ 6190 w 99987"/>
                  <a:gd name="connsiteY0" fmla="*/ 17021 h 72781"/>
                  <a:gd name="connsiteX1" fmla="*/ 4651 w 99987"/>
                  <a:gd name="connsiteY1" fmla="*/ 34003 h 72781"/>
                  <a:gd name="connsiteX2" fmla="*/ 19265 w 99987"/>
                  <a:gd name="connsiteY2" fmla="*/ 49368 h 72781"/>
                  <a:gd name="connsiteX3" fmla="*/ 33879 w 99987"/>
                  <a:gd name="connsiteY3" fmla="*/ 68776 h 72781"/>
                  <a:gd name="connsiteX4" fmla="*/ 38493 w 99987"/>
                  <a:gd name="connsiteY4" fmla="*/ 59881 h 72781"/>
                  <a:gd name="connsiteX5" fmla="*/ 34647 w 99987"/>
                  <a:gd name="connsiteY5" fmla="*/ 41281 h 72781"/>
                  <a:gd name="connsiteX6" fmla="*/ 55414 w 99987"/>
                  <a:gd name="connsiteY6" fmla="*/ 36429 h 72781"/>
                  <a:gd name="connsiteX7" fmla="*/ 80795 w 99987"/>
                  <a:gd name="connsiteY7" fmla="*/ 45325 h 72781"/>
                  <a:gd name="connsiteX8" fmla="*/ 96947 w 99987"/>
                  <a:gd name="connsiteY8" fmla="*/ 28342 h 72781"/>
                  <a:gd name="connsiteX9" fmla="*/ 82334 w 99987"/>
                  <a:gd name="connsiteY9" fmla="*/ 9743 h 72781"/>
                  <a:gd name="connsiteX10" fmla="*/ 70028 w 99987"/>
                  <a:gd name="connsiteY10" fmla="*/ 4890 h 72781"/>
                  <a:gd name="connsiteX11" fmla="*/ 56952 w 99987"/>
                  <a:gd name="connsiteY11" fmla="*/ 15403 h 72781"/>
                  <a:gd name="connsiteX12" fmla="*/ 38493 w 99987"/>
                  <a:gd name="connsiteY12" fmla="*/ 18638 h 72781"/>
                  <a:gd name="connsiteX13" fmla="*/ 27725 w 99987"/>
                  <a:gd name="connsiteY13" fmla="*/ 23490 h 72781"/>
                  <a:gd name="connsiteX14" fmla="*/ 6190 w 99987"/>
                  <a:gd name="connsiteY14" fmla="*/ 17021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987" h="72781">
                    <a:moveTo>
                      <a:pt x="6190" y="17021"/>
                    </a:moveTo>
                    <a:lnTo>
                      <a:pt x="4651" y="34003"/>
                    </a:lnTo>
                    <a:lnTo>
                      <a:pt x="19265" y="49368"/>
                    </a:lnTo>
                    <a:lnTo>
                      <a:pt x="33879" y="68776"/>
                    </a:lnTo>
                    <a:lnTo>
                      <a:pt x="38493" y="59881"/>
                    </a:lnTo>
                    <a:lnTo>
                      <a:pt x="34647" y="41281"/>
                    </a:lnTo>
                    <a:lnTo>
                      <a:pt x="55414" y="36429"/>
                    </a:lnTo>
                    <a:lnTo>
                      <a:pt x="80795" y="45325"/>
                    </a:lnTo>
                    <a:lnTo>
                      <a:pt x="96947" y="28342"/>
                    </a:lnTo>
                    <a:lnTo>
                      <a:pt x="82334" y="9743"/>
                    </a:lnTo>
                    <a:lnTo>
                      <a:pt x="70028" y="4890"/>
                    </a:lnTo>
                    <a:lnTo>
                      <a:pt x="56952" y="15403"/>
                    </a:lnTo>
                    <a:lnTo>
                      <a:pt x="38493" y="18638"/>
                    </a:lnTo>
                    <a:lnTo>
                      <a:pt x="27725" y="23490"/>
                    </a:lnTo>
                    <a:lnTo>
                      <a:pt x="6190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1" name="Полилиния: фигура 130">
                <a:extLst>
                  <a:ext uri="{FF2B5EF4-FFF2-40B4-BE49-F238E27FC236}">
                    <a16:creationId xmlns:a16="http://schemas.microsoft.com/office/drawing/2014/main" xmlns="" id="{A25B926A-026E-445C-8EE2-F71A43AB35BD}"/>
                  </a:ext>
                </a:extLst>
              </p:cNvPr>
              <p:cNvSpPr/>
              <p:nvPr/>
            </p:nvSpPr>
            <p:spPr>
              <a:xfrm>
                <a:off x="9716043" y="130612"/>
                <a:ext cx="15383" cy="24261"/>
              </a:xfrm>
              <a:custGeom>
                <a:avLst/>
                <a:gdLst>
                  <a:gd name="connsiteX0" fmla="*/ 7728 w 15382"/>
                  <a:gd name="connsiteY0" fmla="*/ 4890 h 24260"/>
                  <a:gd name="connsiteX1" fmla="*/ 4651 w 15382"/>
                  <a:gd name="connsiteY1" fmla="*/ 16212 h 24260"/>
                  <a:gd name="connsiteX2" fmla="*/ 16957 w 15382"/>
                  <a:gd name="connsiteY2" fmla="*/ 23490 h 24260"/>
                  <a:gd name="connsiteX3" fmla="*/ 17727 w 15382"/>
                  <a:gd name="connsiteY3" fmla="*/ 8125 h 24260"/>
                  <a:gd name="connsiteX4" fmla="*/ 7728 w 15382"/>
                  <a:gd name="connsiteY4" fmla="*/ 4890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7728" y="4890"/>
                    </a:moveTo>
                    <a:lnTo>
                      <a:pt x="4651" y="16212"/>
                    </a:lnTo>
                    <a:lnTo>
                      <a:pt x="16957" y="23490"/>
                    </a:lnTo>
                    <a:lnTo>
                      <a:pt x="17727" y="8125"/>
                    </a:lnTo>
                    <a:lnTo>
                      <a:pt x="77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2" name="Полилиния: фигура 131">
                <a:extLst>
                  <a:ext uri="{FF2B5EF4-FFF2-40B4-BE49-F238E27FC236}">
                    <a16:creationId xmlns:a16="http://schemas.microsoft.com/office/drawing/2014/main" xmlns="" id="{C478C633-1FEB-46A4-A249-CBE1B4A56A12}"/>
                  </a:ext>
                </a:extLst>
              </p:cNvPr>
              <p:cNvSpPr/>
              <p:nvPr/>
            </p:nvSpPr>
            <p:spPr>
              <a:xfrm>
                <a:off x="7409413" y="631187"/>
                <a:ext cx="123061" cy="169824"/>
              </a:xfrm>
              <a:custGeom>
                <a:avLst/>
                <a:gdLst>
                  <a:gd name="connsiteX0" fmla="*/ 4651 w 123061"/>
                  <a:gd name="connsiteY0" fmla="*/ 16212 h 169823"/>
                  <a:gd name="connsiteX1" fmla="*/ 72335 w 123061"/>
                  <a:gd name="connsiteY1" fmla="*/ 170671 h 169823"/>
                  <a:gd name="connsiteX2" fmla="*/ 114637 w 123061"/>
                  <a:gd name="connsiteY2" fmla="*/ 147219 h 169823"/>
                  <a:gd name="connsiteX3" fmla="*/ 118483 w 123061"/>
                  <a:gd name="connsiteY3" fmla="*/ 62307 h 169823"/>
                  <a:gd name="connsiteX4" fmla="*/ 98486 w 123061"/>
                  <a:gd name="connsiteY4" fmla="*/ 29960 h 169823"/>
                  <a:gd name="connsiteX5" fmla="*/ 89256 w 123061"/>
                  <a:gd name="connsiteY5" fmla="*/ 67968 h 169823"/>
                  <a:gd name="connsiteX6" fmla="*/ 69258 w 123061"/>
                  <a:gd name="connsiteY6" fmla="*/ 55029 h 169823"/>
                  <a:gd name="connsiteX7" fmla="*/ 52338 w 123061"/>
                  <a:gd name="connsiteY7" fmla="*/ 4890 h 169823"/>
                  <a:gd name="connsiteX8" fmla="*/ 32340 w 123061"/>
                  <a:gd name="connsiteY8" fmla="*/ 17829 h 169823"/>
                  <a:gd name="connsiteX9" fmla="*/ 4651 w 123061"/>
                  <a:gd name="connsiteY9" fmla="*/ 16212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061" h="169823">
                    <a:moveTo>
                      <a:pt x="4651" y="16212"/>
                    </a:moveTo>
                    <a:lnTo>
                      <a:pt x="72335" y="170671"/>
                    </a:lnTo>
                    <a:lnTo>
                      <a:pt x="114637" y="147219"/>
                    </a:lnTo>
                    <a:lnTo>
                      <a:pt x="118483" y="62307"/>
                    </a:lnTo>
                    <a:lnTo>
                      <a:pt x="98486" y="29960"/>
                    </a:lnTo>
                    <a:lnTo>
                      <a:pt x="89256" y="67968"/>
                    </a:lnTo>
                    <a:lnTo>
                      <a:pt x="69258" y="55029"/>
                    </a:lnTo>
                    <a:lnTo>
                      <a:pt x="52338" y="4890"/>
                    </a:lnTo>
                    <a:lnTo>
                      <a:pt x="32340" y="17829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3" name="Полилиния: фигура 132">
                <a:extLst>
                  <a:ext uri="{FF2B5EF4-FFF2-40B4-BE49-F238E27FC236}">
                    <a16:creationId xmlns:a16="http://schemas.microsoft.com/office/drawing/2014/main" xmlns="" id="{468C3BAB-0F37-44A6-BBE3-E41D04C6BA42}"/>
                  </a:ext>
                </a:extLst>
              </p:cNvPr>
              <p:cNvSpPr/>
              <p:nvPr/>
            </p:nvSpPr>
            <p:spPr>
              <a:xfrm>
                <a:off x="7428641" y="1777092"/>
                <a:ext cx="315345" cy="355821"/>
              </a:xfrm>
              <a:custGeom>
                <a:avLst/>
                <a:gdLst>
                  <a:gd name="connsiteX0" fmla="*/ 223854 w 315344"/>
                  <a:gd name="connsiteY0" fmla="*/ 4890 h 355820"/>
                  <a:gd name="connsiteX1" fmla="*/ 223854 w 315344"/>
                  <a:gd name="connsiteY1" fmla="*/ 15403 h 355820"/>
                  <a:gd name="connsiteX2" fmla="*/ 192320 w 315344"/>
                  <a:gd name="connsiteY2" fmla="*/ 14595 h 355820"/>
                  <a:gd name="connsiteX3" fmla="*/ 180783 w 315344"/>
                  <a:gd name="connsiteY3" fmla="*/ 33194 h 355820"/>
                  <a:gd name="connsiteX4" fmla="*/ 164631 w 315344"/>
                  <a:gd name="connsiteY4" fmla="*/ 35620 h 355820"/>
                  <a:gd name="connsiteX5" fmla="*/ 145403 w 315344"/>
                  <a:gd name="connsiteY5" fmla="*/ 71203 h 355820"/>
                  <a:gd name="connsiteX6" fmla="*/ 113099 w 315344"/>
                  <a:gd name="connsiteY6" fmla="*/ 84142 h 355820"/>
                  <a:gd name="connsiteX7" fmla="*/ 90025 w 315344"/>
                  <a:gd name="connsiteY7" fmla="*/ 48559 h 355820"/>
                  <a:gd name="connsiteX8" fmla="*/ 36186 w 315344"/>
                  <a:gd name="connsiteY8" fmla="*/ 41281 h 355820"/>
                  <a:gd name="connsiteX9" fmla="*/ 10804 w 315344"/>
                  <a:gd name="connsiteY9" fmla="*/ 68777 h 355820"/>
                  <a:gd name="connsiteX10" fmla="*/ 65413 w 315344"/>
                  <a:gd name="connsiteY10" fmla="*/ 101933 h 355820"/>
                  <a:gd name="connsiteX11" fmla="*/ 49261 w 315344"/>
                  <a:gd name="connsiteY11" fmla="*/ 114063 h 355820"/>
                  <a:gd name="connsiteX12" fmla="*/ 20803 w 315344"/>
                  <a:gd name="connsiteY12" fmla="*/ 96272 h 355820"/>
                  <a:gd name="connsiteX13" fmla="*/ 4651 w 315344"/>
                  <a:gd name="connsiteY13" fmla="*/ 109211 h 355820"/>
                  <a:gd name="connsiteX14" fmla="*/ 14650 w 315344"/>
                  <a:gd name="connsiteY14" fmla="*/ 129428 h 355820"/>
                  <a:gd name="connsiteX15" fmla="*/ 33878 w 315344"/>
                  <a:gd name="connsiteY15" fmla="*/ 129428 h 355820"/>
                  <a:gd name="connsiteX16" fmla="*/ 35417 w 315344"/>
                  <a:gd name="connsiteY16" fmla="*/ 129428 h 355820"/>
                  <a:gd name="connsiteX17" fmla="*/ 35417 w 315344"/>
                  <a:gd name="connsiteY17" fmla="*/ 130237 h 355820"/>
                  <a:gd name="connsiteX18" fmla="*/ 59260 w 315344"/>
                  <a:gd name="connsiteY18" fmla="*/ 160966 h 355820"/>
                  <a:gd name="connsiteX19" fmla="*/ 60029 w 315344"/>
                  <a:gd name="connsiteY19" fmla="*/ 161775 h 355820"/>
                  <a:gd name="connsiteX20" fmla="*/ 59260 w 315344"/>
                  <a:gd name="connsiteY20" fmla="*/ 162584 h 355820"/>
                  <a:gd name="connsiteX21" fmla="*/ 42339 w 315344"/>
                  <a:gd name="connsiteY21" fmla="*/ 198166 h 355820"/>
                  <a:gd name="connsiteX22" fmla="*/ 64644 w 315344"/>
                  <a:gd name="connsiteY22" fmla="*/ 228087 h 355820"/>
                  <a:gd name="connsiteX23" fmla="*/ 65413 w 315344"/>
                  <a:gd name="connsiteY23" fmla="*/ 228896 h 355820"/>
                  <a:gd name="connsiteX24" fmla="*/ 65413 w 315344"/>
                  <a:gd name="connsiteY24" fmla="*/ 230513 h 355820"/>
                  <a:gd name="connsiteX25" fmla="*/ 60029 w 315344"/>
                  <a:gd name="connsiteY25" fmla="*/ 241835 h 355820"/>
                  <a:gd name="connsiteX26" fmla="*/ 58491 w 315344"/>
                  <a:gd name="connsiteY26" fmla="*/ 265287 h 355820"/>
                  <a:gd name="connsiteX27" fmla="*/ 71566 w 315344"/>
                  <a:gd name="connsiteY27" fmla="*/ 283078 h 355820"/>
                  <a:gd name="connsiteX28" fmla="*/ 84641 w 315344"/>
                  <a:gd name="connsiteY28" fmla="*/ 267713 h 355820"/>
                  <a:gd name="connsiteX29" fmla="*/ 85410 w 315344"/>
                  <a:gd name="connsiteY29" fmla="*/ 266904 h 355820"/>
                  <a:gd name="connsiteX30" fmla="*/ 86179 w 315344"/>
                  <a:gd name="connsiteY30" fmla="*/ 266904 h 355820"/>
                  <a:gd name="connsiteX31" fmla="*/ 106946 w 315344"/>
                  <a:gd name="connsiteY31" fmla="*/ 274991 h 355820"/>
                  <a:gd name="connsiteX32" fmla="*/ 114637 w 315344"/>
                  <a:gd name="connsiteY32" fmla="*/ 262052 h 355820"/>
                  <a:gd name="connsiteX33" fmla="*/ 115406 w 315344"/>
                  <a:gd name="connsiteY33" fmla="*/ 260434 h 355820"/>
                  <a:gd name="connsiteX34" fmla="*/ 116945 w 315344"/>
                  <a:gd name="connsiteY34" fmla="*/ 261243 h 355820"/>
                  <a:gd name="connsiteX35" fmla="*/ 133866 w 315344"/>
                  <a:gd name="connsiteY35" fmla="*/ 268521 h 355820"/>
                  <a:gd name="connsiteX36" fmla="*/ 135404 w 315344"/>
                  <a:gd name="connsiteY36" fmla="*/ 269330 h 355820"/>
                  <a:gd name="connsiteX37" fmla="*/ 135404 w 315344"/>
                  <a:gd name="connsiteY37" fmla="*/ 270139 h 355820"/>
                  <a:gd name="connsiteX38" fmla="*/ 135404 w 315344"/>
                  <a:gd name="connsiteY38" fmla="*/ 296825 h 355820"/>
                  <a:gd name="connsiteX39" fmla="*/ 154632 w 315344"/>
                  <a:gd name="connsiteY39" fmla="*/ 306530 h 355820"/>
                  <a:gd name="connsiteX40" fmla="*/ 156171 w 315344"/>
                  <a:gd name="connsiteY40" fmla="*/ 307338 h 355820"/>
                  <a:gd name="connsiteX41" fmla="*/ 156171 w 315344"/>
                  <a:gd name="connsiteY41" fmla="*/ 308955 h 355820"/>
                  <a:gd name="connsiteX42" fmla="*/ 156171 w 315344"/>
                  <a:gd name="connsiteY42" fmla="*/ 334025 h 355820"/>
                  <a:gd name="connsiteX43" fmla="*/ 166169 w 315344"/>
                  <a:gd name="connsiteY43" fmla="*/ 351816 h 355820"/>
                  <a:gd name="connsiteX44" fmla="*/ 190781 w 315344"/>
                  <a:gd name="connsiteY44" fmla="*/ 349390 h 355820"/>
                  <a:gd name="connsiteX45" fmla="*/ 198473 w 315344"/>
                  <a:gd name="connsiteY45" fmla="*/ 334025 h 355820"/>
                  <a:gd name="connsiteX46" fmla="*/ 199242 w 315344"/>
                  <a:gd name="connsiteY46" fmla="*/ 333216 h 355820"/>
                  <a:gd name="connsiteX47" fmla="*/ 200011 w 315344"/>
                  <a:gd name="connsiteY47" fmla="*/ 333216 h 355820"/>
                  <a:gd name="connsiteX48" fmla="*/ 240006 w 315344"/>
                  <a:gd name="connsiteY48" fmla="*/ 333216 h 355820"/>
                  <a:gd name="connsiteX49" fmla="*/ 263849 w 315344"/>
                  <a:gd name="connsiteY49" fmla="*/ 304912 h 355820"/>
                  <a:gd name="connsiteX50" fmla="*/ 262311 w 315344"/>
                  <a:gd name="connsiteY50" fmla="*/ 291165 h 355820"/>
                  <a:gd name="connsiteX51" fmla="*/ 240006 w 315344"/>
                  <a:gd name="connsiteY51" fmla="*/ 288738 h 355820"/>
                  <a:gd name="connsiteX52" fmla="*/ 238468 w 315344"/>
                  <a:gd name="connsiteY52" fmla="*/ 288738 h 355820"/>
                  <a:gd name="connsiteX53" fmla="*/ 238468 w 315344"/>
                  <a:gd name="connsiteY53" fmla="*/ 286312 h 355820"/>
                  <a:gd name="connsiteX54" fmla="*/ 237699 w 315344"/>
                  <a:gd name="connsiteY54" fmla="*/ 266904 h 355820"/>
                  <a:gd name="connsiteX55" fmla="*/ 216932 w 315344"/>
                  <a:gd name="connsiteY55" fmla="*/ 236174 h 355820"/>
                  <a:gd name="connsiteX56" fmla="*/ 216163 w 315344"/>
                  <a:gd name="connsiteY56" fmla="*/ 235365 h 355820"/>
                  <a:gd name="connsiteX57" fmla="*/ 216163 w 315344"/>
                  <a:gd name="connsiteY57" fmla="*/ 234557 h 355820"/>
                  <a:gd name="connsiteX58" fmla="*/ 227700 w 315344"/>
                  <a:gd name="connsiteY58" fmla="*/ 193314 h 355820"/>
                  <a:gd name="connsiteX59" fmla="*/ 213855 w 315344"/>
                  <a:gd name="connsiteY59" fmla="*/ 171479 h 355820"/>
                  <a:gd name="connsiteX60" fmla="*/ 213086 w 315344"/>
                  <a:gd name="connsiteY60" fmla="*/ 169862 h 355820"/>
                  <a:gd name="connsiteX61" fmla="*/ 214625 w 315344"/>
                  <a:gd name="connsiteY61" fmla="*/ 169053 h 355820"/>
                  <a:gd name="connsiteX62" fmla="*/ 243852 w 315344"/>
                  <a:gd name="connsiteY62" fmla="*/ 151262 h 355820"/>
                  <a:gd name="connsiteX63" fmla="*/ 245390 w 315344"/>
                  <a:gd name="connsiteY63" fmla="*/ 150454 h 355820"/>
                  <a:gd name="connsiteX64" fmla="*/ 246159 w 315344"/>
                  <a:gd name="connsiteY64" fmla="*/ 152071 h 355820"/>
                  <a:gd name="connsiteX65" fmla="*/ 256927 w 315344"/>
                  <a:gd name="connsiteY65" fmla="*/ 162584 h 355820"/>
                  <a:gd name="connsiteX66" fmla="*/ 276924 w 315344"/>
                  <a:gd name="connsiteY66" fmla="*/ 161775 h 355820"/>
                  <a:gd name="connsiteX67" fmla="*/ 289231 w 315344"/>
                  <a:gd name="connsiteY67" fmla="*/ 136706 h 355820"/>
                  <a:gd name="connsiteX68" fmla="*/ 284616 w 315344"/>
                  <a:gd name="connsiteY68" fmla="*/ 94654 h 355820"/>
                  <a:gd name="connsiteX69" fmla="*/ 284616 w 315344"/>
                  <a:gd name="connsiteY69" fmla="*/ 93846 h 355820"/>
                  <a:gd name="connsiteX70" fmla="*/ 285385 w 315344"/>
                  <a:gd name="connsiteY70" fmla="*/ 93037 h 355820"/>
                  <a:gd name="connsiteX71" fmla="*/ 316919 w 315344"/>
                  <a:gd name="connsiteY71" fmla="*/ 71203 h 355820"/>
                  <a:gd name="connsiteX72" fmla="*/ 311535 w 315344"/>
                  <a:gd name="connsiteY72" fmla="*/ 20256 h 355820"/>
                  <a:gd name="connsiteX73" fmla="*/ 286923 w 315344"/>
                  <a:gd name="connsiteY73" fmla="*/ 18638 h 355820"/>
                  <a:gd name="connsiteX74" fmla="*/ 269233 w 315344"/>
                  <a:gd name="connsiteY74" fmla="*/ 31577 h 355820"/>
                  <a:gd name="connsiteX75" fmla="*/ 268464 w 315344"/>
                  <a:gd name="connsiteY75" fmla="*/ 32386 h 355820"/>
                  <a:gd name="connsiteX76" fmla="*/ 267695 w 315344"/>
                  <a:gd name="connsiteY76" fmla="*/ 31577 h 355820"/>
                  <a:gd name="connsiteX77" fmla="*/ 247697 w 315344"/>
                  <a:gd name="connsiteY77" fmla="*/ 18638 h 355820"/>
                  <a:gd name="connsiteX78" fmla="*/ 223854 w 315344"/>
                  <a:gd name="connsiteY78" fmla="*/ 4890 h 35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15344" h="355820">
                    <a:moveTo>
                      <a:pt x="223854" y="4890"/>
                    </a:moveTo>
                    <a:lnTo>
                      <a:pt x="223854" y="15403"/>
                    </a:lnTo>
                    <a:lnTo>
                      <a:pt x="192320" y="14595"/>
                    </a:lnTo>
                    <a:lnTo>
                      <a:pt x="180783" y="33194"/>
                    </a:lnTo>
                    <a:lnTo>
                      <a:pt x="164631" y="35620"/>
                    </a:lnTo>
                    <a:lnTo>
                      <a:pt x="145403" y="71203"/>
                    </a:lnTo>
                    <a:lnTo>
                      <a:pt x="113099" y="84142"/>
                    </a:lnTo>
                    <a:lnTo>
                      <a:pt x="90025" y="48559"/>
                    </a:lnTo>
                    <a:lnTo>
                      <a:pt x="36186" y="41281"/>
                    </a:lnTo>
                    <a:lnTo>
                      <a:pt x="10804" y="68777"/>
                    </a:lnTo>
                    <a:lnTo>
                      <a:pt x="65413" y="101933"/>
                    </a:lnTo>
                    <a:lnTo>
                      <a:pt x="49261" y="114063"/>
                    </a:lnTo>
                    <a:lnTo>
                      <a:pt x="20803" y="96272"/>
                    </a:lnTo>
                    <a:lnTo>
                      <a:pt x="4651" y="109211"/>
                    </a:lnTo>
                    <a:lnTo>
                      <a:pt x="14650" y="129428"/>
                    </a:lnTo>
                    <a:lnTo>
                      <a:pt x="33878" y="129428"/>
                    </a:lnTo>
                    <a:lnTo>
                      <a:pt x="35417" y="129428"/>
                    </a:lnTo>
                    <a:lnTo>
                      <a:pt x="35417" y="130237"/>
                    </a:lnTo>
                    <a:lnTo>
                      <a:pt x="59260" y="160966"/>
                    </a:lnTo>
                    <a:lnTo>
                      <a:pt x="60029" y="161775"/>
                    </a:lnTo>
                    <a:lnTo>
                      <a:pt x="59260" y="162584"/>
                    </a:lnTo>
                    <a:lnTo>
                      <a:pt x="42339" y="198166"/>
                    </a:lnTo>
                    <a:lnTo>
                      <a:pt x="64644" y="228087"/>
                    </a:lnTo>
                    <a:lnTo>
                      <a:pt x="65413" y="228896"/>
                    </a:lnTo>
                    <a:lnTo>
                      <a:pt x="65413" y="230513"/>
                    </a:lnTo>
                    <a:lnTo>
                      <a:pt x="60029" y="241835"/>
                    </a:lnTo>
                    <a:lnTo>
                      <a:pt x="58491" y="265287"/>
                    </a:lnTo>
                    <a:lnTo>
                      <a:pt x="71566" y="283078"/>
                    </a:lnTo>
                    <a:lnTo>
                      <a:pt x="84641" y="267713"/>
                    </a:lnTo>
                    <a:lnTo>
                      <a:pt x="85410" y="266904"/>
                    </a:lnTo>
                    <a:lnTo>
                      <a:pt x="86179" y="266904"/>
                    </a:lnTo>
                    <a:lnTo>
                      <a:pt x="106946" y="274991"/>
                    </a:lnTo>
                    <a:lnTo>
                      <a:pt x="114637" y="262052"/>
                    </a:lnTo>
                    <a:lnTo>
                      <a:pt x="115406" y="260434"/>
                    </a:lnTo>
                    <a:lnTo>
                      <a:pt x="116945" y="261243"/>
                    </a:lnTo>
                    <a:lnTo>
                      <a:pt x="133866" y="268521"/>
                    </a:lnTo>
                    <a:lnTo>
                      <a:pt x="135404" y="269330"/>
                    </a:lnTo>
                    <a:lnTo>
                      <a:pt x="135404" y="270139"/>
                    </a:lnTo>
                    <a:lnTo>
                      <a:pt x="135404" y="296825"/>
                    </a:lnTo>
                    <a:lnTo>
                      <a:pt x="154632" y="306530"/>
                    </a:lnTo>
                    <a:lnTo>
                      <a:pt x="156171" y="307338"/>
                    </a:lnTo>
                    <a:lnTo>
                      <a:pt x="156171" y="308955"/>
                    </a:lnTo>
                    <a:lnTo>
                      <a:pt x="156171" y="334025"/>
                    </a:lnTo>
                    <a:lnTo>
                      <a:pt x="166169" y="351816"/>
                    </a:lnTo>
                    <a:lnTo>
                      <a:pt x="190781" y="349390"/>
                    </a:lnTo>
                    <a:lnTo>
                      <a:pt x="198473" y="334025"/>
                    </a:lnTo>
                    <a:lnTo>
                      <a:pt x="199242" y="333216"/>
                    </a:lnTo>
                    <a:lnTo>
                      <a:pt x="200011" y="333216"/>
                    </a:lnTo>
                    <a:lnTo>
                      <a:pt x="240006" y="333216"/>
                    </a:lnTo>
                    <a:lnTo>
                      <a:pt x="263849" y="304912"/>
                    </a:lnTo>
                    <a:lnTo>
                      <a:pt x="262311" y="291165"/>
                    </a:lnTo>
                    <a:lnTo>
                      <a:pt x="240006" y="288738"/>
                    </a:lnTo>
                    <a:lnTo>
                      <a:pt x="238468" y="288738"/>
                    </a:lnTo>
                    <a:lnTo>
                      <a:pt x="238468" y="286312"/>
                    </a:lnTo>
                    <a:lnTo>
                      <a:pt x="237699" y="266904"/>
                    </a:lnTo>
                    <a:lnTo>
                      <a:pt x="216932" y="236174"/>
                    </a:lnTo>
                    <a:lnTo>
                      <a:pt x="216163" y="235365"/>
                    </a:lnTo>
                    <a:lnTo>
                      <a:pt x="216163" y="234557"/>
                    </a:lnTo>
                    <a:lnTo>
                      <a:pt x="227700" y="193314"/>
                    </a:lnTo>
                    <a:lnTo>
                      <a:pt x="213855" y="171479"/>
                    </a:lnTo>
                    <a:lnTo>
                      <a:pt x="213086" y="169862"/>
                    </a:lnTo>
                    <a:lnTo>
                      <a:pt x="214625" y="169053"/>
                    </a:lnTo>
                    <a:lnTo>
                      <a:pt x="243852" y="151262"/>
                    </a:lnTo>
                    <a:lnTo>
                      <a:pt x="245390" y="150454"/>
                    </a:lnTo>
                    <a:lnTo>
                      <a:pt x="246159" y="152071"/>
                    </a:lnTo>
                    <a:lnTo>
                      <a:pt x="256927" y="162584"/>
                    </a:lnTo>
                    <a:lnTo>
                      <a:pt x="276924" y="161775"/>
                    </a:lnTo>
                    <a:lnTo>
                      <a:pt x="289231" y="136706"/>
                    </a:lnTo>
                    <a:lnTo>
                      <a:pt x="284616" y="94654"/>
                    </a:lnTo>
                    <a:lnTo>
                      <a:pt x="284616" y="93846"/>
                    </a:lnTo>
                    <a:lnTo>
                      <a:pt x="285385" y="93037"/>
                    </a:lnTo>
                    <a:lnTo>
                      <a:pt x="316919" y="71203"/>
                    </a:lnTo>
                    <a:lnTo>
                      <a:pt x="311535" y="20256"/>
                    </a:lnTo>
                    <a:lnTo>
                      <a:pt x="286923" y="18638"/>
                    </a:lnTo>
                    <a:lnTo>
                      <a:pt x="269233" y="31577"/>
                    </a:lnTo>
                    <a:lnTo>
                      <a:pt x="268464" y="32386"/>
                    </a:lnTo>
                    <a:lnTo>
                      <a:pt x="267695" y="31577"/>
                    </a:lnTo>
                    <a:lnTo>
                      <a:pt x="247697" y="18638"/>
                    </a:lnTo>
                    <a:lnTo>
                      <a:pt x="22385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4" name="Полилиния: фигура 133">
                <a:extLst>
                  <a:ext uri="{FF2B5EF4-FFF2-40B4-BE49-F238E27FC236}">
                    <a16:creationId xmlns:a16="http://schemas.microsoft.com/office/drawing/2014/main" xmlns="" id="{E2D84D97-2148-4821-B30F-769862A5297F}"/>
                  </a:ext>
                </a:extLst>
              </p:cNvPr>
              <p:cNvSpPr/>
              <p:nvPr/>
            </p:nvSpPr>
            <p:spPr>
              <a:xfrm>
                <a:off x="7642460" y="1751214"/>
                <a:ext cx="330727" cy="347734"/>
              </a:xfrm>
              <a:custGeom>
                <a:avLst/>
                <a:gdLst>
                  <a:gd name="connsiteX0" fmla="*/ 220009 w 330727"/>
                  <a:gd name="connsiteY0" fmla="*/ 343729 h 347733"/>
                  <a:gd name="connsiteX1" fmla="*/ 253850 w 330727"/>
                  <a:gd name="connsiteY1" fmla="*/ 331599 h 347733"/>
                  <a:gd name="connsiteX2" fmla="*/ 259234 w 330727"/>
                  <a:gd name="connsiteY2" fmla="*/ 304103 h 347733"/>
                  <a:gd name="connsiteX3" fmla="*/ 287692 w 330727"/>
                  <a:gd name="connsiteY3" fmla="*/ 287121 h 347733"/>
                  <a:gd name="connsiteX4" fmla="*/ 319227 w 330727"/>
                  <a:gd name="connsiteY4" fmla="*/ 279034 h 347733"/>
                  <a:gd name="connsiteX5" fmla="*/ 329995 w 330727"/>
                  <a:gd name="connsiteY5" fmla="*/ 275800 h 347733"/>
                  <a:gd name="connsiteX6" fmla="*/ 329226 w 330727"/>
                  <a:gd name="connsiteY6" fmla="*/ 230513 h 347733"/>
                  <a:gd name="connsiteX7" fmla="*/ 309997 w 330727"/>
                  <a:gd name="connsiteY7" fmla="*/ 226470 h 347733"/>
                  <a:gd name="connsiteX8" fmla="*/ 309228 w 330727"/>
                  <a:gd name="connsiteY8" fmla="*/ 226470 h 347733"/>
                  <a:gd name="connsiteX9" fmla="*/ 309228 w 330727"/>
                  <a:gd name="connsiteY9" fmla="*/ 225661 h 347733"/>
                  <a:gd name="connsiteX10" fmla="*/ 299998 w 330727"/>
                  <a:gd name="connsiteY10" fmla="*/ 211914 h 347733"/>
                  <a:gd name="connsiteX11" fmla="*/ 299229 w 330727"/>
                  <a:gd name="connsiteY11" fmla="*/ 211105 h 347733"/>
                  <a:gd name="connsiteX12" fmla="*/ 299229 w 330727"/>
                  <a:gd name="connsiteY12" fmla="*/ 210296 h 347733"/>
                  <a:gd name="connsiteX13" fmla="*/ 298460 w 330727"/>
                  <a:gd name="connsiteY13" fmla="*/ 184418 h 347733"/>
                  <a:gd name="connsiteX14" fmla="*/ 286923 w 330727"/>
                  <a:gd name="connsiteY14" fmla="*/ 190079 h 347733"/>
                  <a:gd name="connsiteX15" fmla="*/ 286154 w 330727"/>
                  <a:gd name="connsiteY15" fmla="*/ 190079 h 347733"/>
                  <a:gd name="connsiteX16" fmla="*/ 286154 w 330727"/>
                  <a:gd name="connsiteY16" fmla="*/ 190079 h 347733"/>
                  <a:gd name="connsiteX17" fmla="*/ 271541 w 330727"/>
                  <a:gd name="connsiteY17" fmla="*/ 188462 h 347733"/>
                  <a:gd name="connsiteX18" fmla="*/ 269233 w 330727"/>
                  <a:gd name="connsiteY18" fmla="*/ 188462 h 347733"/>
                  <a:gd name="connsiteX19" fmla="*/ 270002 w 330727"/>
                  <a:gd name="connsiteY19" fmla="*/ 186844 h 347733"/>
                  <a:gd name="connsiteX20" fmla="*/ 270771 w 330727"/>
                  <a:gd name="connsiteY20" fmla="*/ 167436 h 347733"/>
                  <a:gd name="connsiteX21" fmla="*/ 270771 w 330727"/>
                  <a:gd name="connsiteY21" fmla="*/ 166627 h 347733"/>
                  <a:gd name="connsiteX22" fmla="*/ 271541 w 330727"/>
                  <a:gd name="connsiteY22" fmla="*/ 165818 h 347733"/>
                  <a:gd name="connsiteX23" fmla="*/ 286154 w 330727"/>
                  <a:gd name="connsiteY23" fmla="*/ 148028 h 347733"/>
                  <a:gd name="connsiteX24" fmla="*/ 286154 w 330727"/>
                  <a:gd name="connsiteY24" fmla="*/ 123767 h 347733"/>
                  <a:gd name="connsiteX25" fmla="*/ 253081 w 330727"/>
                  <a:gd name="connsiteY25" fmla="*/ 90611 h 347733"/>
                  <a:gd name="connsiteX26" fmla="*/ 233853 w 330727"/>
                  <a:gd name="connsiteY26" fmla="*/ 85759 h 347733"/>
                  <a:gd name="connsiteX27" fmla="*/ 233853 w 330727"/>
                  <a:gd name="connsiteY27" fmla="*/ 85759 h 347733"/>
                  <a:gd name="connsiteX28" fmla="*/ 233084 w 330727"/>
                  <a:gd name="connsiteY28" fmla="*/ 85759 h 347733"/>
                  <a:gd name="connsiteX29" fmla="*/ 220009 w 330727"/>
                  <a:gd name="connsiteY29" fmla="*/ 67159 h 347733"/>
                  <a:gd name="connsiteX30" fmla="*/ 219239 w 330727"/>
                  <a:gd name="connsiteY30" fmla="*/ 66350 h 347733"/>
                  <a:gd name="connsiteX31" fmla="*/ 219239 w 330727"/>
                  <a:gd name="connsiteY31" fmla="*/ 66350 h 347733"/>
                  <a:gd name="connsiteX32" fmla="*/ 217701 w 330727"/>
                  <a:gd name="connsiteY32" fmla="*/ 40473 h 347733"/>
                  <a:gd name="connsiteX33" fmla="*/ 190012 w 330727"/>
                  <a:gd name="connsiteY33" fmla="*/ 29960 h 347733"/>
                  <a:gd name="connsiteX34" fmla="*/ 189243 w 330727"/>
                  <a:gd name="connsiteY34" fmla="*/ 29960 h 347733"/>
                  <a:gd name="connsiteX35" fmla="*/ 188474 w 330727"/>
                  <a:gd name="connsiteY35" fmla="*/ 29151 h 347733"/>
                  <a:gd name="connsiteX36" fmla="*/ 176937 w 330727"/>
                  <a:gd name="connsiteY36" fmla="*/ 4890 h 347733"/>
                  <a:gd name="connsiteX37" fmla="*/ 162324 w 330727"/>
                  <a:gd name="connsiteY37" fmla="*/ 9743 h 347733"/>
                  <a:gd name="connsiteX38" fmla="*/ 161554 w 330727"/>
                  <a:gd name="connsiteY38" fmla="*/ 9743 h 347733"/>
                  <a:gd name="connsiteX39" fmla="*/ 161554 w 330727"/>
                  <a:gd name="connsiteY39" fmla="*/ 9743 h 347733"/>
                  <a:gd name="connsiteX40" fmla="*/ 132327 w 330727"/>
                  <a:gd name="connsiteY40" fmla="*/ 5699 h 347733"/>
                  <a:gd name="connsiteX41" fmla="*/ 129251 w 330727"/>
                  <a:gd name="connsiteY41" fmla="*/ 25916 h 347733"/>
                  <a:gd name="connsiteX42" fmla="*/ 129251 w 330727"/>
                  <a:gd name="connsiteY42" fmla="*/ 26725 h 347733"/>
                  <a:gd name="connsiteX43" fmla="*/ 128482 w 330727"/>
                  <a:gd name="connsiteY43" fmla="*/ 27534 h 347733"/>
                  <a:gd name="connsiteX44" fmla="*/ 101562 w 330727"/>
                  <a:gd name="connsiteY44" fmla="*/ 45325 h 347733"/>
                  <a:gd name="connsiteX45" fmla="*/ 106946 w 330727"/>
                  <a:gd name="connsiteY45" fmla="*/ 97889 h 347733"/>
                  <a:gd name="connsiteX46" fmla="*/ 106946 w 330727"/>
                  <a:gd name="connsiteY46" fmla="*/ 99506 h 347733"/>
                  <a:gd name="connsiteX47" fmla="*/ 106177 w 330727"/>
                  <a:gd name="connsiteY47" fmla="*/ 100315 h 347733"/>
                  <a:gd name="connsiteX48" fmla="*/ 74642 w 330727"/>
                  <a:gd name="connsiteY48" fmla="*/ 121341 h 347733"/>
                  <a:gd name="connsiteX49" fmla="*/ 78488 w 330727"/>
                  <a:gd name="connsiteY49" fmla="*/ 162584 h 347733"/>
                  <a:gd name="connsiteX50" fmla="*/ 79257 w 330727"/>
                  <a:gd name="connsiteY50" fmla="*/ 163393 h 347733"/>
                  <a:gd name="connsiteX51" fmla="*/ 78488 w 330727"/>
                  <a:gd name="connsiteY51" fmla="*/ 163393 h 347733"/>
                  <a:gd name="connsiteX52" fmla="*/ 66182 w 330727"/>
                  <a:gd name="connsiteY52" fmla="*/ 190079 h 347733"/>
                  <a:gd name="connsiteX53" fmla="*/ 65413 w 330727"/>
                  <a:gd name="connsiteY53" fmla="*/ 190888 h 347733"/>
                  <a:gd name="connsiteX54" fmla="*/ 64644 w 330727"/>
                  <a:gd name="connsiteY54" fmla="*/ 190888 h 347733"/>
                  <a:gd name="connsiteX55" fmla="*/ 42339 w 330727"/>
                  <a:gd name="connsiteY55" fmla="*/ 192505 h 347733"/>
                  <a:gd name="connsiteX56" fmla="*/ 41570 w 330727"/>
                  <a:gd name="connsiteY56" fmla="*/ 192505 h 347733"/>
                  <a:gd name="connsiteX57" fmla="*/ 40801 w 330727"/>
                  <a:gd name="connsiteY57" fmla="*/ 192505 h 347733"/>
                  <a:gd name="connsiteX58" fmla="*/ 30802 w 330727"/>
                  <a:gd name="connsiteY58" fmla="*/ 181183 h 347733"/>
                  <a:gd name="connsiteX59" fmla="*/ 4651 w 330727"/>
                  <a:gd name="connsiteY59" fmla="*/ 197357 h 347733"/>
                  <a:gd name="connsiteX60" fmla="*/ 16957 w 330727"/>
                  <a:gd name="connsiteY60" fmla="*/ 217574 h 347733"/>
                  <a:gd name="connsiteX61" fmla="*/ 17727 w 330727"/>
                  <a:gd name="connsiteY61" fmla="*/ 218383 h 347733"/>
                  <a:gd name="connsiteX62" fmla="*/ 17727 w 330727"/>
                  <a:gd name="connsiteY62" fmla="*/ 219192 h 347733"/>
                  <a:gd name="connsiteX63" fmla="*/ 6190 w 330727"/>
                  <a:gd name="connsiteY63" fmla="*/ 260435 h 347733"/>
                  <a:gd name="connsiteX64" fmla="*/ 26187 w 330727"/>
                  <a:gd name="connsiteY64" fmla="*/ 290356 h 347733"/>
                  <a:gd name="connsiteX65" fmla="*/ 75412 w 330727"/>
                  <a:gd name="connsiteY65" fmla="*/ 296017 h 347733"/>
                  <a:gd name="connsiteX66" fmla="*/ 80795 w 330727"/>
                  <a:gd name="connsiteY66" fmla="*/ 280652 h 347733"/>
                  <a:gd name="connsiteX67" fmla="*/ 81565 w 330727"/>
                  <a:gd name="connsiteY67" fmla="*/ 279843 h 347733"/>
                  <a:gd name="connsiteX68" fmla="*/ 82334 w 330727"/>
                  <a:gd name="connsiteY68" fmla="*/ 279843 h 347733"/>
                  <a:gd name="connsiteX69" fmla="*/ 99255 w 330727"/>
                  <a:gd name="connsiteY69" fmla="*/ 281460 h 347733"/>
                  <a:gd name="connsiteX70" fmla="*/ 100793 w 330727"/>
                  <a:gd name="connsiteY70" fmla="*/ 281460 h 347733"/>
                  <a:gd name="connsiteX71" fmla="*/ 100793 w 330727"/>
                  <a:gd name="connsiteY71" fmla="*/ 283078 h 347733"/>
                  <a:gd name="connsiteX72" fmla="*/ 106177 w 330727"/>
                  <a:gd name="connsiteY72" fmla="*/ 308956 h 347733"/>
                  <a:gd name="connsiteX73" fmla="*/ 125405 w 330727"/>
                  <a:gd name="connsiteY73" fmla="*/ 312190 h 347733"/>
                  <a:gd name="connsiteX74" fmla="*/ 142326 w 330727"/>
                  <a:gd name="connsiteY74" fmla="*/ 300869 h 347733"/>
                  <a:gd name="connsiteX75" fmla="*/ 143095 w 330727"/>
                  <a:gd name="connsiteY75" fmla="*/ 300060 h 347733"/>
                  <a:gd name="connsiteX76" fmla="*/ 143864 w 330727"/>
                  <a:gd name="connsiteY76" fmla="*/ 300869 h 347733"/>
                  <a:gd name="connsiteX77" fmla="*/ 203088 w 330727"/>
                  <a:gd name="connsiteY77" fmla="*/ 313808 h 347733"/>
                  <a:gd name="connsiteX78" fmla="*/ 203857 w 330727"/>
                  <a:gd name="connsiteY78" fmla="*/ 313808 h 347733"/>
                  <a:gd name="connsiteX79" fmla="*/ 204626 w 330727"/>
                  <a:gd name="connsiteY79" fmla="*/ 314616 h 347733"/>
                  <a:gd name="connsiteX80" fmla="*/ 220009 w 330727"/>
                  <a:gd name="connsiteY80" fmla="*/ 343729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0727" h="347733">
                    <a:moveTo>
                      <a:pt x="220009" y="343729"/>
                    </a:moveTo>
                    <a:lnTo>
                      <a:pt x="253850" y="331599"/>
                    </a:lnTo>
                    <a:lnTo>
                      <a:pt x="259234" y="304103"/>
                    </a:lnTo>
                    <a:lnTo>
                      <a:pt x="287692" y="287121"/>
                    </a:lnTo>
                    <a:lnTo>
                      <a:pt x="319227" y="279034"/>
                    </a:lnTo>
                    <a:lnTo>
                      <a:pt x="329995" y="275800"/>
                    </a:lnTo>
                    <a:lnTo>
                      <a:pt x="329226" y="230513"/>
                    </a:lnTo>
                    <a:lnTo>
                      <a:pt x="309997" y="226470"/>
                    </a:lnTo>
                    <a:lnTo>
                      <a:pt x="309228" y="226470"/>
                    </a:lnTo>
                    <a:lnTo>
                      <a:pt x="309228" y="225661"/>
                    </a:lnTo>
                    <a:lnTo>
                      <a:pt x="299998" y="211914"/>
                    </a:lnTo>
                    <a:lnTo>
                      <a:pt x="299229" y="211105"/>
                    </a:lnTo>
                    <a:lnTo>
                      <a:pt x="299229" y="210296"/>
                    </a:lnTo>
                    <a:lnTo>
                      <a:pt x="298460" y="184418"/>
                    </a:lnTo>
                    <a:lnTo>
                      <a:pt x="286923" y="190079"/>
                    </a:lnTo>
                    <a:lnTo>
                      <a:pt x="286154" y="190079"/>
                    </a:lnTo>
                    <a:lnTo>
                      <a:pt x="286154" y="190079"/>
                    </a:lnTo>
                    <a:lnTo>
                      <a:pt x="271541" y="188462"/>
                    </a:lnTo>
                    <a:lnTo>
                      <a:pt x="269233" y="188462"/>
                    </a:lnTo>
                    <a:lnTo>
                      <a:pt x="270002" y="186844"/>
                    </a:lnTo>
                    <a:lnTo>
                      <a:pt x="270771" y="167436"/>
                    </a:lnTo>
                    <a:lnTo>
                      <a:pt x="270771" y="166627"/>
                    </a:lnTo>
                    <a:lnTo>
                      <a:pt x="271541" y="165818"/>
                    </a:lnTo>
                    <a:lnTo>
                      <a:pt x="286154" y="148028"/>
                    </a:lnTo>
                    <a:lnTo>
                      <a:pt x="286154" y="123767"/>
                    </a:lnTo>
                    <a:lnTo>
                      <a:pt x="253081" y="90611"/>
                    </a:lnTo>
                    <a:lnTo>
                      <a:pt x="233853" y="85759"/>
                    </a:lnTo>
                    <a:lnTo>
                      <a:pt x="233853" y="85759"/>
                    </a:lnTo>
                    <a:lnTo>
                      <a:pt x="233084" y="85759"/>
                    </a:lnTo>
                    <a:lnTo>
                      <a:pt x="220009" y="67159"/>
                    </a:lnTo>
                    <a:lnTo>
                      <a:pt x="219239" y="66350"/>
                    </a:lnTo>
                    <a:lnTo>
                      <a:pt x="219239" y="66350"/>
                    </a:lnTo>
                    <a:lnTo>
                      <a:pt x="217701" y="40473"/>
                    </a:lnTo>
                    <a:lnTo>
                      <a:pt x="190012" y="29960"/>
                    </a:lnTo>
                    <a:lnTo>
                      <a:pt x="189243" y="29960"/>
                    </a:lnTo>
                    <a:lnTo>
                      <a:pt x="188474" y="29151"/>
                    </a:lnTo>
                    <a:lnTo>
                      <a:pt x="176937" y="4890"/>
                    </a:lnTo>
                    <a:lnTo>
                      <a:pt x="162324" y="9743"/>
                    </a:lnTo>
                    <a:lnTo>
                      <a:pt x="161554" y="9743"/>
                    </a:lnTo>
                    <a:lnTo>
                      <a:pt x="161554" y="9743"/>
                    </a:lnTo>
                    <a:lnTo>
                      <a:pt x="132327" y="5699"/>
                    </a:lnTo>
                    <a:lnTo>
                      <a:pt x="129251" y="25916"/>
                    </a:lnTo>
                    <a:lnTo>
                      <a:pt x="129251" y="26725"/>
                    </a:lnTo>
                    <a:lnTo>
                      <a:pt x="128482" y="27534"/>
                    </a:lnTo>
                    <a:lnTo>
                      <a:pt x="101562" y="45325"/>
                    </a:lnTo>
                    <a:lnTo>
                      <a:pt x="106946" y="97889"/>
                    </a:lnTo>
                    <a:lnTo>
                      <a:pt x="106946" y="99506"/>
                    </a:lnTo>
                    <a:lnTo>
                      <a:pt x="106177" y="100315"/>
                    </a:lnTo>
                    <a:lnTo>
                      <a:pt x="74642" y="121341"/>
                    </a:lnTo>
                    <a:lnTo>
                      <a:pt x="78488" y="162584"/>
                    </a:lnTo>
                    <a:lnTo>
                      <a:pt x="79257" y="163393"/>
                    </a:lnTo>
                    <a:lnTo>
                      <a:pt x="78488" y="163393"/>
                    </a:lnTo>
                    <a:lnTo>
                      <a:pt x="66182" y="190079"/>
                    </a:lnTo>
                    <a:lnTo>
                      <a:pt x="65413" y="190888"/>
                    </a:lnTo>
                    <a:lnTo>
                      <a:pt x="64644" y="190888"/>
                    </a:lnTo>
                    <a:lnTo>
                      <a:pt x="42339" y="192505"/>
                    </a:lnTo>
                    <a:lnTo>
                      <a:pt x="41570" y="192505"/>
                    </a:lnTo>
                    <a:lnTo>
                      <a:pt x="40801" y="192505"/>
                    </a:lnTo>
                    <a:lnTo>
                      <a:pt x="30802" y="181183"/>
                    </a:lnTo>
                    <a:lnTo>
                      <a:pt x="4651" y="197357"/>
                    </a:lnTo>
                    <a:lnTo>
                      <a:pt x="16957" y="217574"/>
                    </a:lnTo>
                    <a:lnTo>
                      <a:pt x="17727" y="218383"/>
                    </a:lnTo>
                    <a:lnTo>
                      <a:pt x="17727" y="219192"/>
                    </a:lnTo>
                    <a:lnTo>
                      <a:pt x="6190" y="260435"/>
                    </a:lnTo>
                    <a:lnTo>
                      <a:pt x="26187" y="290356"/>
                    </a:lnTo>
                    <a:lnTo>
                      <a:pt x="75412" y="296017"/>
                    </a:lnTo>
                    <a:lnTo>
                      <a:pt x="80795" y="280652"/>
                    </a:lnTo>
                    <a:lnTo>
                      <a:pt x="81565" y="279843"/>
                    </a:lnTo>
                    <a:lnTo>
                      <a:pt x="82334" y="279843"/>
                    </a:lnTo>
                    <a:lnTo>
                      <a:pt x="99255" y="281460"/>
                    </a:lnTo>
                    <a:lnTo>
                      <a:pt x="100793" y="281460"/>
                    </a:lnTo>
                    <a:lnTo>
                      <a:pt x="100793" y="283078"/>
                    </a:lnTo>
                    <a:lnTo>
                      <a:pt x="106177" y="308956"/>
                    </a:lnTo>
                    <a:lnTo>
                      <a:pt x="125405" y="312190"/>
                    </a:lnTo>
                    <a:lnTo>
                      <a:pt x="142326" y="300869"/>
                    </a:lnTo>
                    <a:lnTo>
                      <a:pt x="143095" y="300060"/>
                    </a:lnTo>
                    <a:lnTo>
                      <a:pt x="143864" y="300869"/>
                    </a:lnTo>
                    <a:lnTo>
                      <a:pt x="203088" y="313808"/>
                    </a:lnTo>
                    <a:lnTo>
                      <a:pt x="203857" y="313808"/>
                    </a:lnTo>
                    <a:lnTo>
                      <a:pt x="204626" y="314616"/>
                    </a:lnTo>
                    <a:lnTo>
                      <a:pt x="220009" y="34372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5" name="Полилиния: фигура 134">
                <a:extLst>
                  <a:ext uri="{FF2B5EF4-FFF2-40B4-BE49-F238E27FC236}">
                    <a16:creationId xmlns:a16="http://schemas.microsoft.com/office/drawing/2014/main" xmlns="" id="{B7B5F994-DA1F-49DB-98EE-84DB0EB1163A}"/>
                  </a:ext>
                </a:extLst>
              </p:cNvPr>
              <p:cNvSpPr/>
              <p:nvPr/>
            </p:nvSpPr>
            <p:spPr>
              <a:xfrm>
                <a:off x="7690915" y="2050427"/>
                <a:ext cx="169209" cy="299213"/>
              </a:xfrm>
              <a:custGeom>
                <a:avLst/>
                <a:gdLst>
                  <a:gd name="connsiteX0" fmla="*/ 25418 w 169209"/>
                  <a:gd name="connsiteY0" fmla="*/ 285504 h 299212"/>
                  <a:gd name="connsiteX1" fmla="*/ 56952 w 169209"/>
                  <a:gd name="connsiteY1" fmla="*/ 297634 h 299212"/>
                  <a:gd name="connsiteX2" fmla="*/ 140788 w 169209"/>
                  <a:gd name="connsiteY2" fmla="*/ 295208 h 299212"/>
                  <a:gd name="connsiteX3" fmla="*/ 133866 w 169209"/>
                  <a:gd name="connsiteY3" fmla="*/ 260435 h 299212"/>
                  <a:gd name="connsiteX4" fmla="*/ 155401 w 169209"/>
                  <a:gd name="connsiteY4" fmla="*/ 256391 h 299212"/>
                  <a:gd name="connsiteX5" fmla="*/ 171553 w 169209"/>
                  <a:gd name="connsiteY5" fmla="*/ 161775 h 299212"/>
                  <a:gd name="connsiteX6" fmla="*/ 156940 w 169209"/>
                  <a:gd name="connsiteY6" fmla="*/ 141558 h 299212"/>
                  <a:gd name="connsiteX7" fmla="*/ 136173 w 169209"/>
                  <a:gd name="connsiteY7" fmla="*/ 135897 h 299212"/>
                  <a:gd name="connsiteX8" fmla="*/ 139250 w 169209"/>
                  <a:gd name="connsiteY8" fmla="*/ 118106 h 299212"/>
                  <a:gd name="connsiteX9" fmla="*/ 165400 w 169209"/>
                  <a:gd name="connsiteY9" fmla="*/ 93037 h 299212"/>
                  <a:gd name="connsiteX10" fmla="*/ 142326 w 169209"/>
                  <a:gd name="connsiteY10" fmla="*/ 59072 h 299212"/>
                  <a:gd name="connsiteX11" fmla="*/ 153094 w 169209"/>
                  <a:gd name="connsiteY11" fmla="*/ 52603 h 299212"/>
                  <a:gd name="connsiteX12" fmla="*/ 167707 w 169209"/>
                  <a:gd name="connsiteY12" fmla="*/ 46133 h 299212"/>
                  <a:gd name="connsiteX13" fmla="*/ 153094 w 169209"/>
                  <a:gd name="connsiteY13" fmla="*/ 17829 h 299212"/>
                  <a:gd name="connsiteX14" fmla="*/ 95409 w 169209"/>
                  <a:gd name="connsiteY14" fmla="*/ 4890 h 299212"/>
                  <a:gd name="connsiteX15" fmla="*/ 79257 w 169209"/>
                  <a:gd name="connsiteY15" fmla="*/ 15403 h 299212"/>
                  <a:gd name="connsiteX16" fmla="*/ 90025 w 169209"/>
                  <a:gd name="connsiteY16" fmla="*/ 44516 h 299212"/>
                  <a:gd name="connsiteX17" fmla="*/ 90794 w 169209"/>
                  <a:gd name="connsiteY17" fmla="*/ 45325 h 299212"/>
                  <a:gd name="connsiteX18" fmla="*/ 90025 w 169209"/>
                  <a:gd name="connsiteY18" fmla="*/ 46133 h 299212"/>
                  <a:gd name="connsiteX19" fmla="*/ 79257 w 169209"/>
                  <a:gd name="connsiteY19" fmla="*/ 101124 h 299212"/>
                  <a:gd name="connsiteX20" fmla="*/ 93102 w 169209"/>
                  <a:gd name="connsiteY20" fmla="*/ 127002 h 299212"/>
                  <a:gd name="connsiteX21" fmla="*/ 93102 w 169209"/>
                  <a:gd name="connsiteY21" fmla="*/ 127810 h 299212"/>
                  <a:gd name="connsiteX22" fmla="*/ 93102 w 169209"/>
                  <a:gd name="connsiteY22" fmla="*/ 128619 h 299212"/>
                  <a:gd name="connsiteX23" fmla="*/ 79257 w 169209"/>
                  <a:gd name="connsiteY23" fmla="*/ 169862 h 299212"/>
                  <a:gd name="connsiteX24" fmla="*/ 84641 w 169209"/>
                  <a:gd name="connsiteY24" fmla="*/ 195740 h 299212"/>
                  <a:gd name="connsiteX25" fmla="*/ 85410 w 169209"/>
                  <a:gd name="connsiteY25" fmla="*/ 198975 h 299212"/>
                  <a:gd name="connsiteX26" fmla="*/ 82334 w 169209"/>
                  <a:gd name="connsiteY26" fmla="*/ 198166 h 299212"/>
                  <a:gd name="connsiteX27" fmla="*/ 57722 w 169209"/>
                  <a:gd name="connsiteY27" fmla="*/ 195740 h 299212"/>
                  <a:gd name="connsiteX28" fmla="*/ 45415 w 169209"/>
                  <a:gd name="connsiteY28" fmla="*/ 201401 h 299212"/>
                  <a:gd name="connsiteX29" fmla="*/ 43877 w 169209"/>
                  <a:gd name="connsiteY29" fmla="*/ 202209 h 299212"/>
                  <a:gd name="connsiteX30" fmla="*/ 43108 w 169209"/>
                  <a:gd name="connsiteY30" fmla="*/ 200592 h 299212"/>
                  <a:gd name="connsiteX31" fmla="*/ 33878 w 169209"/>
                  <a:gd name="connsiteY31" fmla="*/ 186844 h 299212"/>
                  <a:gd name="connsiteX32" fmla="*/ 26187 w 169209"/>
                  <a:gd name="connsiteY32" fmla="*/ 196549 h 299212"/>
                  <a:gd name="connsiteX33" fmla="*/ 39262 w 169209"/>
                  <a:gd name="connsiteY33" fmla="*/ 228896 h 299212"/>
                  <a:gd name="connsiteX34" fmla="*/ 39262 w 169209"/>
                  <a:gd name="connsiteY34" fmla="*/ 230513 h 299212"/>
                  <a:gd name="connsiteX35" fmla="*/ 38493 w 169209"/>
                  <a:gd name="connsiteY35" fmla="*/ 231322 h 299212"/>
                  <a:gd name="connsiteX36" fmla="*/ 20803 w 169209"/>
                  <a:gd name="connsiteY36" fmla="*/ 246687 h 299212"/>
                  <a:gd name="connsiteX37" fmla="*/ 20803 w 169209"/>
                  <a:gd name="connsiteY37" fmla="*/ 246687 h 299212"/>
                  <a:gd name="connsiteX38" fmla="*/ 20803 w 169209"/>
                  <a:gd name="connsiteY38" fmla="*/ 246687 h 299212"/>
                  <a:gd name="connsiteX39" fmla="*/ 4651 w 169209"/>
                  <a:gd name="connsiteY39" fmla="*/ 255582 h 299212"/>
                  <a:gd name="connsiteX40" fmla="*/ 25418 w 169209"/>
                  <a:gd name="connsiteY40" fmla="*/ 285504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9209" h="299212">
                    <a:moveTo>
                      <a:pt x="25418" y="285504"/>
                    </a:moveTo>
                    <a:lnTo>
                      <a:pt x="56952" y="297634"/>
                    </a:lnTo>
                    <a:lnTo>
                      <a:pt x="140788" y="295208"/>
                    </a:lnTo>
                    <a:lnTo>
                      <a:pt x="133866" y="260435"/>
                    </a:lnTo>
                    <a:lnTo>
                      <a:pt x="155401" y="256391"/>
                    </a:lnTo>
                    <a:lnTo>
                      <a:pt x="171553" y="161775"/>
                    </a:lnTo>
                    <a:lnTo>
                      <a:pt x="156940" y="141558"/>
                    </a:lnTo>
                    <a:lnTo>
                      <a:pt x="136173" y="135897"/>
                    </a:lnTo>
                    <a:lnTo>
                      <a:pt x="139250" y="118106"/>
                    </a:lnTo>
                    <a:lnTo>
                      <a:pt x="165400" y="93037"/>
                    </a:lnTo>
                    <a:lnTo>
                      <a:pt x="142326" y="59072"/>
                    </a:lnTo>
                    <a:lnTo>
                      <a:pt x="153094" y="52603"/>
                    </a:lnTo>
                    <a:lnTo>
                      <a:pt x="167707" y="46133"/>
                    </a:lnTo>
                    <a:lnTo>
                      <a:pt x="153094" y="17829"/>
                    </a:lnTo>
                    <a:lnTo>
                      <a:pt x="95409" y="4890"/>
                    </a:lnTo>
                    <a:lnTo>
                      <a:pt x="79257" y="15403"/>
                    </a:lnTo>
                    <a:lnTo>
                      <a:pt x="90025" y="44516"/>
                    </a:lnTo>
                    <a:lnTo>
                      <a:pt x="90794" y="45325"/>
                    </a:lnTo>
                    <a:lnTo>
                      <a:pt x="90025" y="46133"/>
                    </a:lnTo>
                    <a:lnTo>
                      <a:pt x="79257" y="101124"/>
                    </a:lnTo>
                    <a:lnTo>
                      <a:pt x="93102" y="127002"/>
                    </a:lnTo>
                    <a:lnTo>
                      <a:pt x="93102" y="127810"/>
                    </a:lnTo>
                    <a:lnTo>
                      <a:pt x="93102" y="128619"/>
                    </a:lnTo>
                    <a:lnTo>
                      <a:pt x="79257" y="169862"/>
                    </a:lnTo>
                    <a:lnTo>
                      <a:pt x="84641" y="195740"/>
                    </a:lnTo>
                    <a:lnTo>
                      <a:pt x="85410" y="198975"/>
                    </a:lnTo>
                    <a:lnTo>
                      <a:pt x="82334" y="198166"/>
                    </a:lnTo>
                    <a:lnTo>
                      <a:pt x="57722" y="195740"/>
                    </a:lnTo>
                    <a:lnTo>
                      <a:pt x="45415" y="201401"/>
                    </a:lnTo>
                    <a:lnTo>
                      <a:pt x="43877" y="202209"/>
                    </a:lnTo>
                    <a:lnTo>
                      <a:pt x="43108" y="200592"/>
                    </a:lnTo>
                    <a:lnTo>
                      <a:pt x="33878" y="186844"/>
                    </a:lnTo>
                    <a:lnTo>
                      <a:pt x="26187" y="196549"/>
                    </a:lnTo>
                    <a:lnTo>
                      <a:pt x="39262" y="228896"/>
                    </a:lnTo>
                    <a:lnTo>
                      <a:pt x="39262" y="230513"/>
                    </a:lnTo>
                    <a:lnTo>
                      <a:pt x="38493" y="231322"/>
                    </a:lnTo>
                    <a:lnTo>
                      <a:pt x="20803" y="246687"/>
                    </a:lnTo>
                    <a:lnTo>
                      <a:pt x="20803" y="246687"/>
                    </a:lnTo>
                    <a:lnTo>
                      <a:pt x="20803" y="246687"/>
                    </a:lnTo>
                    <a:lnTo>
                      <a:pt x="4651" y="255582"/>
                    </a:lnTo>
                    <a:lnTo>
                      <a:pt x="25418" y="28550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6" name="Полилиния: фигура 135">
                <a:extLst>
                  <a:ext uri="{FF2B5EF4-FFF2-40B4-BE49-F238E27FC236}">
                    <a16:creationId xmlns:a16="http://schemas.microsoft.com/office/drawing/2014/main" xmlns="" id="{10E9AEFF-910D-4FF7-91E1-55A585A57F12}"/>
                  </a:ext>
                </a:extLst>
              </p:cNvPr>
              <p:cNvSpPr/>
              <p:nvPr/>
            </p:nvSpPr>
            <p:spPr>
              <a:xfrm>
                <a:off x="7498632" y="2030210"/>
                <a:ext cx="284579" cy="323473"/>
              </a:xfrm>
              <a:custGeom>
                <a:avLst/>
                <a:gdLst>
                  <a:gd name="connsiteX0" fmla="*/ 151556 w 284579"/>
                  <a:gd name="connsiteY0" fmla="*/ 319468 h 323473"/>
                  <a:gd name="connsiteX1" fmla="*/ 183090 w 284579"/>
                  <a:gd name="connsiteY1" fmla="*/ 320277 h 323473"/>
                  <a:gd name="connsiteX2" fmla="*/ 213086 w 284579"/>
                  <a:gd name="connsiteY2" fmla="*/ 305721 h 323473"/>
                  <a:gd name="connsiteX3" fmla="*/ 193089 w 284579"/>
                  <a:gd name="connsiteY3" fmla="*/ 275800 h 323473"/>
                  <a:gd name="connsiteX4" fmla="*/ 191551 w 284579"/>
                  <a:gd name="connsiteY4" fmla="*/ 274182 h 323473"/>
                  <a:gd name="connsiteX5" fmla="*/ 193858 w 284579"/>
                  <a:gd name="connsiteY5" fmla="*/ 273374 h 323473"/>
                  <a:gd name="connsiteX6" fmla="*/ 210779 w 284579"/>
                  <a:gd name="connsiteY6" fmla="*/ 263669 h 323473"/>
                  <a:gd name="connsiteX7" fmla="*/ 226931 w 284579"/>
                  <a:gd name="connsiteY7" fmla="*/ 249922 h 323473"/>
                  <a:gd name="connsiteX8" fmla="*/ 214625 w 284579"/>
                  <a:gd name="connsiteY8" fmla="*/ 217574 h 323473"/>
                  <a:gd name="connsiteX9" fmla="*/ 213855 w 284579"/>
                  <a:gd name="connsiteY9" fmla="*/ 216766 h 323473"/>
                  <a:gd name="connsiteX10" fmla="*/ 214625 w 284579"/>
                  <a:gd name="connsiteY10" fmla="*/ 215148 h 323473"/>
                  <a:gd name="connsiteX11" fmla="*/ 224623 w 284579"/>
                  <a:gd name="connsiteY11" fmla="*/ 202209 h 323473"/>
                  <a:gd name="connsiteX12" fmla="*/ 226162 w 284579"/>
                  <a:gd name="connsiteY12" fmla="*/ 200592 h 323473"/>
                  <a:gd name="connsiteX13" fmla="*/ 227700 w 284579"/>
                  <a:gd name="connsiteY13" fmla="*/ 203018 h 323473"/>
                  <a:gd name="connsiteX14" fmla="*/ 237699 w 284579"/>
                  <a:gd name="connsiteY14" fmla="*/ 217574 h 323473"/>
                  <a:gd name="connsiteX15" fmla="*/ 249236 w 284579"/>
                  <a:gd name="connsiteY15" fmla="*/ 211914 h 323473"/>
                  <a:gd name="connsiteX16" fmla="*/ 250005 w 284579"/>
                  <a:gd name="connsiteY16" fmla="*/ 211914 h 323473"/>
                  <a:gd name="connsiteX17" fmla="*/ 250005 w 284579"/>
                  <a:gd name="connsiteY17" fmla="*/ 211914 h 323473"/>
                  <a:gd name="connsiteX18" fmla="*/ 273079 w 284579"/>
                  <a:gd name="connsiteY18" fmla="*/ 214339 h 323473"/>
                  <a:gd name="connsiteX19" fmla="*/ 267695 w 284579"/>
                  <a:gd name="connsiteY19" fmla="*/ 190888 h 323473"/>
                  <a:gd name="connsiteX20" fmla="*/ 267695 w 284579"/>
                  <a:gd name="connsiteY20" fmla="*/ 190079 h 323473"/>
                  <a:gd name="connsiteX21" fmla="*/ 267695 w 284579"/>
                  <a:gd name="connsiteY21" fmla="*/ 190079 h 323473"/>
                  <a:gd name="connsiteX22" fmla="*/ 281539 w 284579"/>
                  <a:gd name="connsiteY22" fmla="*/ 148028 h 323473"/>
                  <a:gd name="connsiteX23" fmla="*/ 267695 w 284579"/>
                  <a:gd name="connsiteY23" fmla="*/ 122150 h 323473"/>
                  <a:gd name="connsiteX24" fmla="*/ 267695 w 284579"/>
                  <a:gd name="connsiteY24" fmla="*/ 121341 h 323473"/>
                  <a:gd name="connsiteX25" fmla="*/ 267695 w 284579"/>
                  <a:gd name="connsiteY25" fmla="*/ 121341 h 323473"/>
                  <a:gd name="connsiteX26" fmla="*/ 278463 w 284579"/>
                  <a:gd name="connsiteY26" fmla="*/ 65542 h 323473"/>
                  <a:gd name="connsiteX27" fmla="*/ 268464 w 284579"/>
                  <a:gd name="connsiteY27" fmla="*/ 36429 h 323473"/>
                  <a:gd name="connsiteX28" fmla="*/ 248466 w 284579"/>
                  <a:gd name="connsiteY28" fmla="*/ 34003 h 323473"/>
                  <a:gd name="connsiteX29" fmla="*/ 246928 w 284579"/>
                  <a:gd name="connsiteY29" fmla="*/ 34003 h 323473"/>
                  <a:gd name="connsiteX30" fmla="*/ 246928 w 284579"/>
                  <a:gd name="connsiteY30" fmla="*/ 32386 h 323473"/>
                  <a:gd name="connsiteX31" fmla="*/ 241544 w 284579"/>
                  <a:gd name="connsiteY31" fmla="*/ 5699 h 323473"/>
                  <a:gd name="connsiteX32" fmla="*/ 227700 w 284579"/>
                  <a:gd name="connsiteY32" fmla="*/ 4890 h 323473"/>
                  <a:gd name="connsiteX33" fmla="*/ 222316 w 284579"/>
                  <a:gd name="connsiteY33" fmla="*/ 19447 h 323473"/>
                  <a:gd name="connsiteX34" fmla="*/ 222316 w 284579"/>
                  <a:gd name="connsiteY34" fmla="*/ 21064 h 323473"/>
                  <a:gd name="connsiteX35" fmla="*/ 220778 w 284579"/>
                  <a:gd name="connsiteY35" fmla="*/ 21064 h 323473"/>
                  <a:gd name="connsiteX36" fmla="*/ 171553 w 284579"/>
                  <a:gd name="connsiteY36" fmla="*/ 15403 h 323473"/>
                  <a:gd name="connsiteX37" fmla="*/ 172322 w 284579"/>
                  <a:gd name="connsiteY37" fmla="*/ 31577 h 323473"/>
                  <a:gd name="connsiteX38" fmla="*/ 194627 w 284579"/>
                  <a:gd name="connsiteY38" fmla="*/ 34812 h 323473"/>
                  <a:gd name="connsiteX39" fmla="*/ 196165 w 284579"/>
                  <a:gd name="connsiteY39" fmla="*/ 34812 h 323473"/>
                  <a:gd name="connsiteX40" fmla="*/ 196165 w 284579"/>
                  <a:gd name="connsiteY40" fmla="*/ 36429 h 323473"/>
                  <a:gd name="connsiteX41" fmla="*/ 197704 w 284579"/>
                  <a:gd name="connsiteY41" fmla="*/ 52603 h 323473"/>
                  <a:gd name="connsiteX42" fmla="*/ 197704 w 284579"/>
                  <a:gd name="connsiteY42" fmla="*/ 53412 h 323473"/>
                  <a:gd name="connsiteX43" fmla="*/ 196935 w 284579"/>
                  <a:gd name="connsiteY43" fmla="*/ 53412 h 323473"/>
                  <a:gd name="connsiteX44" fmla="*/ 172322 w 284579"/>
                  <a:gd name="connsiteY44" fmla="*/ 83333 h 323473"/>
                  <a:gd name="connsiteX45" fmla="*/ 171553 w 284579"/>
                  <a:gd name="connsiteY45" fmla="*/ 84141 h 323473"/>
                  <a:gd name="connsiteX46" fmla="*/ 170784 w 284579"/>
                  <a:gd name="connsiteY46" fmla="*/ 84141 h 323473"/>
                  <a:gd name="connsiteX47" fmla="*/ 131558 w 284579"/>
                  <a:gd name="connsiteY47" fmla="*/ 84141 h 323473"/>
                  <a:gd name="connsiteX48" fmla="*/ 123098 w 284579"/>
                  <a:gd name="connsiteY48" fmla="*/ 98698 h 323473"/>
                  <a:gd name="connsiteX49" fmla="*/ 123098 w 284579"/>
                  <a:gd name="connsiteY49" fmla="*/ 99507 h 323473"/>
                  <a:gd name="connsiteX50" fmla="*/ 122329 w 284579"/>
                  <a:gd name="connsiteY50" fmla="*/ 100315 h 323473"/>
                  <a:gd name="connsiteX51" fmla="*/ 95409 w 284579"/>
                  <a:gd name="connsiteY51" fmla="*/ 102741 h 323473"/>
                  <a:gd name="connsiteX52" fmla="*/ 94640 w 284579"/>
                  <a:gd name="connsiteY52" fmla="*/ 102741 h 323473"/>
                  <a:gd name="connsiteX53" fmla="*/ 93871 w 284579"/>
                  <a:gd name="connsiteY53" fmla="*/ 101933 h 323473"/>
                  <a:gd name="connsiteX54" fmla="*/ 82334 w 284579"/>
                  <a:gd name="connsiteY54" fmla="*/ 82524 h 323473"/>
                  <a:gd name="connsiteX55" fmla="*/ 82334 w 284579"/>
                  <a:gd name="connsiteY55" fmla="*/ 82524 h 323473"/>
                  <a:gd name="connsiteX56" fmla="*/ 82334 w 284579"/>
                  <a:gd name="connsiteY56" fmla="*/ 81715 h 323473"/>
                  <a:gd name="connsiteX57" fmla="*/ 82334 w 284579"/>
                  <a:gd name="connsiteY57" fmla="*/ 56646 h 323473"/>
                  <a:gd name="connsiteX58" fmla="*/ 62336 w 284579"/>
                  <a:gd name="connsiteY58" fmla="*/ 46942 h 323473"/>
                  <a:gd name="connsiteX59" fmla="*/ 61567 w 284579"/>
                  <a:gd name="connsiteY59" fmla="*/ 46133 h 323473"/>
                  <a:gd name="connsiteX60" fmla="*/ 61567 w 284579"/>
                  <a:gd name="connsiteY60" fmla="*/ 45325 h 323473"/>
                  <a:gd name="connsiteX61" fmla="*/ 61567 w 284579"/>
                  <a:gd name="connsiteY61" fmla="*/ 18638 h 323473"/>
                  <a:gd name="connsiteX62" fmla="*/ 46954 w 284579"/>
                  <a:gd name="connsiteY62" fmla="*/ 12169 h 323473"/>
                  <a:gd name="connsiteX63" fmla="*/ 40031 w 284579"/>
                  <a:gd name="connsiteY63" fmla="*/ 25916 h 323473"/>
                  <a:gd name="connsiteX64" fmla="*/ 39262 w 284579"/>
                  <a:gd name="connsiteY64" fmla="*/ 26725 h 323473"/>
                  <a:gd name="connsiteX65" fmla="*/ 37724 w 284579"/>
                  <a:gd name="connsiteY65" fmla="*/ 26725 h 323473"/>
                  <a:gd name="connsiteX66" fmla="*/ 16188 w 284579"/>
                  <a:gd name="connsiteY66" fmla="*/ 17829 h 323473"/>
                  <a:gd name="connsiteX67" fmla="*/ 4651 w 284579"/>
                  <a:gd name="connsiteY67" fmla="*/ 32386 h 323473"/>
                  <a:gd name="connsiteX68" fmla="*/ 17727 w 284579"/>
                  <a:gd name="connsiteY68" fmla="*/ 50177 h 323473"/>
                  <a:gd name="connsiteX69" fmla="*/ 32340 w 284579"/>
                  <a:gd name="connsiteY69" fmla="*/ 47751 h 323473"/>
                  <a:gd name="connsiteX70" fmla="*/ 33109 w 284579"/>
                  <a:gd name="connsiteY70" fmla="*/ 47751 h 323473"/>
                  <a:gd name="connsiteX71" fmla="*/ 33878 w 284579"/>
                  <a:gd name="connsiteY71" fmla="*/ 48559 h 323473"/>
                  <a:gd name="connsiteX72" fmla="*/ 43108 w 284579"/>
                  <a:gd name="connsiteY72" fmla="*/ 62307 h 323473"/>
                  <a:gd name="connsiteX73" fmla="*/ 62336 w 284579"/>
                  <a:gd name="connsiteY73" fmla="*/ 67968 h 323473"/>
                  <a:gd name="connsiteX74" fmla="*/ 63105 w 284579"/>
                  <a:gd name="connsiteY74" fmla="*/ 68776 h 323473"/>
                  <a:gd name="connsiteX75" fmla="*/ 63875 w 284579"/>
                  <a:gd name="connsiteY75" fmla="*/ 69585 h 323473"/>
                  <a:gd name="connsiteX76" fmla="*/ 71566 w 284579"/>
                  <a:gd name="connsiteY76" fmla="*/ 93037 h 323473"/>
                  <a:gd name="connsiteX77" fmla="*/ 91563 w 284579"/>
                  <a:gd name="connsiteY77" fmla="*/ 127810 h 323473"/>
                  <a:gd name="connsiteX78" fmla="*/ 91563 w 284579"/>
                  <a:gd name="connsiteY78" fmla="*/ 128619 h 323473"/>
                  <a:gd name="connsiteX79" fmla="*/ 91563 w 284579"/>
                  <a:gd name="connsiteY79" fmla="*/ 129428 h 323473"/>
                  <a:gd name="connsiteX80" fmla="*/ 86179 w 284579"/>
                  <a:gd name="connsiteY80" fmla="*/ 163393 h 323473"/>
                  <a:gd name="connsiteX81" fmla="*/ 106946 w 284579"/>
                  <a:gd name="connsiteY81" fmla="*/ 202209 h 323473"/>
                  <a:gd name="connsiteX82" fmla="*/ 106946 w 284579"/>
                  <a:gd name="connsiteY82" fmla="*/ 203018 h 323473"/>
                  <a:gd name="connsiteX83" fmla="*/ 106946 w 284579"/>
                  <a:gd name="connsiteY83" fmla="*/ 203018 h 323473"/>
                  <a:gd name="connsiteX84" fmla="*/ 113868 w 284579"/>
                  <a:gd name="connsiteY84" fmla="*/ 233748 h 323473"/>
                  <a:gd name="connsiteX85" fmla="*/ 113868 w 284579"/>
                  <a:gd name="connsiteY85" fmla="*/ 233748 h 323473"/>
                  <a:gd name="connsiteX86" fmla="*/ 113868 w 284579"/>
                  <a:gd name="connsiteY86" fmla="*/ 234557 h 323473"/>
                  <a:gd name="connsiteX87" fmla="*/ 112330 w 284579"/>
                  <a:gd name="connsiteY87" fmla="*/ 266095 h 323473"/>
                  <a:gd name="connsiteX88" fmla="*/ 143864 w 284579"/>
                  <a:gd name="connsiteY88" fmla="*/ 299251 h 323473"/>
                  <a:gd name="connsiteX89" fmla="*/ 144634 w 284579"/>
                  <a:gd name="connsiteY89" fmla="*/ 299251 h 323473"/>
                  <a:gd name="connsiteX90" fmla="*/ 144634 w 284579"/>
                  <a:gd name="connsiteY90" fmla="*/ 299251 h 323473"/>
                  <a:gd name="connsiteX91" fmla="*/ 151556 w 284579"/>
                  <a:gd name="connsiteY91" fmla="*/ 319468 h 3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84579" h="323473">
                    <a:moveTo>
                      <a:pt x="151556" y="319468"/>
                    </a:moveTo>
                    <a:lnTo>
                      <a:pt x="183090" y="320277"/>
                    </a:lnTo>
                    <a:lnTo>
                      <a:pt x="213086" y="305721"/>
                    </a:lnTo>
                    <a:lnTo>
                      <a:pt x="193089" y="275800"/>
                    </a:lnTo>
                    <a:lnTo>
                      <a:pt x="191551" y="274182"/>
                    </a:lnTo>
                    <a:lnTo>
                      <a:pt x="193858" y="273374"/>
                    </a:lnTo>
                    <a:lnTo>
                      <a:pt x="210779" y="263669"/>
                    </a:lnTo>
                    <a:lnTo>
                      <a:pt x="226931" y="249922"/>
                    </a:lnTo>
                    <a:lnTo>
                      <a:pt x="214625" y="217574"/>
                    </a:lnTo>
                    <a:lnTo>
                      <a:pt x="213855" y="216766"/>
                    </a:lnTo>
                    <a:lnTo>
                      <a:pt x="214625" y="215148"/>
                    </a:lnTo>
                    <a:lnTo>
                      <a:pt x="224623" y="202209"/>
                    </a:lnTo>
                    <a:lnTo>
                      <a:pt x="226162" y="200592"/>
                    </a:lnTo>
                    <a:lnTo>
                      <a:pt x="227700" y="203018"/>
                    </a:lnTo>
                    <a:lnTo>
                      <a:pt x="237699" y="217574"/>
                    </a:lnTo>
                    <a:lnTo>
                      <a:pt x="249236" y="211914"/>
                    </a:lnTo>
                    <a:lnTo>
                      <a:pt x="250005" y="211914"/>
                    </a:lnTo>
                    <a:lnTo>
                      <a:pt x="250005" y="211914"/>
                    </a:lnTo>
                    <a:lnTo>
                      <a:pt x="273079" y="214339"/>
                    </a:lnTo>
                    <a:lnTo>
                      <a:pt x="267695" y="190888"/>
                    </a:lnTo>
                    <a:lnTo>
                      <a:pt x="267695" y="190079"/>
                    </a:lnTo>
                    <a:lnTo>
                      <a:pt x="267695" y="190079"/>
                    </a:lnTo>
                    <a:lnTo>
                      <a:pt x="281539" y="148028"/>
                    </a:lnTo>
                    <a:lnTo>
                      <a:pt x="267695" y="122150"/>
                    </a:lnTo>
                    <a:lnTo>
                      <a:pt x="267695" y="121341"/>
                    </a:lnTo>
                    <a:lnTo>
                      <a:pt x="267695" y="121341"/>
                    </a:lnTo>
                    <a:lnTo>
                      <a:pt x="278463" y="65542"/>
                    </a:lnTo>
                    <a:lnTo>
                      <a:pt x="268464" y="36429"/>
                    </a:lnTo>
                    <a:lnTo>
                      <a:pt x="248466" y="34003"/>
                    </a:lnTo>
                    <a:lnTo>
                      <a:pt x="246928" y="34003"/>
                    </a:lnTo>
                    <a:lnTo>
                      <a:pt x="246928" y="32386"/>
                    </a:lnTo>
                    <a:lnTo>
                      <a:pt x="241544" y="5699"/>
                    </a:lnTo>
                    <a:lnTo>
                      <a:pt x="227700" y="4890"/>
                    </a:lnTo>
                    <a:lnTo>
                      <a:pt x="222316" y="19447"/>
                    </a:lnTo>
                    <a:lnTo>
                      <a:pt x="222316" y="21064"/>
                    </a:lnTo>
                    <a:lnTo>
                      <a:pt x="220778" y="21064"/>
                    </a:lnTo>
                    <a:lnTo>
                      <a:pt x="171553" y="15403"/>
                    </a:lnTo>
                    <a:lnTo>
                      <a:pt x="172322" y="31577"/>
                    </a:lnTo>
                    <a:lnTo>
                      <a:pt x="194627" y="34812"/>
                    </a:lnTo>
                    <a:lnTo>
                      <a:pt x="196165" y="34812"/>
                    </a:lnTo>
                    <a:lnTo>
                      <a:pt x="196165" y="36429"/>
                    </a:lnTo>
                    <a:lnTo>
                      <a:pt x="197704" y="52603"/>
                    </a:lnTo>
                    <a:lnTo>
                      <a:pt x="197704" y="53412"/>
                    </a:lnTo>
                    <a:lnTo>
                      <a:pt x="196935" y="53412"/>
                    </a:lnTo>
                    <a:lnTo>
                      <a:pt x="172322" y="83333"/>
                    </a:lnTo>
                    <a:lnTo>
                      <a:pt x="171553" y="84141"/>
                    </a:lnTo>
                    <a:lnTo>
                      <a:pt x="170784" y="84141"/>
                    </a:lnTo>
                    <a:lnTo>
                      <a:pt x="131558" y="84141"/>
                    </a:lnTo>
                    <a:lnTo>
                      <a:pt x="123098" y="98698"/>
                    </a:lnTo>
                    <a:lnTo>
                      <a:pt x="123098" y="99507"/>
                    </a:lnTo>
                    <a:lnTo>
                      <a:pt x="122329" y="100315"/>
                    </a:lnTo>
                    <a:lnTo>
                      <a:pt x="95409" y="102741"/>
                    </a:lnTo>
                    <a:lnTo>
                      <a:pt x="94640" y="102741"/>
                    </a:lnTo>
                    <a:lnTo>
                      <a:pt x="93871" y="101933"/>
                    </a:lnTo>
                    <a:lnTo>
                      <a:pt x="82334" y="82524"/>
                    </a:lnTo>
                    <a:lnTo>
                      <a:pt x="82334" y="82524"/>
                    </a:lnTo>
                    <a:lnTo>
                      <a:pt x="82334" y="81715"/>
                    </a:lnTo>
                    <a:lnTo>
                      <a:pt x="82334" y="56646"/>
                    </a:lnTo>
                    <a:lnTo>
                      <a:pt x="62336" y="46942"/>
                    </a:lnTo>
                    <a:lnTo>
                      <a:pt x="61567" y="46133"/>
                    </a:lnTo>
                    <a:lnTo>
                      <a:pt x="61567" y="45325"/>
                    </a:lnTo>
                    <a:lnTo>
                      <a:pt x="61567" y="18638"/>
                    </a:lnTo>
                    <a:lnTo>
                      <a:pt x="46954" y="12169"/>
                    </a:lnTo>
                    <a:lnTo>
                      <a:pt x="40031" y="25916"/>
                    </a:lnTo>
                    <a:lnTo>
                      <a:pt x="39262" y="26725"/>
                    </a:lnTo>
                    <a:lnTo>
                      <a:pt x="37724" y="26725"/>
                    </a:lnTo>
                    <a:lnTo>
                      <a:pt x="16188" y="17829"/>
                    </a:lnTo>
                    <a:lnTo>
                      <a:pt x="4651" y="32386"/>
                    </a:lnTo>
                    <a:lnTo>
                      <a:pt x="17727" y="50177"/>
                    </a:lnTo>
                    <a:lnTo>
                      <a:pt x="32340" y="47751"/>
                    </a:lnTo>
                    <a:lnTo>
                      <a:pt x="33109" y="47751"/>
                    </a:lnTo>
                    <a:lnTo>
                      <a:pt x="33878" y="48559"/>
                    </a:lnTo>
                    <a:lnTo>
                      <a:pt x="43108" y="62307"/>
                    </a:lnTo>
                    <a:lnTo>
                      <a:pt x="62336" y="67968"/>
                    </a:lnTo>
                    <a:lnTo>
                      <a:pt x="63105" y="68776"/>
                    </a:lnTo>
                    <a:lnTo>
                      <a:pt x="63875" y="69585"/>
                    </a:lnTo>
                    <a:lnTo>
                      <a:pt x="71566" y="93037"/>
                    </a:lnTo>
                    <a:lnTo>
                      <a:pt x="91563" y="127810"/>
                    </a:lnTo>
                    <a:lnTo>
                      <a:pt x="91563" y="128619"/>
                    </a:lnTo>
                    <a:lnTo>
                      <a:pt x="91563" y="129428"/>
                    </a:lnTo>
                    <a:lnTo>
                      <a:pt x="86179" y="163393"/>
                    </a:lnTo>
                    <a:lnTo>
                      <a:pt x="106946" y="202209"/>
                    </a:lnTo>
                    <a:lnTo>
                      <a:pt x="106946" y="203018"/>
                    </a:lnTo>
                    <a:lnTo>
                      <a:pt x="106946" y="203018"/>
                    </a:lnTo>
                    <a:lnTo>
                      <a:pt x="113868" y="233748"/>
                    </a:lnTo>
                    <a:lnTo>
                      <a:pt x="113868" y="233748"/>
                    </a:lnTo>
                    <a:lnTo>
                      <a:pt x="113868" y="234557"/>
                    </a:lnTo>
                    <a:lnTo>
                      <a:pt x="112330" y="266095"/>
                    </a:lnTo>
                    <a:lnTo>
                      <a:pt x="143864" y="299251"/>
                    </a:lnTo>
                    <a:lnTo>
                      <a:pt x="144634" y="299251"/>
                    </a:lnTo>
                    <a:lnTo>
                      <a:pt x="144634" y="299251"/>
                    </a:lnTo>
                    <a:lnTo>
                      <a:pt x="151556" y="3194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7" name="Полилиния: фигура 136">
                <a:extLst>
                  <a:ext uri="{FF2B5EF4-FFF2-40B4-BE49-F238E27FC236}">
                    <a16:creationId xmlns:a16="http://schemas.microsoft.com/office/drawing/2014/main" xmlns="" id="{B9FE9CDD-CAD6-419D-9C72-4A22C7BA12C4}"/>
                  </a:ext>
                </a:extLst>
              </p:cNvPr>
              <p:cNvSpPr/>
              <p:nvPr/>
            </p:nvSpPr>
            <p:spPr>
              <a:xfrm>
                <a:off x="7440947" y="2294649"/>
                <a:ext cx="207666" cy="347734"/>
              </a:xfrm>
              <a:custGeom>
                <a:avLst/>
                <a:gdLst>
                  <a:gd name="connsiteX0" fmla="*/ 15419 w 207665"/>
                  <a:gd name="connsiteY0" fmla="*/ 164201 h 347733"/>
                  <a:gd name="connsiteX1" fmla="*/ 4651 w 207665"/>
                  <a:gd name="connsiteY1" fmla="*/ 175523 h 347733"/>
                  <a:gd name="connsiteX2" fmla="*/ 6959 w 207665"/>
                  <a:gd name="connsiteY2" fmla="*/ 207061 h 347733"/>
                  <a:gd name="connsiteX3" fmla="*/ 34648 w 207665"/>
                  <a:gd name="connsiteY3" fmla="*/ 249922 h 347733"/>
                  <a:gd name="connsiteX4" fmla="*/ 32340 w 207665"/>
                  <a:gd name="connsiteY4" fmla="*/ 294399 h 347733"/>
                  <a:gd name="connsiteX5" fmla="*/ 27725 w 207665"/>
                  <a:gd name="connsiteY5" fmla="*/ 315425 h 347733"/>
                  <a:gd name="connsiteX6" fmla="*/ 53107 w 207665"/>
                  <a:gd name="connsiteY6" fmla="*/ 347772 h 347733"/>
                  <a:gd name="connsiteX7" fmla="*/ 64644 w 207665"/>
                  <a:gd name="connsiteY7" fmla="*/ 342920 h 347733"/>
                  <a:gd name="connsiteX8" fmla="*/ 71566 w 207665"/>
                  <a:gd name="connsiteY8" fmla="*/ 329981 h 347733"/>
                  <a:gd name="connsiteX9" fmla="*/ 86949 w 207665"/>
                  <a:gd name="connsiteY9" fmla="*/ 338068 h 347733"/>
                  <a:gd name="connsiteX10" fmla="*/ 103100 w 207665"/>
                  <a:gd name="connsiteY10" fmla="*/ 343729 h 347733"/>
                  <a:gd name="connsiteX11" fmla="*/ 122329 w 207665"/>
                  <a:gd name="connsiteY11" fmla="*/ 330790 h 347733"/>
                  <a:gd name="connsiteX12" fmla="*/ 122329 w 207665"/>
                  <a:gd name="connsiteY12" fmla="*/ 274991 h 347733"/>
                  <a:gd name="connsiteX13" fmla="*/ 135404 w 207665"/>
                  <a:gd name="connsiteY13" fmla="*/ 195740 h 347733"/>
                  <a:gd name="connsiteX14" fmla="*/ 183090 w 207665"/>
                  <a:gd name="connsiteY14" fmla="*/ 147219 h 347733"/>
                  <a:gd name="connsiteX15" fmla="*/ 187705 w 207665"/>
                  <a:gd name="connsiteY15" fmla="*/ 96272 h 347733"/>
                  <a:gd name="connsiteX16" fmla="*/ 182321 w 207665"/>
                  <a:gd name="connsiteY16" fmla="*/ 74437 h 347733"/>
                  <a:gd name="connsiteX17" fmla="*/ 205395 w 207665"/>
                  <a:gd name="connsiteY17" fmla="*/ 55837 h 347733"/>
                  <a:gd name="connsiteX18" fmla="*/ 198473 w 207665"/>
                  <a:gd name="connsiteY18" fmla="*/ 37238 h 347733"/>
                  <a:gd name="connsiteX19" fmla="*/ 168477 w 207665"/>
                  <a:gd name="connsiteY19" fmla="*/ 4890 h 347733"/>
                  <a:gd name="connsiteX20" fmla="*/ 156940 w 207665"/>
                  <a:gd name="connsiteY20" fmla="*/ 13786 h 347733"/>
                  <a:gd name="connsiteX21" fmla="*/ 156171 w 207665"/>
                  <a:gd name="connsiteY21" fmla="*/ 14595 h 347733"/>
                  <a:gd name="connsiteX22" fmla="*/ 155401 w 207665"/>
                  <a:gd name="connsiteY22" fmla="*/ 14595 h 347733"/>
                  <a:gd name="connsiteX23" fmla="*/ 123098 w 207665"/>
                  <a:gd name="connsiteY23" fmla="*/ 12977 h 347733"/>
                  <a:gd name="connsiteX24" fmla="*/ 105408 w 207665"/>
                  <a:gd name="connsiteY24" fmla="*/ 27534 h 347733"/>
                  <a:gd name="connsiteX25" fmla="*/ 111561 w 207665"/>
                  <a:gd name="connsiteY25" fmla="*/ 40473 h 347733"/>
                  <a:gd name="connsiteX26" fmla="*/ 112330 w 207665"/>
                  <a:gd name="connsiteY26" fmla="*/ 42090 h 347733"/>
                  <a:gd name="connsiteX27" fmla="*/ 110792 w 207665"/>
                  <a:gd name="connsiteY27" fmla="*/ 43707 h 347733"/>
                  <a:gd name="connsiteX28" fmla="*/ 94640 w 207665"/>
                  <a:gd name="connsiteY28" fmla="*/ 53412 h 347733"/>
                  <a:gd name="connsiteX29" fmla="*/ 114637 w 207665"/>
                  <a:gd name="connsiteY29" fmla="*/ 84141 h 347733"/>
                  <a:gd name="connsiteX30" fmla="*/ 136942 w 207665"/>
                  <a:gd name="connsiteY30" fmla="*/ 88185 h 347733"/>
                  <a:gd name="connsiteX31" fmla="*/ 137711 w 207665"/>
                  <a:gd name="connsiteY31" fmla="*/ 88185 h 347733"/>
                  <a:gd name="connsiteX32" fmla="*/ 137711 w 207665"/>
                  <a:gd name="connsiteY32" fmla="*/ 89802 h 347733"/>
                  <a:gd name="connsiteX33" fmla="*/ 145403 w 207665"/>
                  <a:gd name="connsiteY33" fmla="*/ 117297 h 347733"/>
                  <a:gd name="connsiteX34" fmla="*/ 145403 w 207665"/>
                  <a:gd name="connsiteY34" fmla="*/ 118915 h 347733"/>
                  <a:gd name="connsiteX35" fmla="*/ 143864 w 207665"/>
                  <a:gd name="connsiteY35" fmla="*/ 119723 h 347733"/>
                  <a:gd name="connsiteX36" fmla="*/ 126943 w 207665"/>
                  <a:gd name="connsiteY36" fmla="*/ 127002 h 347733"/>
                  <a:gd name="connsiteX37" fmla="*/ 126943 w 207665"/>
                  <a:gd name="connsiteY37" fmla="*/ 127002 h 347733"/>
                  <a:gd name="connsiteX38" fmla="*/ 126174 w 207665"/>
                  <a:gd name="connsiteY38" fmla="*/ 127002 h 347733"/>
                  <a:gd name="connsiteX39" fmla="*/ 109253 w 207665"/>
                  <a:gd name="connsiteY39" fmla="*/ 126193 h 347733"/>
                  <a:gd name="connsiteX40" fmla="*/ 87718 w 207665"/>
                  <a:gd name="connsiteY40" fmla="*/ 169862 h 347733"/>
                  <a:gd name="connsiteX41" fmla="*/ 86949 w 207665"/>
                  <a:gd name="connsiteY41" fmla="*/ 172288 h 347733"/>
                  <a:gd name="connsiteX42" fmla="*/ 84641 w 207665"/>
                  <a:gd name="connsiteY42" fmla="*/ 170671 h 347733"/>
                  <a:gd name="connsiteX43" fmla="*/ 67720 w 207665"/>
                  <a:gd name="connsiteY43" fmla="*/ 156114 h 347733"/>
                  <a:gd name="connsiteX44" fmla="*/ 58491 w 207665"/>
                  <a:gd name="connsiteY44" fmla="*/ 167436 h 347733"/>
                  <a:gd name="connsiteX45" fmla="*/ 57722 w 207665"/>
                  <a:gd name="connsiteY45" fmla="*/ 168244 h 347733"/>
                  <a:gd name="connsiteX46" fmla="*/ 56952 w 207665"/>
                  <a:gd name="connsiteY46" fmla="*/ 168244 h 347733"/>
                  <a:gd name="connsiteX47" fmla="*/ 15419 w 207665"/>
                  <a:gd name="connsiteY47" fmla="*/ 164201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7665" h="347733">
                    <a:moveTo>
                      <a:pt x="15419" y="164201"/>
                    </a:moveTo>
                    <a:lnTo>
                      <a:pt x="4651" y="175523"/>
                    </a:lnTo>
                    <a:lnTo>
                      <a:pt x="6959" y="207061"/>
                    </a:lnTo>
                    <a:lnTo>
                      <a:pt x="34648" y="249922"/>
                    </a:lnTo>
                    <a:lnTo>
                      <a:pt x="32340" y="294399"/>
                    </a:lnTo>
                    <a:lnTo>
                      <a:pt x="27725" y="315425"/>
                    </a:lnTo>
                    <a:lnTo>
                      <a:pt x="53107" y="347772"/>
                    </a:lnTo>
                    <a:lnTo>
                      <a:pt x="64644" y="342920"/>
                    </a:lnTo>
                    <a:lnTo>
                      <a:pt x="71566" y="329981"/>
                    </a:lnTo>
                    <a:lnTo>
                      <a:pt x="86949" y="338068"/>
                    </a:lnTo>
                    <a:lnTo>
                      <a:pt x="103100" y="343729"/>
                    </a:lnTo>
                    <a:lnTo>
                      <a:pt x="122329" y="330790"/>
                    </a:lnTo>
                    <a:lnTo>
                      <a:pt x="122329" y="274991"/>
                    </a:lnTo>
                    <a:lnTo>
                      <a:pt x="135404" y="195740"/>
                    </a:lnTo>
                    <a:lnTo>
                      <a:pt x="183090" y="147219"/>
                    </a:lnTo>
                    <a:lnTo>
                      <a:pt x="187705" y="96272"/>
                    </a:lnTo>
                    <a:lnTo>
                      <a:pt x="182321" y="74437"/>
                    </a:lnTo>
                    <a:lnTo>
                      <a:pt x="205395" y="55837"/>
                    </a:lnTo>
                    <a:lnTo>
                      <a:pt x="198473" y="37238"/>
                    </a:lnTo>
                    <a:lnTo>
                      <a:pt x="168477" y="4890"/>
                    </a:lnTo>
                    <a:lnTo>
                      <a:pt x="156940" y="13786"/>
                    </a:lnTo>
                    <a:lnTo>
                      <a:pt x="156171" y="14595"/>
                    </a:lnTo>
                    <a:lnTo>
                      <a:pt x="155401" y="14595"/>
                    </a:lnTo>
                    <a:lnTo>
                      <a:pt x="123098" y="12977"/>
                    </a:lnTo>
                    <a:lnTo>
                      <a:pt x="105408" y="27534"/>
                    </a:lnTo>
                    <a:lnTo>
                      <a:pt x="111561" y="40473"/>
                    </a:lnTo>
                    <a:lnTo>
                      <a:pt x="112330" y="42090"/>
                    </a:lnTo>
                    <a:lnTo>
                      <a:pt x="110792" y="43707"/>
                    </a:lnTo>
                    <a:lnTo>
                      <a:pt x="94640" y="53412"/>
                    </a:lnTo>
                    <a:lnTo>
                      <a:pt x="114637" y="84141"/>
                    </a:lnTo>
                    <a:lnTo>
                      <a:pt x="136942" y="88185"/>
                    </a:lnTo>
                    <a:lnTo>
                      <a:pt x="137711" y="88185"/>
                    </a:lnTo>
                    <a:lnTo>
                      <a:pt x="137711" y="89802"/>
                    </a:lnTo>
                    <a:lnTo>
                      <a:pt x="145403" y="117297"/>
                    </a:lnTo>
                    <a:lnTo>
                      <a:pt x="145403" y="118915"/>
                    </a:lnTo>
                    <a:lnTo>
                      <a:pt x="143864" y="119723"/>
                    </a:lnTo>
                    <a:lnTo>
                      <a:pt x="126943" y="127002"/>
                    </a:lnTo>
                    <a:lnTo>
                      <a:pt x="126943" y="127002"/>
                    </a:lnTo>
                    <a:lnTo>
                      <a:pt x="126174" y="127002"/>
                    </a:lnTo>
                    <a:lnTo>
                      <a:pt x="109253" y="126193"/>
                    </a:lnTo>
                    <a:lnTo>
                      <a:pt x="87718" y="169862"/>
                    </a:lnTo>
                    <a:lnTo>
                      <a:pt x="86949" y="172288"/>
                    </a:lnTo>
                    <a:lnTo>
                      <a:pt x="84641" y="170671"/>
                    </a:lnTo>
                    <a:lnTo>
                      <a:pt x="67720" y="156114"/>
                    </a:lnTo>
                    <a:lnTo>
                      <a:pt x="58491" y="167436"/>
                    </a:lnTo>
                    <a:lnTo>
                      <a:pt x="57722" y="168244"/>
                    </a:lnTo>
                    <a:lnTo>
                      <a:pt x="56952" y="168244"/>
                    </a:lnTo>
                    <a:lnTo>
                      <a:pt x="15419" y="16420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8" name="Полилиния: фигура 137">
                <a:extLst>
                  <a:ext uri="{FF2B5EF4-FFF2-40B4-BE49-F238E27FC236}">
                    <a16:creationId xmlns:a16="http://schemas.microsoft.com/office/drawing/2014/main" xmlns="" id="{046564A6-2A45-43D4-80F5-D6E81A319A91}"/>
                  </a:ext>
                </a:extLst>
              </p:cNvPr>
              <p:cNvSpPr/>
              <p:nvPr/>
            </p:nvSpPr>
            <p:spPr>
              <a:xfrm>
                <a:off x="7442486" y="2331849"/>
                <a:ext cx="138444" cy="129389"/>
              </a:xfrm>
              <a:custGeom>
                <a:avLst/>
                <a:gdLst>
                  <a:gd name="connsiteX0" fmla="*/ 4651 w 138443"/>
                  <a:gd name="connsiteY0" fmla="*/ 87376 h 129389"/>
                  <a:gd name="connsiteX1" fmla="*/ 12343 w 138443"/>
                  <a:gd name="connsiteY1" fmla="*/ 107593 h 129389"/>
                  <a:gd name="connsiteX2" fmla="*/ 15419 w 138443"/>
                  <a:gd name="connsiteY2" fmla="*/ 123767 h 129389"/>
                  <a:gd name="connsiteX3" fmla="*/ 54645 w 138443"/>
                  <a:gd name="connsiteY3" fmla="*/ 127002 h 129389"/>
                  <a:gd name="connsiteX4" fmla="*/ 64644 w 138443"/>
                  <a:gd name="connsiteY4" fmla="*/ 114872 h 129389"/>
                  <a:gd name="connsiteX5" fmla="*/ 66182 w 138443"/>
                  <a:gd name="connsiteY5" fmla="*/ 113254 h 129389"/>
                  <a:gd name="connsiteX6" fmla="*/ 67720 w 138443"/>
                  <a:gd name="connsiteY6" fmla="*/ 114063 h 129389"/>
                  <a:gd name="connsiteX7" fmla="*/ 83872 w 138443"/>
                  <a:gd name="connsiteY7" fmla="*/ 128619 h 129389"/>
                  <a:gd name="connsiteX8" fmla="*/ 105408 w 138443"/>
                  <a:gd name="connsiteY8" fmla="*/ 85759 h 129389"/>
                  <a:gd name="connsiteX9" fmla="*/ 105408 w 138443"/>
                  <a:gd name="connsiteY9" fmla="*/ 84950 h 129389"/>
                  <a:gd name="connsiteX10" fmla="*/ 106946 w 138443"/>
                  <a:gd name="connsiteY10" fmla="*/ 84950 h 129389"/>
                  <a:gd name="connsiteX11" fmla="*/ 124636 w 138443"/>
                  <a:gd name="connsiteY11" fmla="*/ 85759 h 129389"/>
                  <a:gd name="connsiteX12" fmla="*/ 139250 w 138443"/>
                  <a:gd name="connsiteY12" fmla="*/ 79289 h 129389"/>
                  <a:gd name="connsiteX13" fmla="*/ 133097 w 138443"/>
                  <a:gd name="connsiteY13" fmla="*/ 54220 h 129389"/>
                  <a:gd name="connsiteX14" fmla="*/ 112330 w 138443"/>
                  <a:gd name="connsiteY14" fmla="*/ 50177 h 129389"/>
                  <a:gd name="connsiteX15" fmla="*/ 111561 w 138443"/>
                  <a:gd name="connsiteY15" fmla="*/ 50177 h 129389"/>
                  <a:gd name="connsiteX16" fmla="*/ 110792 w 138443"/>
                  <a:gd name="connsiteY16" fmla="*/ 49368 h 129389"/>
                  <a:gd name="connsiteX17" fmla="*/ 82334 w 138443"/>
                  <a:gd name="connsiteY17" fmla="*/ 6508 h 129389"/>
                  <a:gd name="connsiteX18" fmla="*/ 60029 w 138443"/>
                  <a:gd name="connsiteY18" fmla="*/ 4890 h 129389"/>
                  <a:gd name="connsiteX19" fmla="*/ 49261 w 138443"/>
                  <a:gd name="connsiteY19" fmla="*/ 9743 h 129389"/>
                  <a:gd name="connsiteX20" fmla="*/ 61567 w 138443"/>
                  <a:gd name="connsiteY20" fmla="*/ 58264 h 129389"/>
                  <a:gd name="connsiteX21" fmla="*/ 61567 w 138443"/>
                  <a:gd name="connsiteY21" fmla="*/ 59881 h 129389"/>
                  <a:gd name="connsiteX22" fmla="*/ 60029 w 138443"/>
                  <a:gd name="connsiteY22" fmla="*/ 60690 h 129389"/>
                  <a:gd name="connsiteX23" fmla="*/ 4651 w 138443"/>
                  <a:gd name="connsiteY23" fmla="*/ 87376 h 1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443" h="129389">
                    <a:moveTo>
                      <a:pt x="4651" y="87376"/>
                    </a:moveTo>
                    <a:lnTo>
                      <a:pt x="12343" y="107593"/>
                    </a:lnTo>
                    <a:lnTo>
                      <a:pt x="15419" y="123767"/>
                    </a:lnTo>
                    <a:lnTo>
                      <a:pt x="54645" y="127002"/>
                    </a:lnTo>
                    <a:lnTo>
                      <a:pt x="64644" y="114872"/>
                    </a:lnTo>
                    <a:lnTo>
                      <a:pt x="66182" y="113254"/>
                    </a:lnTo>
                    <a:lnTo>
                      <a:pt x="67720" y="114063"/>
                    </a:lnTo>
                    <a:lnTo>
                      <a:pt x="83872" y="128619"/>
                    </a:lnTo>
                    <a:lnTo>
                      <a:pt x="105408" y="85759"/>
                    </a:lnTo>
                    <a:lnTo>
                      <a:pt x="105408" y="84950"/>
                    </a:lnTo>
                    <a:lnTo>
                      <a:pt x="106946" y="84950"/>
                    </a:lnTo>
                    <a:lnTo>
                      <a:pt x="124636" y="85759"/>
                    </a:lnTo>
                    <a:lnTo>
                      <a:pt x="139250" y="79289"/>
                    </a:lnTo>
                    <a:lnTo>
                      <a:pt x="133097" y="54220"/>
                    </a:lnTo>
                    <a:lnTo>
                      <a:pt x="112330" y="50177"/>
                    </a:lnTo>
                    <a:lnTo>
                      <a:pt x="111561" y="50177"/>
                    </a:lnTo>
                    <a:lnTo>
                      <a:pt x="110792" y="49368"/>
                    </a:lnTo>
                    <a:lnTo>
                      <a:pt x="82334" y="6508"/>
                    </a:lnTo>
                    <a:lnTo>
                      <a:pt x="60029" y="4890"/>
                    </a:lnTo>
                    <a:lnTo>
                      <a:pt x="49261" y="9743"/>
                    </a:lnTo>
                    <a:lnTo>
                      <a:pt x="61567" y="58264"/>
                    </a:lnTo>
                    <a:lnTo>
                      <a:pt x="61567" y="59881"/>
                    </a:lnTo>
                    <a:lnTo>
                      <a:pt x="60029" y="60690"/>
                    </a:lnTo>
                    <a:lnTo>
                      <a:pt x="4651" y="8737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9" name="Полилиния: фигура 138">
                <a:extLst>
                  <a:ext uri="{FF2B5EF4-FFF2-40B4-BE49-F238E27FC236}">
                    <a16:creationId xmlns:a16="http://schemas.microsoft.com/office/drawing/2014/main" xmlns="" id="{BF4193A7-BF44-4944-9BD8-AE0BB9062B45}"/>
                  </a:ext>
                </a:extLst>
              </p:cNvPr>
              <p:cNvSpPr/>
              <p:nvPr/>
            </p:nvSpPr>
            <p:spPr>
              <a:xfrm>
                <a:off x="7429410" y="2338318"/>
                <a:ext cx="69222" cy="80868"/>
              </a:xfrm>
              <a:custGeom>
                <a:avLst/>
                <a:gdLst>
                  <a:gd name="connsiteX0" fmla="*/ 4651 w 69221"/>
                  <a:gd name="connsiteY0" fmla="*/ 60690 h 80868"/>
                  <a:gd name="connsiteX1" fmla="*/ 5420 w 69221"/>
                  <a:gd name="connsiteY1" fmla="*/ 69585 h 80868"/>
                  <a:gd name="connsiteX2" fmla="*/ 15419 w 69221"/>
                  <a:gd name="connsiteY2" fmla="*/ 78481 h 80868"/>
                  <a:gd name="connsiteX3" fmla="*/ 70028 w 69221"/>
                  <a:gd name="connsiteY3" fmla="*/ 50985 h 80868"/>
                  <a:gd name="connsiteX4" fmla="*/ 58491 w 69221"/>
                  <a:gd name="connsiteY4" fmla="*/ 4890 h 80868"/>
                  <a:gd name="connsiteX5" fmla="*/ 48492 w 69221"/>
                  <a:gd name="connsiteY5" fmla="*/ 9743 h 80868"/>
                  <a:gd name="connsiteX6" fmla="*/ 39262 w 69221"/>
                  <a:gd name="connsiteY6" fmla="*/ 41281 h 80868"/>
                  <a:gd name="connsiteX7" fmla="*/ 39262 w 69221"/>
                  <a:gd name="connsiteY7" fmla="*/ 42090 h 80868"/>
                  <a:gd name="connsiteX8" fmla="*/ 38493 w 69221"/>
                  <a:gd name="connsiteY8" fmla="*/ 42090 h 80868"/>
                  <a:gd name="connsiteX9" fmla="*/ 24649 w 69221"/>
                  <a:gd name="connsiteY9" fmla="*/ 54220 h 80868"/>
                  <a:gd name="connsiteX10" fmla="*/ 24649 w 69221"/>
                  <a:gd name="connsiteY10" fmla="*/ 54220 h 80868"/>
                  <a:gd name="connsiteX11" fmla="*/ 23880 w 69221"/>
                  <a:gd name="connsiteY11" fmla="*/ 54220 h 80868"/>
                  <a:gd name="connsiteX12" fmla="*/ 4651 w 69221"/>
                  <a:gd name="connsiteY12" fmla="*/ 60690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21" h="80868">
                    <a:moveTo>
                      <a:pt x="4651" y="60690"/>
                    </a:moveTo>
                    <a:lnTo>
                      <a:pt x="5420" y="69585"/>
                    </a:lnTo>
                    <a:lnTo>
                      <a:pt x="15419" y="78481"/>
                    </a:lnTo>
                    <a:lnTo>
                      <a:pt x="70028" y="50985"/>
                    </a:lnTo>
                    <a:lnTo>
                      <a:pt x="58491" y="4890"/>
                    </a:lnTo>
                    <a:lnTo>
                      <a:pt x="48492" y="9743"/>
                    </a:lnTo>
                    <a:lnTo>
                      <a:pt x="39262" y="41281"/>
                    </a:lnTo>
                    <a:lnTo>
                      <a:pt x="39262" y="42090"/>
                    </a:lnTo>
                    <a:lnTo>
                      <a:pt x="38493" y="42090"/>
                    </a:lnTo>
                    <a:lnTo>
                      <a:pt x="24649" y="54220"/>
                    </a:lnTo>
                    <a:lnTo>
                      <a:pt x="24649" y="54220"/>
                    </a:lnTo>
                    <a:lnTo>
                      <a:pt x="23880" y="54220"/>
                    </a:lnTo>
                    <a:lnTo>
                      <a:pt x="4651" y="606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0" name="Полилиния: фигура 139">
                <a:extLst>
                  <a:ext uri="{FF2B5EF4-FFF2-40B4-BE49-F238E27FC236}">
                    <a16:creationId xmlns:a16="http://schemas.microsoft.com/office/drawing/2014/main" xmlns="" id="{2DDD7DA3-FA9D-4F65-8F08-2833033AC642}"/>
                  </a:ext>
                </a:extLst>
              </p:cNvPr>
              <p:cNvSpPr/>
              <p:nvPr/>
            </p:nvSpPr>
            <p:spPr>
              <a:xfrm>
                <a:off x="7387108" y="2314866"/>
                <a:ext cx="115370" cy="80868"/>
              </a:xfrm>
              <a:custGeom>
                <a:avLst/>
                <a:gdLst>
                  <a:gd name="connsiteX0" fmla="*/ 4651 w 115369"/>
                  <a:gd name="connsiteY0" fmla="*/ 17829 h 80868"/>
                  <a:gd name="connsiteX1" fmla="*/ 6190 w 115369"/>
                  <a:gd name="connsiteY1" fmla="*/ 54220 h 80868"/>
                  <a:gd name="connsiteX2" fmla="*/ 46185 w 115369"/>
                  <a:gd name="connsiteY2" fmla="*/ 74437 h 80868"/>
                  <a:gd name="connsiteX3" fmla="*/ 46954 w 115369"/>
                  <a:gd name="connsiteY3" fmla="*/ 80098 h 80868"/>
                  <a:gd name="connsiteX4" fmla="*/ 65413 w 115369"/>
                  <a:gd name="connsiteY4" fmla="*/ 73629 h 80868"/>
                  <a:gd name="connsiteX5" fmla="*/ 78488 w 115369"/>
                  <a:gd name="connsiteY5" fmla="*/ 63116 h 80868"/>
                  <a:gd name="connsiteX6" fmla="*/ 87718 w 115369"/>
                  <a:gd name="connsiteY6" fmla="*/ 31577 h 80868"/>
                  <a:gd name="connsiteX7" fmla="*/ 87718 w 115369"/>
                  <a:gd name="connsiteY7" fmla="*/ 30768 h 80868"/>
                  <a:gd name="connsiteX8" fmla="*/ 88487 w 115369"/>
                  <a:gd name="connsiteY8" fmla="*/ 29959 h 80868"/>
                  <a:gd name="connsiteX9" fmla="*/ 111561 w 115369"/>
                  <a:gd name="connsiteY9" fmla="*/ 19447 h 80868"/>
                  <a:gd name="connsiteX10" fmla="*/ 93871 w 115369"/>
                  <a:gd name="connsiteY10" fmla="*/ 4890 h 80868"/>
                  <a:gd name="connsiteX11" fmla="*/ 86949 w 115369"/>
                  <a:gd name="connsiteY11" fmla="*/ 17021 h 80868"/>
                  <a:gd name="connsiteX12" fmla="*/ 86179 w 115369"/>
                  <a:gd name="connsiteY12" fmla="*/ 17829 h 80868"/>
                  <a:gd name="connsiteX13" fmla="*/ 85410 w 115369"/>
                  <a:gd name="connsiteY13" fmla="*/ 17829 h 80868"/>
                  <a:gd name="connsiteX14" fmla="*/ 39262 w 115369"/>
                  <a:gd name="connsiteY14" fmla="*/ 5699 h 80868"/>
                  <a:gd name="connsiteX15" fmla="*/ 5420 w 115369"/>
                  <a:gd name="connsiteY15" fmla="*/ 17829 h 80868"/>
                  <a:gd name="connsiteX16" fmla="*/ 4651 w 115369"/>
                  <a:gd name="connsiteY16" fmla="*/ 17829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369" h="80868">
                    <a:moveTo>
                      <a:pt x="4651" y="17829"/>
                    </a:moveTo>
                    <a:lnTo>
                      <a:pt x="6190" y="54220"/>
                    </a:lnTo>
                    <a:lnTo>
                      <a:pt x="46185" y="74437"/>
                    </a:lnTo>
                    <a:lnTo>
                      <a:pt x="46954" y="80098"/>
                    </a:lnTo>
                    <a:lnTo>
                      <a:pt x="65413" y="73629"/>
                    </a:lnTo>
                    <a:lnTo>
                      <a:pt x="78488" y="63116"/>
                    </a:lnTo>
                    <a:lnTo>
                      <a:pt x="87718" y="31577"/>
                    </a:lnTo>
                    <a:lnTo>
                      <a:pt x="87718" y="30768"/>
                    </a:lnTo>
                    <a:lnTo>
                      <a:pt x="88487" y="29959"/>
                    </a:lnTo>
                    <a:lnTo>
                      <a:pt x="111561" y="19447"/>
                    </a:lnTo>
                    <a:lnTo>
                      <a:pt x="93871" y="4890"/>
                    </a:lnTo>
                    <a:lnTo>
                      <a:pt x="86949" y="17021"/>
                    </a:lnTo>
                    <a:lnTo>
                      <a:pt x="86179" y="17829"/>
                    </a:lnTo>
                    <a:lnTo>
                      <a:pt x="85410" y="17829"/>
                    </a:lnTo>
                    <a:lnTo>
                      <a:pt x="39262" y="5699"/>
                    </a:lnTo>
                    <a:lnTo>
                      <a:pt x="5420" y="17829"/>
                    </a:lnTo>
                    <a:lnTo>
                      <a:pt x="4651" y="1782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1" name="Полилиния: фигура 140">
                <a:extLst>
                  <a:ext uri="{FF2B5EF4-FFF2-40B4-BE49-F238E27FC236}">
                    <a16:creationId xmlns:a16="http://schemas.microsoft.com/office/drawing/2014/main" xmlns="" id="{58B3D83B-CCC4-40BC-8929-2E4D72186B71}"/>
                  </a:ext>
                </a:extLst>
              </p:cNvPr>
              <p:cNvSpPr/>
              <p:nvPr/>
            </p:nvSpPr>
            <p:spPr>
              <a:xfrm>
                <a:off x="7357881" y="2235615"/>
                <a:ext cx="130753" cy="97042"/>
              </a:xfrm>
              <a:custGeom>
                <a:avLst/>
                <a:gdLst>
                  <a:gd name="connsiteX0" fmla="*/ 4651 w 130752"/>
                  <a:gd name="connsiteY0" fmla="*/ 24299 h 97042"/>
                  <a:gd name="connsiteX1" fmla="*/ 25418 w 130752"/>
                  <a:gd name="connsiteY1" fmla="*/ 49368 h 97042"/>
                  <a:gd name="connsiteX2" fmla="*/ 26187 w 130752"/>
                  <a:gd name="connsiteY2" fmla="*/ 82524 h 97042"/>
                  <a:gd name="connsiteX3" fmla="*/ 33109 w 130752"/>
                  <a:gd name="connsiteY3" fmla="*/ 93037 h 97042"/>
                  <a:gd name="connsiteX4" fmla="*/ 33109 w 130752"/>
                  <a:gd name="connsiteY4" fmla="*/ 93037 h 97042"/>
                  <a:gd name="connsiteX5" fmla="*/ 33109 w 130752"/>
                  <a:gd name="connsiteY5" fmla="*/ 93037 h 97042"/>
                  <a:gd name="connsiteX6" fmla="*/ 68489 w 130752"/>
                  <a:gd name="connsiteY6" fmla="*/ 80907 h 97042"/>
                  <a:gd name="connsiteX7" fmla="*/ 68489 w 130752"/>
                  <a:gd name="connsiteY7" fmla="*/ 80907 h 97042"/>
                  <a:gd name="connsiteX8" fmla="*/ 69258 w 130752"/>
                  <a:gd name="connsiteY8" fmla="*/ 80907 h 97042"/>
                  <a:gd name="connsiteX9" fmla="*/ 113868 w 130752"/>
                  <a:gd name="connsiteY9" fmla="*/ 93037 h 97042"/>
                  <a:gd name="connsiteX10" fmla="*/ 127713 w 130752"/>
                  <a:gd name="connsiteY10" fmla="*/ 67159 h 97042"/>
                  <a:gd name="connsiteX11" fmla="*/ 121560 w 130752"/>
                  <a:gd name="connsiteY11" fmla="*/ 45325 h 97042"/>
                  <a:gd name="connsiteX12" fmla="*/ 100793 w 130752"/>
                  <a:gd name="connsiteY12" fmla="*/ 45325 h 97042"/>
                  <a:gd name="connsiteX13" fmla="*/ 100024 w 130752"/>
                  <a:gd name="connsiteY13" fmla="*/ 45325 h 97042"/>
                  <a:gd name="connsiteX14" fmla="*/ 99255 w 130752"/>
                  <a:gd name="connsiteY14" fmla="*/ 45325 h 97042"/>
                  <a:gd name="connsiteX15" fmla="*/ 58491 w 130752"/>
                  <a:gd name="connsiteY15" fmla="*/ 5699 h 97042"/>
                  <a:gd name="connsiteX16" fmla="*/ 28494 w 130752"/>
                  <a:gd name="connsiteY16" fmla="*/ 4890 h 97042"/>
                  <a:gd name="connsiteX17" fmla="*/ 4651 w 130752"/>
                  <a:gd name="connsiteY17" fmla="*/ 24299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0752" h="97042">
                    <a:moveTo>
                      <a:pt x="4651" y="24299"/>
                    </a:moveTo>
                    <a:lnTo>
                      <a:pt x="25418" y="49368"/>
                    </a:lnTo>
                    <a:lnTo>
                      <a:pt x="26187" y="82524"/>
                    </a:lnTo>
                    <a:lnTo>
                      <a:pt x="33109" y="93037"/>
                    </a:lnTo>
                    <a:lnTo>
                      <a:pt x="33109" y="93037"/>
                    </a:lnTo>
                    <a:lnTo>
                      <a:pt x="33109" y="93037"/>
                    </a:lnTo>
                    <a:lnTo>
                      <a:pt x="68489" y="80907"/>
                    </a:lnTo>
                    <a:lnTo>
                      <a:pt x="68489" y="80907"/>
                    </a:lnTo>
                    <a:lnTo>
                      <a:pt x="69258" y="80907"/>
                    </a:lnTo>
                    <a:lnTo>
                      <a:pt x="113868" y="93037"/>
                    </a:lnTo>
                    <a:lnTo>
                      <a:pt x="127713" y="67159"/>
                    </a:lnTo>
                    <a:lnTo>
                      <a:pt x="121560" y="45325"/>
                    </a:lnTo>
                    <a:lnTo>
                      <a:pt x="100793" y="45325"/>
                    </a:lnTo>
                    <a:lnTo>
                      <a:pt x="100024" y="45325"/>
                    </a:lnTo>
                    <a:lnTo>
                      <a:pt x="99255" y="45325"/>
                    </a:lnTo>
                    <a:lnTo>
                      <a:pt x="58491" y="5699"/>
                    </a:lnTo>
                    <a:lnTo>
                      <a:pt x="28494" y="4890"/>
                    </a:lnTo>
                    <a:lnTo>
                      <a:pt x="4651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2" name="Полилиния: фигура 141">
                <a:extLst>
                  <a:ext uri="{FF2B5EF4-FFF2-40B4-BE49-F238E27FC236}">
                    <a16:creationId xmlns:a16="http://schemas.microsoft.com/office/drawing/2014/main" xmlns="" id="{D846F3CC-015F-4CA7-81F7-67A5E7B43FDD}"/>
                  </a:ext>
                </a:extLst>
              </p:cNvPr>
              <p:cNvSpPr/>
              <p:nvPr/>
            </p:nvSpPr>
            <p:spPr>
              <a:xfrm>
                <a:off x="7305580" y="2136956"/>
                <a:ext cx="123061" cy="121303"/>
              </a:xfrm>
              <a:custGeom>
                <a:avLst/>
                <a:gdLst>
                  <a:gd name="connsiteX0" fmla="*/ 4651 w 123061"/>
                  <a:gd name="connsiteY0" fmla="*/ 21873 h 121302"/>
                  <a:gd name="connsiteX1" fmla="*/ 29264 w 123061"/>
                  <a:gd name="connsiteY1" fmla="*/ 65542 h 121302"/>
                  <a:gd name="connsiteX2" fmla="*/ 29264 w 123061"/>
                  <a:gd name="connsiteY2" fmla="*/ 91419 h 121302"/>
                  <a:gd name="connsiteX3" fmla="*/ 53876 w 123061"/>
                  <a:gd name="connsiteY3" fmla="*/ 120532 h 121302"/>
                  <a:gd name="connsiteX4" fmla="*/ 79257 w 123061"/>
                  <a:gd name="connsiteY4" fmla="*/ 99506 h 121302"/>
                  <a:gd name="connsiteX5" fmla="*/ 80026 w 123061"/>
                  <a:gd name="connsiteY5" fmla="*/ 99506 h 121302"/>
                  <a:gd name="connsiteX6" fmla="*/ 80795 w 123061"/>
                  <a:gd name="connsiteY6" fmla="*/ 99506 h 121302"/>
                  <a:gd name="connsiteX7" fmla="*/ 109253 w 123061"/>
                  <a:gd name="connsiteY7" fmla="*/ 100315 h 121302"/>
                  <a:gd name="connsiteX8" fmla="*/ 107715 w 123061"/>
                  <a:gd name="connsiteY8" fmla="*/ 68776 h 121302"/>
                  <a:gd name="connsiteX9" fmla="*/ 107715 w 123061"/>
                  <a:gd name="connsiteY9" fmla="*/ 67968 h 121302"/>
                  <a:gd name="connsiteX10" fmla="*/ 108484 w 123061"/>
                  <a:gd name="connsiteY10" fmla="*/ 67159 h 121302"/>
                  <a:gd name="connsiteX11" fmla="*/ 123867 w 123061"/>
                  <a:gd name="connsiteY11" fmla="*/ 56646 h 121302"/>
                  <a:gd name="connsiteX12" fmla="*/ 102331 w 123061"/>
                  <a:gd name="connsiteY12" fmla="*/ 12977 h 121302"/>
                  <a:gd name="connsiteX13" fmla="*/ 94640 w 123061"/>
                  <a:gd name="connsiteY13" fmla="*/ 28342 h 121302"/>
                  <a:gd name="connsiteX14" fmla="*/ 93871 w 123061"/>
                  <a:gd name="connsiteY14" fmla="*/ 29959 h 121302"/>
                  <a:gd name="connsiteX15" fmla="*/ 93102 w 123061"/>
                  <a:gd name="connsiteY15" fmla="*/ 29959 h 121302"/>
                  <a:gd name="connsiteX16" fmla="*/ 66182 w 123061"/>
                  <a:gd name="connsiteY16" fmla="*/ 26725 h 121302"/>
                  <a:gd name="connsiteX17" fmla="*/ 65413 w 123061"/>
                  <a:gd name="connsiteY17" fmla="*/ 26725 h 121302"/>
                  <a:gd name="connsiteX18" fmla="*/ 65413 w 123061"/>
                  <a:gd name="connsiteY18" fmla="*/ 25916 h 121302"/>
                  <a:gd name="connsiteX19" fmla="*/ 50799 w 123061"/>
                  <a:gd name="connsiteY19" fmla="*/ 4890 h 121302"/>
                  <a:gd name="connsiteX20" fmla="*/ 4651 w 123061"/>
                  <a:gd name="connsiteY20" fmla="*/ 21873 h 12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061" h="121302">
                    <a:moveTo>
                      <a:pt x="4651" y="21873"/>
                    </a:moveTo>
                    <a:lnTo>
                      <a:pt x="29264" y="65542"/>
                    </a:lnTo>
                    <a:lnTo>
                      <a:pt x="29264" y="91419"/>
                    </a:lnTo>
                    <a:lnTo>
                      <a:pt x="53876" y="120532"/>
                    </a:lnTo>
                    <a:lnTo>
                      <a:pt x="79257" y="99506"/>
                    </a:lnTo>
                    <a:lnTo>
                      <a:pt x="80026" y="99506"/>
                    </a:lnTo>
                    <a:lnTo>
                      <a:pt x="80795" y="99506"/>
                    </a:lnTo>
                    <a:lnTo>
                      <a:pt x="109253" y="100315"/>
                    </a:lnTo>
                    <a:lnTo>
                      <a:pt x="107715" y="68776"/>
                    </a:lnTo>
                    <a:lnTo>
                      <a:pt x="107715" y="67968"/>
                    </a:lnTo>
                    <a:lnTo>
                      <a:pt x="108484" y="67159"/>
                    </a:lnTo>
                    <a:lnTo>
                      <a:pt x="123867" y="56646"/>
                    </a:lnTo>
                    <a:lnTo>
                      <a:pt x="102331" y="12977"/>
                    </a:lnTo>
                    <a:lnTo>
                      <a:pt x="94640" y="28342"/>
                    </a:lnTo>
                    <a:lnTo>
                      <a:pt x="93871" y="29959"/>
                    </a:lnTo>
                    <a:lnTo>
                      <a:pt x="93102" y="29959"/>
                    </a:lnTo>
                    <a:lnTo>
                      <a:pt x="66182" y="26725"/>
                    </a:lnTo>
                    <a:lnTo>
                      <a:pt x="65413" y="26725"/>
                    </a:lnTo>
                    <a:lnTo>
                      <a:pt x="65413" y="25916"/>
                    </a:lnTo>
                    <a:lnTo>
                      <a:pt x="50799" y="4890"/>
                    </a:lnTo>
                    <a:lnTo>
                      <a:pt x="4651" y="218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3" name="Полилиния: фигура 142">
                <a:extLst>
                  <a:ext uri="{FF2B5EF4-FFF2-40B4-BE49-F238E27FC236}">
                    <a16:creationId xmlns:a16="http://schemas.microsoft.com/office/drawing/2014/main" xmlns="" id="{90F56D17-7468-468B-8BA8-56B8F8F8CA79}"/>
                  </a:ext>
                </a:extLst>
              </p:cNvPr>
              <p:cNvSpPr/>
              <p:nvPr/>
            </p:nvSpPr>
            <p:spPr>
              <a:xfrm>
                <a:off x="7250971" y="1845021"/>
                <a:ext cx="246123" cy="315387"/>
              </a:xfrm>
              <a:custGeom>
                <a:avLst/>
                <a:gdLst>
                  <a:gd name="connsiteX0" fmla="*/ 13112 w 246122"/>
                  <a:gd name="connsiteY0" fmla="*/ 36429 h 315386"/>
                  <a:gd name="connsiteX1" fmla="*/ 15419 w 246122"/>
                  <a:gd name="connsiteY1" fmla="*/ 73629 h 315386"/>
                  <a:gd name="connsiteX2" fmla="*/ 4651 w 246122"/>
                  <a:gd name="connsiteY2" fmla="*/ 87376 h 315386"/>
                  <a:gd name="connsiteX3" fmla="*/ 10035 w 246122"/>
                  <a:gd name="connsiteY3" fmla="*/ 103550 h 315386"/>
                  <a:gd name="connsiteX4" fmla="*/ 26187 w 246122"/>
                  <a:gd name="connsiteY4" fmla="*/ 116489 h 315386"/>
                  <a:gd name="connsiteX5" fmla="*/ 25418 w 246122"/>
                  <a:gd name="connsiteY5" fmla="*/ 143175 h 315386"/>
                  <a:gd name="connsiteX6" fmla="*/ 34648 w 246122"/>
                  <a:gd name="connsiteY6" fmla="*/ 185227 h 315386"/>
                  <a:gd name="connsiteX7" fmla="*/ 31571 w 246122"/>
                  <a:gd name="connsiteY7" fmla="*/ 224044 h 315386"/>
                  <a:gd name="connsiteX8" fmla="*/ 24649 w 246122"/>
                  <a:gd name="connsiteY8" fmla="*/ 288738 h 315386"/>
                  <a:gd name="connsiteX9" fmla="*/ 32340 w 246122"/>
                  <a:gd name="connsiteY9" fmla="*/ 300060 h 315386"/>
                  <a:gd name="connsiteX10" fmla="*/ 48492 w 246122"/>
                  <a:gd name="connsiteY10" fmla="*/ 292782 h 315386"/>
                  <a:gd name="connsiteX11" fmla="*/ 59260 w 246122"/>
                  <a:gd name="connsiteY11" fmla="*/ 311382 h 315386"/>
                  <a:gd name="connsiteX12" fmla="*/ 106946 w 246122"/>
                  <a:gd name="connsiteY12" fmla="*/ 293590 h 315386"/>
                  <a:gd name="connsiteX13" fmla="*/ 108484 w 246122"/>
                  <a:gd name="connsiteY13" fmla="*/ 292782 h 315386"/>
                  <a:gd name="connsiteX14" fmla="*/ 109253 w 246122"/>
                  <a:gd name="connsiteY14" fmla="*/ 293590 h 315386"/>
                  <a:gd name="connsiteX15" fmla="*/ 123867 w 246122"/>
                  <a:gd name="connsiteY15" fmla="*/ 314616 h 315386"/>
                  <a:gd name="connsiteX16" fmla="*/ 148479 w 246122"/>
                  <a:gd name="connsiteY16" fmla="*/ 317042 h 315386"/>
                  <a:gd name="connsiteX17" fmla="*/ 166169 w 246122"/>
                  <a:gd name="connsiteY17" fmla="*/ 279843 h 315386"/>
                  <a:gd name="connsiteX18" fmla="*/ 166169 w 246122"/>
                  <a:gd name="connsiteY18" fmla="*/ 279034 h 315386"/>
                  <a:gd name="connsiteX19" fmla="*/ 166938 w 246122"/>
                  <a:gd name="connsiteY19" fmla="*/ 279034 h 315386"/>
                  <a:gd name="connsiteX20" fmla="*/ 185398 w 246122"/>
                  <a:gd name="connsiteY20" fmla="*/ 270947 h 315386"/>
                  <a:gd name="connsiteX21" fmla="*/ 178475 w 246122"/>
                  <a:gd name="connsiteY21" fmla="*/ 259626 h 315386"/>
                  <a:gd name="connsiteX22" fmla="*/ 177706 w 246122"/>
                  <a:gd name="connsiteY22" fmla="*/ 258817 h 315386"/>
                  <a:gd name="connsiteX23" fmla="*/ 178475 w 246122"/>
                  <a:gd name="connsiteY23" fmla="*/ 258008 h 315386"/>
                  <a:gd name="connsiteX24" fmla="*/ 189243 w 246122"/>
                  <a:gd name="connsiteY24" fmla="*/ 237791 h 315386"/>
                  <a:gd name="connsiteX25" fmla="*/ 177706 w 246122"/>
                  <a:gd name="connsiteY25" fmla="*/ 227278 h 315386"/>
                  <a:gd name="connsiteX26" fmla="*/ 176168 w 246122"/>
                  <a:gd name="connsiteY26" fmla="*/ 225661 h 315386"/>
                  <a:gd name="connsiteX27" fmla="*/ 177706 w 246122"/>
                  <a:gd name="connsiteY27" fmla="*/ 224044 h 315386"/>
                  <a:gd name="connsiteX28" fmla="*/ 191551 w 246122"/>
                  <a:gd name="connsiteY28" fmla="*/ 209487 h 315386"/>
                  <a:gd name="connsiteX29" fmla="*/ 193089 w 246122"/>
                  <a:gd name="connsiteY29" fmla="*/ 197357 h 315386"/>
                  <a:gd name="connsiteX30" fmla="*/ 193089 w 246122"/>
                  <a:gd name="connsiteY30" fmla="*/ 196548 h 315386"/>
                  <a:gd name="connsiteX31" fmla="*/ 193858 w 246122"/>
                  <a:gd name="connsiteY31" fmla="*/ 195740 h 315386"/>
                  <a:gd name="connsiteX32" fmla="*/ 209241 w 246122"/>
                  <a:gd name="connsiteY32" fmla="*/ 188462 h 315386"/>
                  <a:gd name="connsiteX33" fmla="*/ 210779 w 246122"/>
                  <a:gd name="connsiteY33" fmla="*/ 187653 h 315386"/>
                  <a:gd name="connsiteX34" fmla="*/ 211548 w 246122"/>
                  <a:gd name="connsiteY34" fmla="*/ 189270 h 315386"/>
                  <a:gd name="connsiteX35" fmla="*/ 221547 w 246122"/>
                  <a:gd name="connsiteY35" fmla="*/ 207870 h 315386"/>
                  <a:gd name="connsiteX36" fmla="*/ 234622 w 246122"/>
                  <a:gd name="connsiteY36" fmla="*/ 196548 h 315386"/>
                  <a:gd name="connsiteX37" fmla="*/ 236160 w 246122"/>
                  <a:gd name="connsiteY37" fmla="*/ 172288 h 315386"/>
                  <a:gd name="connsiteX38" fmla="*/ 236160 w 246122"/>
                  <a:gd name="connsiteY38" fmla="*/ 172288 h 315386"/>
                  <a:gd name="connsiteX39" fmla="*/ 236160 w 246122"/>
                  <a:gd name="connsiteY39" fmla="*/ 172288 h 315386"/>
                  <a:gd name="connsiteX40" fmla="*/ 241544 w 246122"/>
                  <a:gd name="connsiteY40" fmla="*/ 161775 h 315386"/>
                  <a:gd name="connsiteX41" fmla="*/ 218470 w 246122"/>
                  <a:gd name="connsiteY41" fmla="*/ 131854 h 315386"/>
                  <a:gd name="connsiteX42" fmla="*/ 217701 w 246122"/>
                  <a:gd name="connsiteY42" fmla="*/ 131045 h 315386"/>
                  <a:gd name="connsiteX43" fmla="*/ 218470 w 246122"/>
                  <a:gd name="connsiteY43" fmla="*/ 130236 h 315386"/>
                  <a:gd name="connsiteX44" fmla="*/ 236160 w 246122"/>
                  <a:gd name="connsiteY44" fmla="*/ 94654 h 315386"/>
                  <a:gd name="connsiteX45" fmla="*/ 213856 w 246122"/>
                  <a:gd name="connsiteY45" fmla="*/ 65542 h 315386"/>
                  <a:gd name="connsiteX46" fmla="*/ 193858 w 246122"/>
                  <a:gd name="connsiteY46" fmla="*/ 65542 h 315386"/>
                  <a:gd name="connsiteX47" fmla="*/ 192320 w 246122"/>
                  <a:gd name="connsiteY47" fmla="*/ 65542 h 315386"/>
                  <a:gd name="connsiteX48" fmla="*/ 191551 w 246122"/>
                  <a:gd name="connsiteY48" fmla="*/ 64733 h 315386"/>
                  <a:gd name="connsiteX49" fmla="*/ 179245 w 246122"/>
                  <a:gd name="connsiteY49" fmla="*/ 39664 h 315386"/>
                  <a:gd name="connsiteX50" fmla="*/ 142326 w 246122"/>
                  <a:gd name="connsiteY50" fmla="*/ 4890 h 315386"/>
                  <a:gd name="connsiteX51" fmla="*/ 136942 w 246122"/>
                  <a:gd name="connsiteY51" fmla="*/ 55837 h 315386"/>
                  <a:gd name="connsiteX52" fmla="*/ 116945 w 246122"/>
                  <a:gd name="connsiteY52" fmla="*/ 45325 h 315386"/>
                  <a:gd name="connsiteX53" fmla="*/ 78488 w 246122"/>
                  <a:gd name="connsiteY53" fmla="*/ 47751 h 315386"/>
                  <a:gd name="connsiteX54" fmla="*/ 64644 w 246122"/>
                  <a:gd name="connsiteY54" fmla="*/ 67159 h 315386"/>
                  <a:gd name="connsiteX55" fmla="*/ 36186 w 246122"/>
                  <a:gd name="connsiteY55" fmla="*/ 17829 h 315386"/>
                  <a:gd name="connsiteX56" fmla="*/ 13112 w 246122"/>
                  <a:gd name="connsiteY56" fmla="*/ 36429 h 315386"/>
                  <a:gd name="connsiteX57" fmla="*/ 13112 w 246122"/>
                  <a:gd name="connsiteY57" fmla="*/ 36429 h 315386"/>
                  <a:gd name="connsiteX58" fmla="*/ 50799 w 246122"/>
                  <a:gd name="connsiteY58" fmla="*/ 268521 h 315386"/>
                  <a:gd name="connsiteX59" fmla="*/ 49261 w 246122"/>
                  <a:gd name="connsiteY59" fmla="*/ 243452 h 315386"/>
                  <a:gd name="connsiteX60" fmla="*/ 49261 w 246122"/>
                  <a:gd name="connsiteY60" fmla="*/ 243452 h 315386"/>
                  <a:gd name="connsiteX61" fmla="*/ 49261 w 246122"/>
                  <a:gd name="connsiteY61" fmla="*/ 241835 h 315386"/>
                  <a:gd name="connsiteX62" fmla="*/ 49261 w 246122"/>
                  <a:gd name="connsiteY62" fmla="*/ 240217 h 315386"/>
                  <a:gd name="connsiteX63" fmla="*/ 50799 w 246122"/>
                  <a:gd name="connsiteY63" fmla="*/ 240217 h 315386"/>
                  <a:gd name="connsiteX64" fmla="*/ 52338 w 246122"/>
                  <a:gd name="connsiteY64" fmla="*/ 240217 h 315386"/>
                  <a:gd name="connsiteX65" fmla="*/ 76950 w 246122"/>
                  <a:gd name="connsiteY65" fmla="*/ 237791 h 315386"/>
                  <a:gd name="connsiteX66" fmla="*/ 76950 w 246122"/>
                  <a:gd name="connsiteY66" fmla="*/ 222426 h 315386"/>
                  <a:gd name="connsiteX67" fmla="*/ 76950 w 246122"/>
                  <a:gd name="connsiteY67" fmla="*/ 222426 h 315386"/>
                  <a:gd name="connsiteX68" fmla="*/ 76950 w 246122"/>
                  <a:gd name="connsiteY68" fmla="*/ 221618 h 315386"/>
                  <a:gd name="connsiteX69" fmla="*/ 76950 w 246122"/>
                  <a:gd name="connsiteY69" fmla="*/ 220809 h 315386"/>
                  <a:gd name="connsiteX70" fmla="*/ 77719 w 246122"/>
                  <a:gd name="connsiteY70" fmla="*/ 220000 h 315386"/>
                  <a:gd name="connsiteX71" fmla="*/ 78488 w 246122"/>
                  <a:gd name="connsiteY71" fmla="*/ 219192 h 315386"/>
                  <a:gd name="connsiteX72" fmla="*/ 78488 w 246122"/>
                  <a:gd name="connsiteY72" fmla="*/ 219192 h 315386"/>
                  <a:gd name="connsiteX73" fmla="*/ 106177 w 246122"/>
                  <a:gd name="connsiteY73" fmla="*/ 197357 h 315386"/>
                  <a:gd name="connsiteX74" fmla="*/ 88487 w 246122"/>
                  <a:gd name="connsiteY74" fmla="*/ 186036 h 315386"/>
                  <a:gd name="connsiteX75" fmla="*/ 88487 w 246122"/>
                  <a:gd name="connsiteY75" fmla="*/ 186036 h 315386"/>
                  <a:gd name="connsiteX76" fmla="*/ 88487 w 246122"/>
                  <a:gd name="connsiteY76" fmla="*/ 186036 h 315386"/>
                  <a:gd name="connsiteX77" fmla="*/ 88487 w 246122"/>
                  <a:gd name="connsiteY77" fmla="*/ 186036 h 315386"/>
                  <a:gd name="connsiteX78" fmla="*/ 88487 w 246122"/>
                  <a:gd name="connsiteY78" fmla="*/ 186036 h 315386"/>
                  <a:gd name="connsiteX79" fmla="*/ 88487 w 246122"/>
                  <a:gd name="connsiteY79" fmla="*/ 186036 h 315386"/>
                  <a:gd name="connsiteX80" fmla="*/ 88487 w 246122"/>
                  <a:gd name="connsiteY80" fmla="*/ 186036 h 315386"/>
                  <a:gd name="connsiteX81" fmla="*/ 66182 w 246122"/>
                  <a:gd name="connsiteY81" fmla="*/ 158540 h 315386"/>
                  <a:gd name="connsiteX82" fmla="*/ 66182 w 246122"/>
                  <a:gd name="connsiteY82" fmla="*/ 158540 h 315386"/>
                  <a:gd name="connsiteX83" fmla="*/ 65413 w 246122"/>
                  <a:gd name="connsiteY83" fmla="*/ 157732 h 315386"/>
                  <a:gd name="connsiteX84" fmla="*/ 64644 w 246122"/>
                  <a:gd name="connsiteY84" fmla="*/ 156923 h 315386"/>
                  <a:gd name="connsiteX85" fmla="*/ 64644 w 246122"/>
                  <a:gd name="connsiteY85" fmla="*/ 156114 h 315386"/>
                  <a:gd name="connsiteX86" fmla="*/ 64644 w 246122"/>
                  <a:gd name="connsiteY86" fmla="*/ 155306 h 315386"/>
                  <a:gd name="connsiteX87" fmla="*/ 67720 w 246122"/>
                  <a:gd name="connsiteY87" fmla="*/ 133471 h 315386"/>
                  <a:gd name="connsiteX88" fmla="*/ 67720 w 246122"/>
                  <a:gd name="connsiteY88" fmla="*/ 133471 h 315386"/>
                  <a:gd name="connsiteX89" fmla="*/ 67720 w 246122"/>
                  <a:gd name="connsiteY89" fmla="*/ 131045 h 315386"/>
                  <a:gd name="connsiteX90" fmla="*/ 67720 w 246122"/>
                  <a:gd name="connsiteY90" fmla="*/ 128619 h 315386"/>
                  <a:gd name="connsiteX91" fmla="*/ 70028 w 246122"/>
                  <a:gd name="connsiteY91" fmla="*/ 129428 h 315386"/>
                  <a:gd name="connsiteX92" fmla="*/ 72335 w 246122"/>
                  <a:gd name="connsiteY92" fmla="*/ 130236 h 315386"/>
                  <a:gd name="connsiteX93" fmla="*/ 91563 w 246122"/>
                  <a:gd name="connsiteY93" fmla="*/ 137515 h 315386"/>
                  <a:gd name="connsiteX94" fmla="*/ 91563 w 246122"/>
                  <a:gd name="connsiteY94" fmla="*/ 137515 h 315386"/>
                  <a:gd name="connsiteX95" fmla="*/ 92332 w 246122"/>
                  <a:gd name="connsiteY95" fmla="*/ 137515 h 315386"/>
                  <a:gd name="connsiteX96" fmla="*/ 93102 w 246122"/>
                  <a:gd name="connsiteY96" fmla="*/ 137515 h 315386"/>
                  <a:gd name="connsiteX97" fmla="*/ 93102 w 246122"/>
                  <a:gd name="connsiteY97" fmla="*/ 138323 h 315386"/>
                  <a:gd name="connsiteX98" fmla="*/ 93102 w 246122"/>
                  <a:gd name="connsiteY98" fmla="*/ 139132 h 315386"/>
                  <a:gd name="connsiteX99" fmla="*/ 93102 w 246122"/>
                  <a:gd name="connsiteY99" fmla="*/ 139132 h 315386"/>
                  <a:gd name="connsiteX100" fmla="*/ 108484 w 246122"/>
                  <a:gd name="connsiteY100" fmla="*/ 165010 h 315386"/>
                  <a:gd name="connsiteX101" fmla="*/ 130020 w 246122"/>
                  <a:gd name="connsiteY101" fmla="*/ 165010 h 315386"/>
                  <a:gd name="connsiteX102" fmla="*/ 130020 w 246122"/>
                  <a:gd name="connsiteY102" fmla="*/ 165010 h 315386"/>
                  <a:gd name="connsiteX103" fmla="*/ 133097 w 246122"/>
                  <a:gd name="connsiteY103" fmla="*/ 165010 h 315386"/>
                  <a:gd name="connsiteX104" fmla="*/ 134635 w 246122"/>
                  <a:gd name="connsiteY104" fmla="*/ 165010 h 315386"/>
                  <a:gd name="connsiteX105" fmla="*/ 134635 w 246122"/>
                  <a:gd name="connsiteY105" fmla="*/ 166627 h 315386"/>
                  <a:gd name="connsiteX106" fmla="*/ 134635 w 246122"/>
                  <a:gd name="connsiteY106" fmla="*/ 168244 h 315386"/>
                  <a:gd name="connsiteX107" fmla="*/ 136173 w 246122"/>
                  <a:gd name="connsiteY107" fmla="*/ 191696 h 315386"/>
                  <a:gd name="connsiteX108" fmla="*/ 151556 w 246122"/>
                  <a:gd name="connsiteY108" fmla="*/ 205444 h 315386"/>
                  <a:gd name="connsiteX109" fmla="*/ 152325 w 246122"/>
                  <a:gd name="connsiteY109" fmla="*/ 206253 h 315386"/>
                  <a:gd name="connsiteX110" fmla="*/ 153094 w 246122"/>
                  <a:gd name="connsiteY110" fmla="*/ 207061 h 315386"/>
                  <a:gd name="connsiteX111" fmla="*/ 153094 w 246122"/>
                  <a:gd name="connsiteY111" fmla="*/ 207870 h 315386"/>
                  <a:gd name="connsiteX112" fmla="*/ 153094 w 246122"/>
                  <a:gd name="connsiteY112" fmla="*/ 208679 h 315386"/>
                  <a:gd name="connsiteX113" fmla="*/ 151556 w 246122"/>
                  <a:gd name="connsiteY113" fmla="*/ 241026 h 315386"/>
                  <a:gd name="connsiteX114" fmla="*/ 151556 w 246122"/>
                  <a:gd name="connsiteY114" fmla="*/ 241835 h 315386"/>
                  <a:gd name="connsiteX115" fmla="*/ 151556 w 246122"/>
                  <a:gd name="connsiteY115" fmla="*/ 242643 h 315386"/>
                  <a:gd name="connsiteX116" fmla="*/ 151556 w 246122"/>
                  <a:gd name="connsiteY116" fmla="*/ 243452 h 315386"/>
                  <a:gd name="connsiteX117" fmla="*/ 151556 w 246122"/>
                  <a:gd name="connsiteY117" fmla="*/ 244261 h 315386"/>
                  <a:gd name="connsiteX118" fmla="*/ 129251 w 246122"/>
                  <a:gd name="connsiteY118" fmla="*/ 274991 h 315386"/>
                  <a:gd name="connsiteX119" fmla="*/ 126174 w 246122"/>
                  <a:gd name="connsiteY119" fmla="*/ 279034 h 315386"/>
                  <a:gd name="connsiteX120" fmla="*/ 123098 w 246122"/>
                  <a:gd name="connsiteY120" fmla="*/ 283078 h 315386"/>
                  <a:gd name="connsiteX121" fmla="*/ 122329 w 246122"/>
                  <a:gd name="connsiteY121" fmla="*/ 278225 h 315386"/>
                  <a:gd name="connsiteX122" fmla="*/ 121560 w 246122"/>
                  <a:gd name="connsiteY122" fmla="*/ 273373 h 315386"/>
                  <a:gd name="connsiteX123" fmla="*/ 118483 w 246122"/>
                  <a:gd name="connsiteY123" fmla="*/ 246687 h 315386"/>
                  <a:gd name="connsiteX124" fmla="*/ 83872 w 246122"/>
                  <a:gd name="connsiteY124" fmla="*/ 287121 h 315386"/>
                  <a:gd name="connsiteX125" fmla="*/ 83103 w 246122"/>
                  <a:gd name="connsiteY125" fmla="*/ 287930 h 315386"/>
                  <a:gd name="connsiteX126" fmla="*/ 82334 w 246122"/>
                  <a:gd name="connsiteY126" fmla="*/ 288738 h 315386"/>
                  <a:gd name="connsiteX127" fmla="*/ 80795 w 246122"/>
                  <a:gd name="connsiteY127" fmla="*/ 287930 h 315386"/>
                  <a:gd name="connsiteX128" fmla="*/ 79257 w 246122"/>
                  <a:gd name="connsiteY128" fmla="*/ 287121 h 315386"/>
                  <a:gd name="connsiteX129" fmla="*/ 53107 w 246122"/>
                  <a:gd name="connsiteY129" fmla="*/ 274182 h 315386"/>
                  <a:gd name="connsiteX130" fmla="*/ 52338 w 246122"/>
                  <a:gd name="connsiteY130" fmla="*/ 273373 h 315386"/>
                  <a:gd name="connsiteX131" fmla="*/ 51568 w 246122"/>
                  <a:gd name="connsiteY131" fmla="*/ 272565 h 315386"/>
                  <a:gd name="connsiteX132" fmla="*/ 51568 w 246122"/>
                  <a:gd name="connsiteY132" fmla="*/ 271756 h 315386"/>
                  <a:gd name="connsiteX133" fmla="*/ 50799 w 246122"/>
                  <a:gd name="connsiteY133" fmla="*/ 268521 h 315386"/>
                  <a:gd name="connsiteX134" fmla="*/ 50799 w 246122"/>
                  <a:gd name="connsiteY134" fmla="*/ 268521 h 3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46122" h="315386">
                    <a:moveTo>
                      <a:pt x="13112" y="36429"/>
                    </a:moveTo>
                    <a:lnTo>
                      <a:pt x="15419" y="73629"/>
                    </a:lnTo>
                    <a:lnTo>
                      <a:pt x="4651" y="87376"/>
                    </a:lnTo>
                    <a:lnTo>
                      <a:pt x="10035" y="103550"/>
                    </a:lnTo>
                    <a:lnTo>
                      <a:pt x="26187" y="116489"/>
                    </a:lnTo>
                    <a:lnTo>
                      <a:pt x="25418" y="143175"/>
                    </a:lnTo>
                    <a:lnTo>
                      <a:pt x="34648" y="185227"/>
                    </a:lnTo>
                    <a:lnTo>
                      <a:pt x="31571" y="224044"/>
                    </a:lnTo>
                    <a:lnTo>
                      <a:pt x="24649" y="288738"/>
                    </a:lnTo>
                    <a:lnTo>
                      <a:pt x="32340" y="300060"/>
                    </a:lnTo>
                    <a:lnTo>
                      <a:pt x="48492" y="292782"/>
                    </a:lnTo>
                    <a:lnTo>
                      <a:pt x="59260" y="311382"/>
                    </a:lnTo>
                    <a:lnTo>
                      <a:pt x="106946" y="293590"/>
                    </a:lnTo>
                    <a:lnTo>
                      <a:pt x="108484" y="292782"/>
                    </a:lnTo>
                    <a:lnTo>
                      <a:pt x="109253" y="293590"/>
                    </a:lnTo>
                    <a:lnTo>
                      <a:pt x="123867" y="314616"/>
                    </a:lnTo>
                    <a:lnTo>
                      <a:pt x="148479" y="317042"/>
                    </a:lnTo>
                    <a:lnTo>
                      <a:pt x="166169" y="279843"/>
                    </a:lnTo>
                    <a:lnTo>
                      <a:pt x="166169" y="279034"/>
                    </a:lnTo>
                    <a:lnTo>
                      <a:pt x="166938" y="279034"/>
                    </a:lnTo>
                    <a:lnTo>
                      <a:pt x="185398" y="270947"/>
                    </a:lnTo>
                    <a:lnTo>
                      <a:pt x="178475" y="259626"/>
                    </a:lnTo>
                    <a:lnTo>
                      <a:pt x="177706" y="258817"/>
                    </a:lnTo>
                    <a:lnTo>
                      <a:pt x="178475" y="258008"/>
                    </a:lnTo>
                    <a:lnTo>
                      <a:pt x="189243" y="237791"/>
                    </a:lnTo>
                    <a:lnTo>
                      <a:pt x="177706" y="227278"/>
                    </a:lnTo>
                    <a:lnTo>
                      <a:pt x="176168" y="225661"/>
                    </a:lnTo>
                    <a:lnTo>
                      <a:pt x="177706" y="224044"/>
                    </a:lnTo>
                    <a:lnTo>
                      <a:pt x="191551" y="209487"/>
                    </a:lnTo>
                    <a:lnTo>
                      <a:pt x="193089" y="197357"/>
                    </a:lnTo>
                    <a:lnTo>
                      <a:pt x="193089" y="196548"/>
                    </a:lnTo>
                    <a:lnTo>
                      <a:pt x="193858" y="195740"/>
                    </a:lnTo>
                    <a:lnTo>
                      <a:pt x="209241" y="188462"/>
                    </a:lnTo>
                    <a:lnTo>
                      <a:pt x="210779" y="187653"/>
                    </a:lnTo>
                    <a:lnTo>
                      <a:pt x="211548" y="189270"/>
                    </a:lnTo>
                    <a:lnTo>
                      <a:pt x="221547" y="207870"/>
                    </a:lnTo>
                    <a:lnTo>
                      <a:pt x="234622" y="196548"/>
                    </a:lnTo>
                    <a:lnTo>
                      <a:pt x="236160" y="172288"/>
                    </a:lnTo>
                    <a:lnTo>
                      <a:pt x="236160" y="172288"/>
                    </a:lnTo>
                    <a:lnTo>
                      <a:pt x="236160" y="172288"/>
                    </a:lnTo>
                    <a:lnTo>
                      <a:pt x="241544" y="161775"/>
                    </a:lnTo>
                    <a:lnTo>
                      <a:pt x="218470" y="131854"/>
                    </a:lnTo>
                    <a:lnTo>
                      <a:pt x="217701" y="131045"/>
                    </a:lnTo>
                    <a:lnTo>
                      <a:pt x="218470" y="130236"/>
                    </a:lnTo>
                    <a:lnTo>
                      <a:pt x="236160" y="94654"/>
                    </a:lnTo>
                    <a:lnTo>
                      <a:pt x="213856" y="65542"/>
                    </a:lnTo>
                    <a:lnTo>
                      <a:pt x="193858" y="65542"/>
                    </a:lnTo>
                    <a:lnTo>
                      <a:pt x="192320" y="65542"/>
                    </a:lnTo>
                    <a:lnTo>
                      <a:pt x="191551" y="64733"/>
                    </a:lnTo>
                    <a:lnTo>
                      <a:pt x="179245" y="39664"/>
                    </a:lnTo>
                    <a:lnTo>
                      <a:pt x="142326" y="4890"/>
                    </a:lnTo>
                    <a:lnTo>
                      <a:pt x="136942" y="55837"/>
                    </a:lnTo>
                    <a:lnTo>
                      <a:pt x="116945" y="45325"/>
                    </a:lnTo>
                    <a:lnTo>
                      <a:pt x="78488" y="47751"/>
                    </a:lnTo>
                    <a:lnTo>
                      <a:pt x="64644" y="67159"/>
                    </a:lnTo>
                    <a:lnTo>
                      <a:pt x="36186" y="17829"/>
                    </a:lnTo>
                    <a:lnTo>
                      <a:pt x="13112" y="36429"/>
                    </a:lnTo>
                    <a:lnTo>
                      <a:pt x="13112" y="36429"/>
                    </a:lnTo>
                    <a:close/>
                    <a:moveTo>
                      <a:pt x="50799" y="268521"/>
                    </a:moveTo>
                    <a:lnTo>
                      <a:pt x="49261" y="243452"/>
                    </a:lnTo>
                    <a:lnTo>
                      <a:pt x="49261" y="243452"/>
                    </a:lnTo>
                    <a:lnTo>
                      <a:pt x="49261" y="241835"/>
                    </a:lnTo>
                    <a:lnTo>
                      <a:pt x="49261" y="240217"/>
                    </a:lnTo>
                    <a:lnTo>
                      <a:pt x="50799" y="240217"/>
                    </a:lnTo>
                    <a:lnTo>
                      <a:pt x="52338" y="240217"/>
                    </a:lnTo>
                    <a:lnTo>
                      <a:pt x="76950" y="237791"/>
                    </a:lnTo>
                    <a:lnTo>
                      <a:pt x="76950" y="222426"/>
                    </a:lnTo>
                    <a:lnTo>
                      <a:pt x="76950" y="222426"/>
                    </a:lnTo>
                    <a:lnTo>
                      <a:pt x="76950" y="221618"/>
                    </a:lnTo>
                    <a:lnTo>
                      <a:pt x="76950" y="220809"/>
                    </a:lnTo>
                    <a:lnTo>
                      <a:pt x="77719" y="220000"/>
                    </a:lnTo>
                    <a:lnTo>
                      <a:pt x="78488" y="219192"/>
                    </a:lnTo>
                    <a:lnTo>
                      <a:pt x="78488" y="219192"/>
                    </a:lnTo>
                    <a:lnTo>
                      <a:pt x="106177" y="197357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66182" y="158540"/>
                    </a:lnTo>
                    <a:lnTo>
                      <a:pt x="66182" y="158540"/>
                    </a:lnTo>
                    <a:lnTo>
                      <a:pt x="65413" y="157732"/>
                    </a:lnTo>
                    <a:lnTo>
                      <a:pt x="64644" y="156923"/>
                    </a:lnTo>
                    <a:lnTo>
                      <a:pt x="64644" y="156114"/>
                    </a:lnTo>
                    <a:lnTo>
                      <a:pt x="64644" y="155306"/>
                    </a:lnTo>
                    <a:lnTo>
                      <a:pt x="67720" y="133471"/>
                    </a:lnTo>
                    <a:lnTo>
                      <a:pt x="67720" y="133471"/>
                    </a:lnTo>
                    <a:lnTo>
                      <a:pt x="67720" y="131045"/>
                    </a:lnTo>
                    <a:lnTo>
                      <a:pt x="67720" y="128619"/>
                    </a:lnTo>
                    <a:lnTo>
                      <a:pt x="70028" y="129428"/>
                    </a:lnTo>
                    <a:lnTo>
                      <a:pt x="72335" y="130236"/>
                    </a:lnTo>
                    <a:lnTo>
                      <a:pt x="91563" y="137515"/>
                    </a:lnTo>
                    <a:lnTo>
                      <a:pt x="91563" y="137515"/>
                    </a:lnTo>
                    <a:lnTo>
                      <a:pt x="92332" y="137515"/>
                    </a:lnTo>
                    <a:lnTo>
                      <a:pt x="93102" y="137515"/>
                    </a:lnTo>
                    <a:lnTo>
                      <a:pt x="93102" y="138323"/>
                    </a:lnTo>
                    <a:lnTo>
                      <a:pt x="93102" y="139132"/>
                    </a:lnTo>
                    <a:lnTo>
                      <a:pt x="93102" y="139132"/>
                    </a:lnTo>
                    <a:lnTo>
                      <a:pt x="108484" y="165010"/>
                    </a:lnTo>
                    <a:lnTo>
                      <a:pt x="130020" y="165010"/>
                    </a:lnTo>
                    <a:lnTo>
                      <a:pt x="130020" y="165010"/>
                    </a:lnTo>
                    <a:lnTo>
                      <a:pt x="133097" y="165010"/>
                    </a:lnTo>
                    <a:lnTo>
                      <a:pt x="134635" y="165010"/>
                    </a:lnTo>
                    <a:lnTo>
                      <a:pt x="134635" y="166627"/>
                    </a:lnTo>
                    <a:lnTo>
                      <a:pt x="134635" y="168244"/>
                    </a:lnTo>
                    <a:lnTo>
                      <a:pt x="136173" y="191696"/>
                    </a:lnTo>
                    <a:lnTo>
                      <a:pt x="151556" y="205444"/>
                    </a:lnTo>
                    <a:lnTo>
                      <a:pt x="152325" y="206253"/>
                    </a:lnTo>
                    <a:lnTo>
                      <a:pt x="153094" y="207061"/>
                    </a:lnTo>
                    <a:lnTo>
                      <a:pt x="153094" y="207870"/>
                    </a:lnTo>
                    <a:lnTo>
                      <a:pt x="153094" y="208679"/>
                    </a:lnTo>
                    <a:lnTo>
                      <a:pt x="151556" y="241026"/>
                    </a:lnTo>
                    <a:lnTo>
                      <a:pt x="151556" y="241835"/>
                    </a:lnTo>
                    <a:lnTo>
                      <a:pt x="151556" y="242643"/>
                    </a:lnTo>
                    <a:lnTo>
                      <a:pt x="151556" y="243452"/>
                    </a:lnTo>
                    <a:lnTo>
                      <a:pt x="151556" y="244261"/>
                    </a:lnTo>
                    <a:lnTo>
                      <a:pt x="129251" y="274991"/>
                    </a:lnTo>
                    <a:lnTo>
                      <a:pt x="126174" y="279034"/>
                    </a:lnTo>
                    <a:lnTo>
                      <a:pt x="123098" y="283078"/>
                    </a:lnTo>
                    <a:lnTo>
                      <a:pt x="122329" y="278225"/>
                    </a:lnTo>
                    <a:lnTo>
                      <a:pt x="121560" y="273373"/>
                    </a:lnTo>
                    <a:lnTo>
                      <a:pt x="118483" y="246687"/>
                    </a:lnTo>
                    <a:lnTo>
                      <a:pt x="83872" y="287121"/>
                    </a:lnTo>
                    <a:lnTo>
                      <a:pt x="83103" y="287930"/>
                    </a:lnTo>
                    <a:lnTo>
                      <a:pt x="82334" y="288738"/>
                    </a:lnTo>
                    <a:lnTo>
                      <a:pt x="80795" y="287930"/>
                    </a:lnTo>
                    <a:lnTo>
                      <a:pt x="79257" y="287121"/>
                    </a:lnTo>
                    <a:lnTo>
                      <a:pt x="53107" y="274182"/>
                    </a:lnTo>
                    <a:lnTo>
                      <a:pt x="52338" y="273373"/>
                    </a:lnTo>
                    <a:lnTo>
                      <a:pt x="51568" y="272565"/>
                    </a:lnTo>
                    <a:lnTo>
                      <a:pt x="51568" y="271756"/>
                    </a:lnTo>
                    <a:lnTo>
                      <a:pt x="50799" y="268521"/>
                    </a:lnTo>
                    <a:lnTo>
                      <a:pt x="50799" y="2685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4" name="Полилиния: фигура 143">
                <a:extLst>
                  <a:ext uri="{FF2B5EF4-FFF2-40B4-BE49-F238E27FC236}">
                    <a16:creationId xmlns:a16="http://schemas.microsoft.com/office/drawing/2014/main" xmlns="" id="{8A0C6CCB-933D-45E4-993B-99066F120FC7}"/>
                  </a:ext>
                </a:extLst>
              </p:cNvPr>
              <p:cNvSpPr/>
              <p:nvPr/>
            </p:nvSpPr>
            <p:spPr>
              <a:xfrm>
                <a:off x="7405567" y="2033444"/>
                <a:ext cx="207666" cy="315387"/>
              </a:xfrm>
              <a:custGeom>
                <a:avLst/>
                <a:gdLst>
                  <a:gd name="connsiteX0" fmla="*/ 79257 w 207665"/>
                  <a:gd name="connsiteY0" fmla="*/ 12169 h 315386"/>
                  <a:gd name="connsiteX1" fmla="*/ 65413 w 207665"/>
                  <a:gd name="connsiteY1" fmla="*/ 24299 h 315386"/>
                  <a:gd name="connsiteX2" fmla="*/ 63875 w 207665"/>
                  <a:gd name="connsiteY2" fmla="*/ 25916 h 315386"/>
                  <a:gd name="connsiteX3" fmla="*/ 62336 w 207665"/>
                  <a:gd name="connsiteY3" fmla="*/ 23490 h 315386"/>
                  <a:gd name="connsiteX4" fmla="*/ 52338 w 207665"/>
                  <a:gd name="connsiteY4" fmla="*/ 4890 h 315386"/>
                  <a:gd name="connsiteX5" fmla="*/ 39262 w 207665"/>
                  <a:gd name="connsiteY5" fmla="*/ 11360 h 315386"/>
                  <a:gd name="connsiteX6" fmla="*/ 38493 w 207665"/>
                  <a:gd name="connsiteY6" fmla="*/ 23490 h 315386"/>
                  <a:gd name="connsiteX7" fmla="*/ 38493 w 207665"/>
                  <a:gd name="connsiteY7" fmla="*/ 23490 h 315386"/>
                  <a:gd name="connsiteX8" fmla="*/ 37724 w 207665"/>
                  <a:gd name="connsiteY8" fmla="*/ 24299 h 315386"/>
                  <a:gd name="connsiteX9" fmla="*/ 25418 w 207665"/>
                  <a:gd name="connsiteY9" fmla="*/ 37238 h 315386"/>
                  <a:gd name="connsiteX10" fmla="*/ 36186 w 207665"/>
                  <a:gd name="connsiteY10" fmla="*/ 47751 h 315386"/>
                  <a:gd name="connsiteX11" fmla="*/ 36955 w 207665"/>
                  <a:gd name="connsiteY11" fmla="*/ 48559 h 315386"/>
                  <a:gd name="connsiteX12" fmla="*/ 36955 w 207665"/>
                  <a:gd name="connsiteY12" fmla="*/ 50177 h 315386"/>
                  <a:gd name="connsiteX13" fmla="*/ 26187 w 207665"/>
                  <a:gd name="connsiteY13" fmla="*/ 71203 h 315386"/>
                  <a:gd name="connsiteX14" fmla="*/ 33878 w 207665"/>
                  <a:gd name="connsiteY14" fmla="*/ 83333 h 315386"/>
                  <a:gd name="connsiteX15" fmla="*/ 34647 w 207665"/>
                  <a:gd name="connsiteY15" fmla="*/ 85759 h 315386"/>
                  <a:gd name="connsiteX16" fmla="*/ 33109 w 207665"/>
                  <a:gd name="connsiteY16" fmla="*/ 86568 h 315386"/>
                  <a:gd name="connsiteX17" fmla="*/ 12343 w 207665"/>
                  <a:gd name="connsiteY17" fmla="*/ 94654 h 315386"/>
                  <a:gd name="connsiteX18" fmla="*/ 4651 w 207665"/>
                  <a:gd name="connsiteY18" fmla="*/ 112446 h 315386"/>
                  <a:gd name="connsiteX19" fmla="*/ 28494 w 207665"/>
                  <a:gd name="connsiteY19" fmla="*/ 160158 h 315386"/>
                  <a:gd name="connsiteX20" fmla="*/ 29264 w 207665"/>
                  <a:gd name="connsiteY20" fmla="*/ 161775 h 315386"/>
                  <a:gd name="connsiteX21" fmla="*/ 27725 w 207665"/>
                  <a:gd name="connsiteY21" fmla="*/ 162584 h 315386"/>
                  <a:gd name="connsiteX22" fmla="*/ 11573 w 207665"/>
                  <a:gd name="connsiteY22" fmla="*/ 173097 h 315386"/>
                  <a:gd name="connsiteX23" fmla="*/ 13112 w 207665"/>
                  <a:gd name="connsiteY23" fmla="*/ 205444 h 315386"/>
                  <a:gd name="connsiteX24" fmla="*/ 53876 w 207665"/>
                  <a:gd name="connsiteY24" fmla="*/ 243452 h 315386"/>
                  <a:gd name="connsiteX25" fmla="*/ 75412 w 207665"/>
                  <a:gd name="connsiteY25" fmla="*/ 243452 h 315386"/>
                  <a:gd name="connsiteX26" fmla="*/ 76950 w 207665"/>
                  <a:gd name="connsiteY26" fmla="*/ 243452 h 315386"/>
                  <a:gd name="connsiteX27" fmla="*/ 76950 w 207665"/>
                  <a:gd name="connsiteY27" fmla="*/ 245070 h 315386"/>
                  <a:gd name="connsiteX28" fmla="*/ 83872 w 207665"/>
                  <a:gd name="connsiteY28" fmla="*/ 268521 h 315386"/>
                  <a:gd name="connsiteX29" fmla="*/ 84641 w 207665"/>
                  <a:gd name="connsiteY29" fmla="*/ 269330 h 315386"/>
                  <a:gd name="connsiteX30" fmla="*/ 83872 w 207665"/>
                  <a:gd name="connsiteY30" fmla="*/ 270139 h 315386"/>
                  <a:gd name="connsiteX31" fmla="*/ 76950 w 207665"/>
                  <a:gd name="connsiteY31" fmla="*/ 282269 h 315386"/>
                  <a:gd name="connsiteX32" fmla="*/ 96947 w 207665"/>
                  <a:gd name="connsiteY32" fmla="*/ 299251 h 315386"/>
                  <a:gd name="connsiteX33" fmla="*/ 120021 w 207665"/>
                  <a:gd name="connsiteY33" fmla="*/ 300869 h 315386"/>
                  <a:gd name="connsiteX34" fmla="*/ 120790 w 207665"/>
                  <a:gd name="connsiteY34" fmla="*/ 300869 h 315386"/>
                  <a:gd name="connsiteX35" fmla="*/ 121560 w 207665"/>
                  <a:gd name="connsiteY35" fmla="*/ 301677 h 315386"/>
                  <a:gd name="connsiteX36" fmla="*/ 128482 w 207665"/>
                  <a:gd name="connsiteY36" fmla="*/ 311382 h 315386"/>
                  <a:gd name="connsiteX37" fmla="*/ 142326 w 207665"/>
                  <a:gd name="connsiteY37" fmla="*/ 302486 h 315386"/>
                  <a:gd name="connsiteX38" fmla="*/ 136173 w 207665"/>
                  <a:gd name="connsiteY38" fmla="*/ 289547 h 315386"/>
                  <a:gd name="connsiteX39" fmla="*/ 136173 w 207665"/>
                  <a:gd name="connsiteY39" fmla="*/ 287930 h 315386"/>
                  <a:gd name="connsiteX40" fmla="*/ 136942 w 207665"/>
                  <a:gd name="connsiteY40" fmla="*/ 287121 h 315386"/>
                  <a:gd name="connsiteX41" fmla="*/ 156171 w 207665"/>
                  <a:gd name="connsiteY41" fmla="*/ 270947 h 315386"/>
                  <a:gd name="connsiteX42" fmla="*/ 156940 w 207665"/>
                  <a:gd name="connsiteY42" fmla="*/ 270139 h 315386"/>
                  <a:gd name="connsiteX43" fmla="*/ 157709 w 207665"/>
                  <a:gd name="connsiteY43" fmla="*/ 270139 h 315386"/>
                  <a:gd name="connsiteX44" fmla="*/ 190781 w 207665"/>
                  <a:gd name="connsiteY44" fmla="*/ 271756 h 315386"/>
                  <a:gd name="connsiteX45" fmla="*/ 201549 w 207665"/>
                  <a:gd name="connsiteY45" fmla="*/ 262052 h 315386"/>
                  <a:gd name="connsiteX46" fmla="*/ 203088 w 207665"/>
                  <a:gd name="connsiteY46" fmla="*/ 231322 h 315386"/>
                  <a:gd name="connsiteX47" fmla="*/ 196165 w 207665"/>
                  <a:gd name="connsiteY47" fmla="*/ 201401 h 315386"/>
                  <a:gd name="connsiteX48" fmla="*/ 175399 w 207665"/>
                  <a:gd name="connsiteY48" fmla="*/ 161775 h 315386"/>
                  <a:gd name="connsiteX49" fmla="*/ 175399 w 207665"/>
                  <a:gd name="connsiteY49" fmla="*/ 160967 h 315386"/>
                  <a:gd name="connsiteX50" fmla="*/ 175399 w 207665"/>
                  <a:gd name="connsiteY50" fmla="*/ 160158 h 315386"/>
                  <a:gd name="connsiteX51" fmla="*/ 180783 w 207665"/>
                  <a:gd name="connsiteY51" fmla="*/ 126193 h 315386"/>
                  <a:gd name="connsiteX52" fmla="*/ 161554 w 207665"/>
                  <a:gd name="connsiteY52" fmla="*/ 91420 h 315386"/>
                  <a:gd name="connsiteX53" fmla="*/ 161554 w 207665"/>
                  <a:gd name="connsiteY53" fmla="*/ 91420 h 315386"/>
                  <a:gd name="connsiteX54" fmla="*/ 161554 w 207665"/>
                  <a:gd name="connsiteY54" fmla="*/ 90611 h 315386"/>
                  <a:gd name="connsiteX55" fmla="*/ 153094 w 207665"/>
                  <a:gd name="connsiteY55" fmla="*/ 68776 h 315386"/>
                  <a:gd name="connsiteX56" fmla="*/ 134635 w 207665"/>
                  <a:gd name="connsiteY56" fmla="*/ 63116 h 315386"/>
                  <a:gd name="connsiteX57" fmla="*/ 133866 w 207665"/>
                  <a:gd name="connsiteY57" fmla="*/ 62307 h 315386"/>
                  <a:gd name="connsiteX58" fmla="*/ 133866 w 207665"/>
                  <a:gd name="connsiteY58" fmla="*/ 62307 h 315386"/>
                  <a:gd name="connsiteX59" fmla="*/ 124636 w 207665"/>
                  <a:gd name="connsiteY59" fmla="*/ 48559 h 315386"/>
                  <a:gd name="connsiteX60" fmla="*/ 110792 w 207665"/>
                  <a:gd name="connsiteY60" fmla="*/ 50986 h 315386"/>
                  <a:gd name="connsiteX61" fmla="*/ 109253 w 207665"/>
                  <a:gd name="connsiteY61" fmla="*/ 51794 h 315386"/>
                  <a:gd name="connsiteX62" fmla="*/ 108484 w 207665"/>
                  <a:gd name="connsiteY62" fmla="*/ 50177 h 315386"/>
                  <a:gd name="connsiteX63" fmla="*/ 79257 w 207665"/>
                  <a:gd name="connsiteY63" fmla="*/ 12169 h 3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07665" h="315386">
                    <a:moveTo>
                      <a:pt x="79257" y="12169"/>
                    </a:moveTo>
                    <a:lnTo>
                      <a:pt x="65413" y="24299"/>
                    </a:lnTo>
                    <a:lnTo>
                      <a:pt x="63875" y="25916"/>
                    </a:lnTo>
                    <a:lnTo>
                      <a:pt x="62336" y="23490"/>
                    </a:lnTo>
                    <a:lnTo>
                      <a:pt x="52338" y="4890"/>
                    </a:lnTo>
                    <a:lnTo>
                      <a:pt x="39262" y="11360"/>
                    </a:lnTo>
                    <a:lnTo>
                      <a:pt x="38493" y="23490"/>
                    </a:lnTo>
                    <a:lnTo>
                      <a:pt x="38493" y="23490"/>
                    </a:lnTo>
                    <a:lnTo>
                      <a:pt x="37724" y="24299"/>
                    </a:lnTo>
                    <a:lnTo>
                      <a:pt x="25418" y="37238"/>
                    </a:lnTo>
                    <a:lnTo>
                      <a:pt x="36186" y="47751"/>
                    </a:lnTo>
                    <a:lnTo>
                      <a:pt x="36955" y="48559"/>
                    </a:lnTo>
                    <a:lnTo>
                      <a:pt x="36955" y="50177"/>
                    </a:lnTo>
                    <a:lnTo>
                      <a:pt x="26187" y="71203"/>
                    </a:lnTo>
                    <a:lnTo>
                      <a:pt x="33878" y="83333"/>
                    </a:lnTo>
                    <a:lnTo>
                      <a:pt x="34647" y="85759"/>
                    </a:lnTo>
                    <a:lnTo>
                      <a:pt x="33109" y="86568"/>
                    </a:lnTo>
                    <a:lnTo>
                      <a:pt x="12343" y="94654"/>
                    </a:lnTo>
                    <a:lnTo>
                      <a:pt x="4651" y="112446"/>
                    </a:lnTo>
                    <a:lnTo>
                      <a:pt x="28494" y="160158"/>
                    </a:lnTo>
                    <a:lnTo>
                      <a:pt x="29264" y="161775"/>
                    </a:lnTo>
                    <a:lnTo>
                      <a:pt x="27725" y="162584"/>
                    </a:lnTo>
                    <a:lnTo>
                      <a:pt x="11573" y="173097"/>
                    </a:lnTo>
                    <a:lnTo>
                      <a:pt x="13112" y="205444"/>
                    </a:lnTo>
                    <a:lnTo>
                      <a:pt x="53876" y="243452"/>
                    </a:lnTo>
                    <a:lnTo>
                      <a:pt x="75412" y="243452"/>
                    </a:lnTo>
                    <a:lnTo>
                      <a:pt x="76950" y="243452"/>
                    </a:lnTo>
                    <a:lnTo>
                      <a:pt x="76950" y="245070"/>
                    </a:lnTo>
                    <a:lnTo>
                      <a:pt x="83872" y="268521"/>
                    </a:lnTo>
                    <a:lnTo>
                      <a:pt x="84641" y="269330"/>
                    </a:lnTo>
                    <a:lnTo>
                      <a:pt x="83872" y="270139"/>
                    </a:lnTo>
                    <a:lnTo>
                      <a:pt x="76950" y="282269"/>
                    </a:lnTo>
                    <a:lnTo>
                      <a:pt x="96947" y="299251"/>
                    </a:lnTo>
                    <a:lnTo>
                      <a:pt x="120021" y="300869"/>
                    </a:lnTo>
                    <a:lnTo>
                      <a:pt x="120790" y="300869"/>
                    </a:lnTo>
                    <a:lnTo>
                      <a:pt x="121560" y="301677"/>
                    </a:lnTo>
                    <a:lnTo>
                      <a:pt x="128482" y="311382"/>
                    </a:lnTo>
                    <a:lnTo>
                      <a:pt x="142326" y="302486"/>
                    </a:lnTo>
                    <a:lnTo>
                      <a:pt x="136173" y="289547"/>
                    </a:lnTo>
                    <a:lnTo>
                      <a:pt x="136173" y="287930"/>
                    </a:lnTo>
                    <a:lnTo>
                      <a:pt x="136942" y="287121"/>
                    </a:lnTo>
                    <a:lnTo>
                      <a:pt x="156171" y="270947"/>
                    </a:lnTo>
                    <a:lnTo>
                      <a:pt x="156940" y="270139"/>
                    </a:lnTo>
                    <a:lnTo>
                      <a:pt x="157709" y="270139"/>
                    </a:lnTo>
                    <a:lnTo>
                      <a:pt x="190781" y="271756"/>
                    </a:lnTo>
                    <a:lnTo>
                      <a:pt x="201549" y="262052"/>
                    </a:lnTo>
                    <a:lnTo>
                      <a:pt x="203088" y="231322"/>
                    </a:lnTo>
                    <a:lnTo>
                      <a:pt x="196165" y="201401"/>
                    </a:lnTo>
                    <a:lnTo>
                      <a:pt x="175399" y="161775"/>
                    </a:lnTo>
                    <a:lnTo>
                      <a:pt x="175399" y="160967"/>
                    </a:lnTo>
                    <a:lnTo>
                      <a:pt x="175399" y="160158"/>
                    </a:lnTo>
                    <a:lnTo>
                      <a:pt x="180783" y="126193"/>
                    </a:lnTo>
                    <a:lnTo>
                      <a:pt x="161554" y="91420"/>
                    </a:lnTo>
                    <a:lnTo>
                      <a:pt x="161554" y="91420"/>
                    </a:lnTo>
                    <a:lnTo>
                      <a:pt x="161554" y="90611"/>
                    </a:lnTo>
                    <a:lnTo>
                      <a:pt x="153094" y="68776"/>
                    </a:lnTo>
                    <a:lnTo>
                      <a:pt x="134635" y="63116"/>
                    </a:lnTo>
                    <a:lnTo>
                      <a:pt x="133866" y="62307"/>
                    </a:lnTo>
                    <a:lnTo>
                      <a:pt x="133866" y="62307"/>
                    </a:lnTo>
                    <a:lnTo>
                      <a:pt x="124636" y="48559"/>
                    </a:lnTo>
                    <a:lnTo>
                      <a:pt x="110792" y="50986"/>
                    </a:lnTo>
                    <a:lnTo>
                      <a:pt x="109253" y="51794"/>
                    </a:lnTo>
                    <a:lnTo>
                      <a:pt x="108484" y="50177"/>
                    </a:lnTo>
                    <a:lnTo>
                      <a:pt x="79257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5" name="Полилиния: фигура 144">
                <a:extLst>
                  <a:ext uri="{FF2B5EF4-FFF2-40B4-BE49-F238E27FC236}">
                    <a16:creationId xmlns:a16="http://schemas.microsoft.com/office/drawing/2014/main" xmlns="" id="{096C252B-B3A4-462D-937D-CAF1026B09F3}"/>
                  </a:ext>
                </a:extLst>
              </p:cNvPr>
              <p:cNvSpPr/>
              <p:nvPr/>
            </p:nvSpPr>
            <p:spPr>
              <a:xfrm>
                <a:off x="7299427" y="1971984"/>
                <a:ext cx="99987" cy="153650"/>
              </a:xfrm>
              <a:custGeom>
                <a:avLst/>
                <a:gdLst>
                  <a:gd name="connsiteX0" fmla="*/ 4651 w 99987"/>
                  <a:gd name="connsiteY0" fmla="*/ 116489 h 153649"/>
                  <a:gd name="connsiteX1" fmla="*/ 6190 w 99987"/>
                  <a:gd name="connsiteY1" fmla="*/ 141558 h 153649"/>
                  <a:gd name="connsiteX2" fmla="*/ 32340 w 99987"/>
                  <a:gd name="connsiteY2" fmla="*/ 154497 h 153649"/>
                  <a:gd name="connsiteX3" fmla="*/ 70028 w 99987"/>
                  <a:gd name="connsiteY3" fmla="*/ 110828 h 153649"/>
                  <a:gd name="connsiteX4" fmla="*/ 73104 w 99987"/>
                  <a:gd name="connsiteY4" fmla="*/ 107593 h 153649"/>
                  <a:gd name="connsiteX5" fmla="*/ 73104 w 99987"/>
                  <a:gd name="connsiteY5" fmla="*/ 111637 h 153649"/>
                  <a:gd name="connsiteX6" fmla="*/ 76950 w 99987"/>
                  <a:gd name="connsiteY6" fmla="*/ 143175 h 153649"/>
                  <a:gd name="connsiteX7" fmla="*/ 99255 w 99987"/>
                  <a:gd name="connsiteY7" fmla="*/ 112446 h 153649"/>
                  <a:gd name="connsiteX8" fmla="*/ 100793 w 99987"/>
                  <a:gd name="connsiteY8" fmla="*/ 80098 h 153649"/>
                  <a:gd name="connsiteX9" fmla="*/ 84641 w 99987"/>
                  <a:gd name="connsiteY9" fmla="*/ 65542 h 153649"/>
                  <a:gd name="connsiteX10" fmla="*/ 83872 w 99987"/>
                  <a:gd name="connsiteY10" fmla="*/ 65542 h 153649"/>
                  <a:gd name="connsiteX11" fmla="*/ 83872 w 99987"/>
                  <a:gd name="connsiteY11" fmla="*/ 64733 h 153649"/>
                  <a:gd name="connsiteX12" fmla="*/ 82334 w 99987"/>
                  <a:gd name="connsiteY12" fmla="*/ 40473 h 153649"/>
                  <a:gd name="connsiteX13" fmla="*/ 82334 w 99987"/>
                  <a:gd name="connsiteY13" fmla="*/ 40473 h 153649"/>
                  <a:gd name="connsiteX14" fmla="*/ 60029 w 99987"/>
                  <a:gd name="connsiteY14" fmla="*/ 40473 h 153649"/>
                  <a:gd name="connsiteX15" fmla="*/ 58491 w 99987"/>
                  <a:gd name="connsiteY15" fmla="*/ 40473 h 153649"/>
                  <a:gd name="connsiteX16" fmla="*/ 58491 w 99987"/>
                  <a:gd name="connsiteY16" fmla="*/ 39664 h 153649"/>
                  <a:gd name="connsiteX17" fmla="*/ 42339 w 99987"/>
                  <a:gd name="connsiteY17" fmla="*/ 12169 h 153649"/>
                  <a:gd name="connsiteX18" fmla="*/ 22341 w 99987"/>
                  <a:gd name="connsiteY18" fmla="*/ 4890 h 153649"/>
                  <a:gd name="connsiteX19" fmla="*/ 22341 w 99987"/>
                  <a:gd name="connsiteY19" fmla="*/ 4890 h 153649"/>
                  <a:gd name="connsiteX20" fmla="*/ 20034 w 99987"/>
                  <a:gd name="connsiteY20" fmla="*/ 27534 h 153649"/>
                  <a:gd name="connsiteX21" fmla="*/ 20034 w 99987"/>
                  <a:gd name="connsiteY21" fmla="*/ 27534 h 153649"/>
                  <a:gd name="connsiteX22" fmla="*/ 20034 w 99987"/>
                  <a:gd name="connsiteY22" fmla="*/ 27534 h 153649"/>
                  <a:gd name="connsiteX23" fmla="*/ 42339 w 99987"/>
                  <a:gd name="connsiteY23" fmla="*/ 55029 h 153649"/>
                  <a:gd name="connsiteX24" fmla="*/ 42339 w 99987"/>
                  <a:gd name="connsiteY24" fmla="*/ 55029 h 153649"/>
                  <a:gd name="connsiteX25" fmla="*/ 42339 w 99987"/>
                  <a:gd name="connsiteY25" fmla="*/ 55029 h 153649"/>
                  <a:gd name="connsiteX26" fmla="*/ 62336 w 99987"/>
                  <a:gd name="connsiteY26" fmla="*/ 67968 h 153649"/>
                  <a:gd name="connsiteX27" fmla="*/ 64644 w 99987"/>
                  <a:gd name="connsiteY27" fmla="*/ 69585 h 153649"/>
                  <a:gd name="connsiteX28" fmla="*/ 62336 w 99987"/>
                  <a:gd name="connsiteY28" fmla="*/ 71203 h 153649"/>
                  <a:gd name="connsiteX29" fmla="*/ 32340 w 99987"/>
                  <a:gd name="connsiteY29" fmla="*/ 94654 h 153649"/>
                  <a:gd name="connsiteX30" fmla="*/ 32340 w 99987"/>
                  <a:gd name="connsiteY30" fmla="*/ 94654 h 153649"/>
                  <a:gd name="connsiteX31" fmla="*/ 32340 w 99987"/>
                  <a:gd name="connsiteY31" fmla="*/ 111637 h 153649"/>
                  <a:gd name="connsiteX32" fmla="*/ 32340 w 99987"/>
                  <a:gd name="connsiteY32" fmla="*/ 114063 h 153649"/>
                  <a:gd name="connsiteX33" fmla="*/ 30802 w 99987"/>
                  <a:gd name="connsiteY33" fmla="*/ 114063 h 153649"/>
                  <a:gd name="connsiteX34" fmla="*/ 4651 w 99987"/>
                  <a:gd name="connsiteY34" fmla="*/ 116489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987" h="153649">
                    <a:moveTo>
                      <a:pt x="4651" y="116489"/>
                    </a:moveTo>
                    <a:lnTo>
                      <a:pt x="6190" y="141558"/>
                    </a:lnTo>
                    <a:lnTo>
                      <a:pt x="32340" y="154497"/>
                    </a:lnTo>
                    <a:lnTo>
                      <a:pt x="70028" y="110828"/>
                    </a:lnTo>
                    <a:lnTo>
                      <a:pt x="73104" y="107593"/>
                    </a:lnTo>
                    <a:lnTo>
                      <a:pt x="73104" y="111637"/>
                    </a:lnTo>
                    <a:lnTo>
                      <a:pt x="76950" y="143175"/>
                    </a:lnTo>
                    <a:lnTo>
                      <a:pt x="99255" y="112446"/>
                    </a:lnTo>
                    <a:lnTo>
                      <a:pt x="100793" y="80098"/>
                    </a:lnTo>
                    <a:lnTo>
                      <a:pt x="84641" y="65542"/>
                    </a:lnTo>
                    <a:lnTo>
                      <a:pt x="83872" y="65542"/>
                    </a:lnTo>
                    <a:lnTo>
                      <a:pt x="83872" y="64733"/>
                    </a:lnTo>
                    <a:lnTo>
                      <a:pt x="82334" y="40473"/>
                    </a:lnTo>
                    <a:lnTo>
                      <a:pt x="82334" y="40473"/>
                    </a:lnTo>
                    <a:lnTo>
                      <a:pt x="60029" y="40473"/>
                    </a:lnTo>
                    <a:lnTo>
                      <a:pt x="58491" y="40473"/>
                    </a:lnTo>
                    <a:lnTo>
                      <a:pt x="58491" y="39664"/>
                    </a:lnTo>
                    <a:lnTo>
                      <a:pt x="42339" y="12169"/>
                    </a:lnTo>
                    <a:lnTo>
                      <a:pt x="22341" y="4890"/>
                    </a:lnTo>
                    <a:lnTo>
                      <a:pt x="22341" y="4890"/>
                    </a:lnTo>
                    <a:lnTo>
                      <a:pt x="20034" y="27534"/>
                    </a:lnTo>
                    <a:lnTo>
                      <a:pt x="20034" y="27534"/>
                    </a:lnTo>
                    <a:lnTo>
                      <a:pt x="20034" y="27534"/>
                    </a:lnTo>
                    <a:lnTo>
                      <a:pt x="42339" y="55029"/>
                    </a:lnTo>
                    <a:lnTo>
                      <a:pt x="42339" y="55029"/>
                    </a:lnTo>
                    <a:lnTo>
                      <a:pt x="42339" y="55029"/>
                    </a:lnTo>
                    <a:lnTo>
                      <a:pt x="62336" y="67968"/>
                    </a:lnTo>
                    <a:lnTo>
                      <a:pt x="64644" y="69585"/>
                    </a:lnTo>
                    <a:lnTo>
                      <a:pt x="62336" y="71203"/>
                    </a:lnTo>
                    <a:lnTo>
                      <a:pt x="32340" y="94654"/>
                    </a:lnTo>
                    <a:lnTo>
                      <a:pt x="32340" y="94654"/>
                    </a:lnTo>
                    <a:lnTo>
                      <a:pt x="32340" y="111637"/>
                    </a:lnTo>
                    <a:lnTo>
                      <a:pt x="32340" y="114063"/>
                    </a:lnTo>
                    <a:lnTo>
                      <a:pt x="30802" y="114063"/>
                    </a:lnTo>
                    <a:lnTo>
                      <a:pt x="4651" y="11648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6" name="Полилиния: фигура 145">
                <a:extLst>
                  <a:ext uri="{FF2B5EF4-FFF2-40B4-BE49-F238E27FC236}">
                    <a16:creationId xmlns:a16="http://schemas.microsoft.com/office/drawing/2014/main" xmlns="" id="{8316EEFF-32E6-4421-A563-28DAFBEF8AD1}"/>
                  </a:ext>
                </a:extLst>
              </p:cNvPr>
              <p:cNvSpPr/>
              <p:nvPr/>
            </p:nvSpPr>
            <p:spPr>
              <a:xfrm>
                <a:off x="10420569" y="2321336"/>
                <a:ext cx="861429" cy="695468"/>
              </a:xfrm>
              <a:custGeom>
                <a:avLst/>
                <a:gdLst>
                  <a:gd name="connsiteX0" fmla="*/ 17727 w 861429"/>
                  <a:gd name="connsiteY0" fmla="*/ 539430 h 695467"/>
                  <a:gd name="connsiteX1" fmla="*/ 103100 w 861429"/>
                  <a:gd name="connsiteY1" fmla="*/ 575821 h 695467"/>
                  <a:gd name="connsiteX2" fmla="*/ 181552 w 861429"/>
                  <a:gd name="connsiteY2" fmla="*/ 594421 h 695467"/>
                  <a:gd name="connsiteX3" fmla="*/ 197704 w 861429"/>
                  <a:gd name="connsiteY3" fmla="*/ 659924 h 695467"/>
                  <a:gd name="connsiteX4" fmla="*/ 254620 w 861429"/>
                  <a:gd name="connsiteY4" fmla="*/ 691463 h 695467"/>
                  <a:gd name="connsiteX5" fmla="*/ 294615 w 861429"/>
                  <a:gd name="connsiteY5" fmla="*/ 690654 h 695467"/>
                  <a:gd name="connsiteX6" fmla="*/ 352300 w 861429"/>
                  <a:gd name="connsiteY6" fmla="*/ 655072 h 695467"/>
                  <a:gd name="connsiteX7" fmla="*/ 396140 w 861429"/>
                  <a:gd name="connsiteY7" fmla="*/ 669629 h 695467"/>
                  <a:gd name="connsiteX8" fmla="*/ 442288 w 861429"/>
                  <a:gd name="connsiteY8" fmla="*/ 666394 h 695467"/>
                  <a:gd name="connsiteX9" fmla="*/ 454594 w 861429"/>
                  <a:gd name="connsiteY9" fmla="*/ 688228 h 695467"/>
                  <a:gd name="connsiteX10" fmla="*/ 480745 w 861429"/>
                  <a:gd name="connsiteY10" fmla="*/ 689846 h 695467"/>
                  <a:gd name="connsiteX11" fmla="*/ 489974 w 861429"/>
                  <a:gd name="connsiteY11" fmla="*/ 655881 h 695467"/>
                  <a:gd name="connsiteX12" fmla="*/ 489974 w 861429"/>
                  <a:gd name="connsiteY12" fmla="*/ 655072 h 695467"/>
                  <a:gd name="connsiteX13" fmla="*/ 490743 w 861429"/>
                  <a:gd name="connsiteY13" fmla="*/ 654263 h 695467"/>
                  <a:gd name="connsiteX14" fmla="*/ 516125 w 861429"/>
                  <a:gd name="connsiteY14" fmla="*/ 640516 h 695467"/>
                  <a:gd name="connsiteX15" fmla="*/ 489205 w 861429"/>
                  <a:gd name="connsiteY15" fmla="*/ 608977 h 695467"/>
                  <a:gd name="connsiteX16" fmla="*/ 487667 w 861429"/>
                  <a:gd name="connsiteY16" fmla="*/ 607360 h 695467"/>
                  <a:gd name="connsiteX17" fmla="*/ 489205 w 861429"/>
                  <a:gd name="connsiteY17" fmla="*/ 606551 h 695467"/>
                  <a:gd name="connsiteX18" fmla="*/ 515356 w 861429"/>
                  <a:gd name="connsiteY18" fmla="*/ 583908 h 695467"/>
                  <a:gd name="connsiteX19" fmla="*/ 505357 w 861429"/>
                  <a:gd name="connsiteY19" fmla="*/ 551561 h 695467"/>
                  <a:gd name="connsiteX20" fmla="*/ 504588 w 861429"/>
                  <a:gd name="connsiteY20" fmla="*/ 549134 h 695467"/>
                  <a:gd name="connsiteX21" fmla="*/ 507664 w 861429"/>
                  <a:gd name="connsiteY21" fmla="*/ 549134 h 695467"/>
                  <a:gd name="connsiteX22" fmla="*/ 557658 w 861429"/>
                  <a:gd name="connsiteY22" fmla="*/ 549134 h 695467"/>
                  <a:gd name="connsiteX23" fmla="*/ 589192 w 861429"/>
                  <a:gd name="connsiteY23" fmla="*/ 521639 h 695467"/>
                  <a:gd name="connsiteX24" fmla="*/ 589962 w 861429"/>
                  <a:gd name="connsiteY24" fmla="*/ 521639 h 695467"/>
                  <a:gd name="connsiteX25" fmla="*/ 590731 w 861429"/>
                  <a:gd name="connsiteY25" fmla="*/ 521639 h 695467"/>
                  <a:gd name="connsiteX26" fmla="*/ 618420 w 861429"/>
                  <a:gd name="connsiteY26" fmla="*/ 525683 h 695467"/>
                  <a:gd name="connsiteX27" fmla="*/ 670721 w 861429"/>
                  <a:gd name="connsiteY27" fmla="*/ 452901 h 695467"/>
                  <a:gd name="connsiteX28" fmla="*/ 670721 w 861429"/>
                  <a:gd name="connsiteY28" fmla="*/ 452092 h 695467"/>
                  <a:gd name="connsiteX29" fmla="*/ 671490 w 861429"/>
                  <a:gd name="connsiteY29" fmla="*/ 452092 h 695467"/>
                  <a:gd name="connsiteX30" fmla="*/ 705332 w 861429"/>
                  <a:gd name="connsiteY30" fmla="*/ 449666 h 695467"/>
                  <a:gd name="connsiteX31" fmla="*/ 715330 w 861429"/>
                  <a:gd name="connsiteY31" fmla="*/ 432684 h 695467"/>
                  <a:gd name="connsiteX32" fmla="*/ 715330 w 861429"/>
                  <a:gd name="connsiteY32" fmla="*/ 431875 h 695467"/>
                  <a:gd name="connsiteX33" fmla="*/ 716100 w 861429"/>
                  <a:gd name="connsiteY33" fmla="*/ 431875 h 695467"/>
                  <a:gd name="connsiteX34" fmla="*/ 744557 w 861429"/>
                  <a:gd name="connsiteY34" fmla="*/ 419745 h 695467"/>
                  <a:gd name="connsiteX35" fmla="*/ 766093 w 861429"/>
                  <a:gd name="connsiteY35" fmla="*/ 391441 h 695467"/>
                  <a:gd name="connsiteX36" fmla="*/ 768401 w 861429"/>
                  <a:gd name="connsiteY36" fmla="*/ 361520 h 695467"/>
                  <a:gd name="connsiteX37" fmla="*/ 746096 w 861429"/>
                  <a:gd name="connsiteY37" fmla="*/ 345346 h 695467"/>
                  <a:gd name="connsiteX38" fmla="*/ 745327 w 861429"/>
                  <a:gd name="connsiteY38" fmla="*/ 344538 h 695467"/>
                  <a:gd name="connsiteX39" fmla="*/ 745327 w 861429"/>
                  <a:gd name="connsiteY39" fmla="*/ 343729 h 695467"/>
                  <a:gd name="connsiteX40" fmla="*/ 745327 w 861429"/>
                  <a:gd name="connsiteY40" fmla="*/ 314616 h 695467"/>
                  <a:gd name="connsiteX41" fmla="*/ 745327 w 861429"/>
                  <a:gd name="connsiteY41" fmla="*/ 313808 h 695467"/>
                  <a:gd name="connsiteX42" fmla="*/ 746096 w 861429"/>
                  <a:gd name="connsiteY42" fmla="*/ 312999 h 695467"/>
                  <a:gd name="connsiteX43" fmla="*/ 795320 w 861429"/>
                  <a:gd name="connsiteY43" fmla="*/ 273374 h 695467"/>
                  <a:gd name="connsiteX44" fmla="*/ 812241 w 861429"/>
                  <a:gd name="connsiteY44" fmla="*/ 232131 h 695467"/>
                  <a:gd name="connsiteX45" fmla="*/ 812241 w 861429"/>
                  <a:gd name="connsiteY45" fmla="*/ 231322 h 695467"/>
                  <a:gd name="connsiteX46" fmla="*/ 813010 w 861429"/>
                  <a:gd name="connsiteY46" fmla="*/ 231322 h 695467"/>
                  <a:gd name="connsiteX47" fmla="*/ 856851 w 861429"/>
                  <a:gd name="connsiteY47" fmla="*/ 215148 h 695467"/>
                  <a:gd name="connsiteX48" fmla="*/ 854544 w 861429"/>
                  <a:gd name="connsiteY48" fmla="*/ 178757 h 695467"/>
                  <a:gd name="connsiteX49" fmla="*/ 827624 w 861429"/>
                  <a:gd name="connsiteY49" fmla="*/ 152879 h 695467"/>
                  <a:gd name="connsiteX50" fmla="*/ 797628 w 861429"/>
                  <a:gd name="connsiteY50" fmla="*/ 148028 h 695467"/>
                  <a:gd name="connsiteX51" fmla="*/ 796859 w 861429"/>
                  <a:gd name="connsiteY51" fmla="*/ 147219 h 695467"/>
                  <a:gd name="connsiteX52" fmla="*/ 796089 w 861429"/>
                  <a:gd name="connsiteY52" fmla="*/ 146410 h 695467"/>
                  <a:gd name="connsiteX53" fmla="*/ 771477 w 861429"/>
                  <a:gd name="connsiteY53" fmla="*/ 67968 h 695467"/>
                  <a:gd name="connsiteX54" fmla="*/ 756094 w 861429"/>
                  <a:gd name="connsiteY54" fmla="*/ 53412 h 695467"/>
                  <a:gd name="connsiteX55" fmla="*/ 754556 w 861429"/>
                  <a:gd name="connsiteY55" fmla="*/ 51794 h 695467"/>
                  <a:gd name="connsiteX56" fmla="*/ 756094 w 861429"/>
                  <a:gd name="connsiteY56" fmla="*/ 50177 h 695467"/>
                  <a:gd name="connsiteX57" fmla="*/ 771477 w 861429"/>
                  <a:gd name="connsiteY57" fmla="*/ 27534 h 695467"/>
                  <a:gd name="connsiteX58" fmla="*/ 769170 w 861429"/>
                  <a:gd name="connsiteY58" fmla="*/ 4890 h 695467"/>
                  <a:gd name="connsiteX59" fmla="*/ 750711 w 861429"/>
                  <a:gd name="connsiteY59" fmla="*/ 26725 h 695467"/>
                  <a:gd name="connsiteX60" fmla="*/ 749941 w 861429"/>
                  <a:gd name="connsiteY60" fmla="*/ 27534 h 695467"/>
                  <a:gd name="connsiteX61" fmla="*/ 749172 w 861429"/>
                  <a:gd name="connsiteY61" fmla="*/ 27534 h 695467"/>
                  <a:gd name="connsiteX62" fmla="*/ 733790 w 861429"/>
                  <a:gd name="connsiteY62" fmla="*/ 25108 h 695467"/>
                  <a:gd name="connsiteX63" fmla="*/ 725329 w 861429"/>
                  <a:gd name="connsiteY63" fmla="*/ 60690 h 695467"/>
                  <a:gd name="connsiteX64" fmla="*/ 724560 w 861429"/>
                  <a:gd name="connsiteY64" fmla="*/ 61498 h 695467"/>
                  <a:gd name="connsiteX65" fmla="*/ 723791 w 861429"/>
                  <a:gd name="connsiteY65" fmla="*/ 61498 h 695467"/>
                  <a:gd name="connsiteX66" fmla="*/ 640724 w 861429"/>
                  <a:gd name="connsiteY66" fmla="*/ 85759 h 695467"/>
                  <a:gd name="connsiteX67" fmla="*/ 639186 w 861429"/>
                  <a:gd name="connsiteY67" fmla="*/ 85759 h 695467"/>
                  <a:gd name="connsiteX68" fmla="*/ 638417 w 861429"/>
                  <a:gd name="connsiteY68" fmla="*/ 84950 h 695467"/>
                  <a:gd name="connsiteX69" fmla="*/ 624573 w 861429"/>
                  <a:gd name="connsiteY69" fmla="*/ 64733 h 695467"/>
                  <a:gd name="connsiteX70" fmla="*/ 606113 w 861429"/>
                  <a:gd name="connsiteY70" fmla="*/ 64733 h 695467"/>
                  <a:gd name="connsiteX71" fmla="*/ 605344 w 861429"/>
                  <a:gd name="connsiteY71" fmla="*/ 64733 h 695467"/>
                  <a:gd name="connsiteX72" fmla="*/ 605344 w 861429"/>
                  <a:gd name="connsiteY72" fmla="*/ 64733 h 695467"/>
                  <a:gd name="connsiteX73" fmla="*/ 586885 w 861429"/>
                  <a:gd name="connsiteY73" fmla="*/ 54220 h 695467"/>
                  <a:gd name="connsiteX74" fmla="*/ 577655 w 861429"/>
                  <a:gd name="connsiteY74" fmla="*/ 78481 h 695467"/>
                  <a:gd name="connsiteX75" fmla="*/ 576886 w 861429"/>
                  <a:gd name="connsiteY75" fmla="*/ 79289 h 695467"/>
                  <a:gd name="connsiteX76" fmla="*/ 576117 w 861429"/>
                  <a:gd name="connsiteY76" fmla="*/ 80098 h 695467"/>
                  <a:gd name="connsiteX77" fmla="*/ 536891 w 861429"/>
                  <a:gd name="connsiteY77" fmla="*/ 93846 h 695467"/>
                  <a:gd name="connsiteX78" fmla="*/ 536122 w 861429"/>
                  <a:gd name="connsiteY78" fmla="*/ 93846 h 695467"/>
                  <a:gd name="connsiteX79" fmla="*/ 535353 w 861429"/>
                  <a:gd name="connsiteY79" fmla="*/ 93846 h 695467"/>
                  <a:gd name="connsiteX80" fmla="*/ 515356 w 861429"/>
                  <a:gd name="connsiteY80" fmla="*/ 85759 h 695467"/>
                  <a:gd name="connsiteX81" fmla="*/ 510741 w 861429"/>
                  <a:gd name="connsiteY81" fmla="*/ 110019 h 695467"/>
                  <a:gd name="connsiteX82" fmla="*/ 509972 w 861429"/>
                  <a:gd name="connsiteY82" fmla="*/ 111637 h 695467"/>
                  <a:gd name="connsiteX83" fmla="*/ 509203 w 861429"/>
                  <a:gd name="connsiteY83" fmla="*/ 111637 h 695467"/>
                  <a:gd name="connsiteX84" fmla="*/ 468439 w 861429"/>
                  <a:gd name="connsiteY84" fmla="*/ 117297 h 695467"/>
                  <a:gd name="connsiteX85" fmla="*/ 472284 w 861429"/>
                  <a:gd name="connsiteY85" fmla="*/ 137515 h 695467"/>
                  <a:gd name="connsiteX86" fmla="*/ 496896 w 861429"/>
                  <a:gd name="connsiteY86" fmla="*/ 159349 h 695467"/>
                  <a:gd name="connsiteX87" fmla="*/ 498435 w 861429"/>
                  <a:gd name="connsiteY87" fmla="*/ 160966 h 695467"/>
                  <a:gd name="connsiteX88" fmla="*/ 496896 w 861429"/>
                  <a:gd name="connsiteY88" fmla="*/ 162584 h 695467"/>
                  <a:gd name="connsiteX89" fmla="*/ 476130 w 861429"/>
                  <a:gd name="connsiteY89" fmla="*/ 188462 h 695467"/>
                  <a:gd name="connsiteX90" fmla="*/ 472284 w 861429"/>
                  <a:gd name="connsiteY90" fmla="*/ 227278 h 695467"/>
                  <a:gd name="connsiteX91" fmla="*/ 486129 w 861429"/>
                  <a:gd name="connsiteY91" fmla="*/ 260435 h 695467"/>
                  <a:gd name="connsiteX92" fmla="*/ 487667 w 861429"/>
                  <a:gd name="connsiteY92" fmla="*/ 253156 h 695467"/>
                  <a:gd name="connsiteX93" fmla="*/ 496127 w 861429"/>
                  <a:gd name="connsiteY93" fmla="*/ 199783 h 695467"/>
                  <a:gd name="connsiteX94" fmla="*/ 496127 w 861429"/>
                  <a:gd name="connsiteY94" fmla="*/ 199783 h 695467"/>
                  <a:gd name="connsiteX95" fmla="*/ 496127 w 861429"/>
                  <a:gd name="connsiteY95" fmla="*/ 198975 h 695467"/>
                  <a:gd name="connsiteX96" fmla="*/ 509972 w 861429"/>
                  <a:gd name="connsiteY96" fmla="*/ 174714 h 695467"/>
                  <a:gd name="connsiteX97" fmla="*/ 509972 w 861429"/>
                  <a:gd name="connsiteY97" fmla="*/ 173097 h 695467"/>
                  <a:gd name="connsiteX98" fmla="*/ 511510 w 861429"/>
                  <a:gd name="connsiteY98" fmla="*/ 173097 h 695467"/>
                  <a:gd name="connsiteX99" fmla="*/ 529200 w 861429"/>
                  <a:gd name="connsiteY99" fmla="*/ 175523 h 695467"/>
                  <a:gd name="connsiteX100" fmla="*/ 529969 w 861429"/>
                  <a:gd name="connsiteY100" fmla="*/ 175523 h 695467"/>
                  <a:gd name="connsiteX101" fmla="*/ 530738 w 861429"/>
                  <a:gd name="connsiteY101" fmla="*/ 177140 h 695467"/>
                  <a:gd name="connsiteX102" fmla="*/ 533815 w 861429"/>
                  <a:gd name="connsiteY102" fmla="*/ 197357 h 695467"/>
                  <a:gd name="connsiteX103" fmla="*/ 533815 w 861429"/>
                  <a:gd name="connsiteY103" fmla="*/ 198166 h 695467"/>
                  <a:gd name="connsiteX104" fmla="*/ 533815 w 861429"/>
                  <a:gd name="connsiteY104" fmla="*/ 198166 h 695467"/>
                  <a:gd name="connsiteX105" fmla="*/ 525354 w 861429"/>
                  <a:gd name="connsiteY105" fmla="*/ 246687 h 695467"/>
                  <a:gd name="connsiteX106" fmla="*/ 528431 w 861429"/>
                  <a:gd name="connsiteY106" fmla="*/ 293591 h 695467"/>
                  <a:gd name="connsiteX107" fmla="*/ 535353 w 861429"/>
                  <a:gd name="connsiteY107" fmla="*/ 319468 h 695467"/>
                  <a:gd name="connsiteX108" fmla="*/ 536122 w 861429"/>
                  <a:gd name="connsiteY108" fmla="*/ 319468 h 695467"/>
                  <a:gd name="connsiteX109" fmla="*/ 535353 w 861429"/>
                  <a:gd name="connsiteY109" fmla="*/ 320277 h 695467"/>
                  <a:gd name="connsiteX110" fmla="*/ 526124 w 861429"/>
                  <a:gd name="connsiteY110" fmla="*/ 345346 h 695467"/>
                  <a:gd name="connsiteX111" fmla="*/ 526124 w 861429"/>
                  <a:gd name="connsiteY111" fmla="*/ 345346 h 695467"/>
                  <a:gd name="connsiteX112" fmla="*/ 526124 w 861429"/>
                  <a:gd name="connsiteY112" fmla="*/ 346155 h 695467"/>
                  <a:gd name="connsiteX113" fmla="*/ 511510 w 861429"/>
                  <a:gd name="connsiteY113" fmla="*/ 359903 h 695467"/>
                  <a:gd name="connsiteX114" fmla="*/ 506895 w 861429"/>
                  <a:gd name="connsiteY114" fmla="*/ 368798 h 695467"/>
                  <a:gd name="connsiteX115" fmla="*/ 512279 w 861429"/>
                  <a:gd name="connsiteY115" fmla="*/ 384972 h 695467"/>
                  <a:gd name="connsiteX116" fmla="*/ 512279 w 861429"/>
                  <a:gd name="connsiteY116" fmla="*/ 385781 h 695467"/>
                  <a:gd name="connsiteX117" fmla="*/ 512279 w 861429"/>
                  <a:gd name="connsiteY117" fmla="*/ 386589 h 695467"/>
                  <a:gd name="connsiteX118" fmla="*/ 506126 w 861429"/>
                  <a:gd name="connsiteY118" fmla="*/ 402763 h 695467"/>
                  <a:gd name="connsiteX119" fmla="*/ 505357 w 861429"/>
                  <a:gd name="connsiteY119" fmla="*/ 403571 h 695467"/>
                  <a:gd name="connsiteX120" fmla="*/ 504588 w 861429"/>
                  <a:gd name="connsiteY120" fmla="*/ 403571 h 695467"/>
                  <a:gd name="connsiteX121" fmla="*/ 489205 w 861429"/>
                  <a:gd name="connsiteY121" fmla="*/ 407615 h 695467"/>
                  <a:gd name="connsiteX122" fmla="*/ 488436 w 861429"/>
                  <a:gd name="connsiteY122" fmla="*/ 425406 h 695467"/>
                  <a:gd name="connsiteX123" fmla="*/ 488436 w 861429"/>
                  <a:gd name="connsiteY123" fmla="*/ 426215 h 695467"/>
                  <a:gd name="connsiteX124" fmla="*/ 488436 w 861429"/>
                  <a:gd name="connsiteY124" fmla="*/ 426215 h 695467"/>
                  <a:gd name="connsiteX125" fmla="*/ 468439 w 861429"/>
                  <a:gd name="connsiteY125" fmla="*/ 460179 h 695467"/>
                  <a:gd name="connsiteX126" fmla="*/ 468439 w 861429"/>
                  <a:gd name="connsiteY126" fmla="*/ 460179 h 695467"/>
                  <a:gd name="connsiteX127" fmla="*/ 467670 w 861429"/>
                  <a:gd name="connsiteY127" fmla="*/ 460988 h 695467"/>
                  <a:gd name="connsiteX128" fmla="*/ 438442 w 861429"/>
                  <a:gd name="connsiteY128" fmla="*/ 469884 h 695467"/>
                  <a:gd name="connsiteX129" fmla="*/ 419214 w 861429"/>
                  <a:gd name="connsiteY129" fmla="*/ 497379 h 695467"/>
                  <a:gd name="connsiteX130" fmla="*/ 418445 w 861429"/>
                  <a:gd name="connsiteY130" fmla="*/ 498187 h 695467"/>
                  <a:gd name="connsiteX131" fmla="*/ 417676 w 861429"/>
                  <a:gd name="connsiteY131" fmla="*/ 498187 h 695467"/>
                  <a:gd name="connsiteX132" fmla="*/ 396140 w 861429"/>
                  <a:gd name="connsiteY132" fmla="*/ 496570 h 695467"/>
                  <a:gd name="connsiteX133" fmla="*/ 389987 w 861429"/>
                  <a:gd name="connsiteY133" fmla="*/ 531344 h 695467"/>
                  <a:gd name="connsiteX134" fmla="*/ 389987 w 861429"/>
                  <a:gd name="connsiteY134" fmla="*/ 532152 h 695467"/>
                  <a:gd name="connsiteX135" fmla="*/ 389987 w 861429"/>
                  <a:gd name="connsiteY135" fmla="*/ 532152 h 695467"/>
                  <a:gd name="connsiteX136" fmla="*/ 373066 w 861429"/>
                  <a:gd name="connsiteY136" fmla="*/ 551561 h 695467"/>
                  <a:gd name="connsiteX137" fmla="*/ 373066 w 861429"/>
                  <a:gd name="connsiteY137" fmla="*/ 552369 h 695467"/>
                  <a:gd name="connsiteX138" fmla="*/ 372297 w 861429"/>
                  <a:gd name="connsiteY138" fmla="*/ 552369 h 695467"/>
                  <a:gd name="connsiteX139" fmla="*/ 319996 w 861429"/>
                  <a:gd name="connsiteY139" fmla="*/ 576630 h 695467"/>
                  <a:gd name="connsiteX140" fmla="*/ 313074 w 861429"/>
                  <a:gd name="connsiteY140" fmla="*/ 601699 h 695467"/>
                  <a:gd name="connsiteX141" fmla="*/ 313074 w 861429"/>
                  <a:gd name="connsiteY141" fmla="*/ 602508 h 695467"/>
                  <a:gd name="connsiteX142" fmla="*/ 311535 w 861429"/>
                  <a:gd name="connsiteY142" fmla="*/ 603316 h 695467"/>
                  <a:gd name="connsiteX143" fmla="*/ 277694 w 861429"/>
                  <a:gd name="connsiteY143" fmla="*/ 614638 h 695467"/>
                  <a:gd name="connsiteX144" fmla="*/ 276155 w 861429"/>
                  <a:gd name="connsiteY144" fmla="*/ 615447 h 695467"/>
                  <a:gd name="connsiteX145" fmla="*/ 275386 w 861429"/>
                  <a:gd name="connsiteY145" fmla="*/ 613021 h 695467"/>
                  <a:gd name="connsiteX146" fmla="*/ 270771 w 861429"/>
                  <a:gd name="connsiteY146" fmla="*/ 592804 h 695467"/>
                  <a:gd name="connsiteX147" fmla="*/ 235391 w 861429"/>
                  <a:gd name="connsiteY147" fmla="*/ 585525 h 695467"/>
                  <a:gd name="connsiteX148" fmla="*/ 233853 w 861429"/>
                  <a:gd name="connsiteY148" fmla="*/ 585525 h 695467"/>
                  <a:gd name="connsiteX149" fmla="*/ 233853 w 861429"/>
                  <a:gd name="connsiteY149" fmla="*/ 583908 h 695467"/>
                  <a:gd name="connsiteX150" fmla="*/ 230776 w 861429"/>
                  <a:gd name="connsiteY150" fmla="*/ 556413 h 695467"/>
                  <a:gd name="connsiteX151" fmla="*/ 206164 w 861429"/>
                  <a:gd name="connsiteY151" fmla="*/ 523257 h 695467"/>
                  <a:gd name="connsiteX152" fmla="*/ 173091 w 861429"/>
                  <a:gd name="connsiteY152" fmla="*/ 523257 h 695467"/>
                  <a:gd name="connsiteX153" fmla="*/ 172322 w 861429"/>
                  <a:gd name="connsiteY153" fmla="*/ 523257 h 695467"/>
                  <a:gd name="connsiteX154" fmla="*/ 171553 w 861429"/>
                  <a:gd name="connsiteY154" fmla="*/ 522448 h 695467"/>
                  <a:gd name="connsiteX155" fmla="*/ 103100 w 861429"/>
                  <a:gd name="connsiteY155" fmla="*/ 465840 h 695467"/>
                  <a:gd name="connsiteX156" fmla="*/ 103100 w 861429"/>
                  <a:gd name="connsiteY156" fmla="*/ 465840 h 695467"/>
                  <a:gd name="connsiteX157" fmla="*/ 103100 w 861429"/>
                  <a:gd name="connsiteY157" fmla="*/ 465031 h 695467"/>
                  <a:gd name="connsiteX158" fmla="*/ 81565 w 861429"/>
                  <a:gd name="connsiteY158" fmla="*/ 434302 h 695467"/>
                  <a:gd name="connsiteX159" fmla="*/ 46954 w 861429"/>
                  <a:gd name="connsiteY159" fmla="*/ 460179 h 695467"/>
                  <a:gd name="connsiteX160" fmla="*/ 46184 w 861429"/>
                  <a:gd name="connsiteY160" fmla="*/ 460988 h 695467"/>
                  <a:gd name="connsiteX161" fmla="*/ 45416 w 861429"/>
                  <a:gd name="connsiteY161" fmla="*/ 460988 h 695467"/>
                  <a:gd name="connsiteX162" fmla="*/ 26187 w 861429"/>
                  <a:gd name="connsiteY162" fmla="*/ 460179 h 695467"/>
                  <a:gd name="connsiteX163" fmla="*/ 26956 w 861429"/>
                  <a:gd name="connsiteY163" fmla="*/ 465031 h 695467"/>
                  <a:gd name="connsiteX164" fmla="*/ 27725 w 861429"/>
                  <a:gd name="connsiteY164" fmla="*/ 465840 h 695467"/>
                  <a:gd name="connsiteX165" fmla="*/ 26956 w 861429"/>
                  <a:gd name="connsiteY165" fmla="*/ 466649 h 695467"/>
                  <a:gd name="connsiteX166" fmla="*/ 16188 w 861429"/>
                  <a:gd name="connsiteY166" fmla="*/ 477970 h 695467"/>
                  <a:gd name="connsiteX167" fmla="*/ 20034 w 861429"/>
                  <a:gd name="connsiteY167" fmla="*/ 494144 h 695467"/>
                  <a:gd name="connsiteX168" fmla="*/ 20034 w 861429"/>
                  <a:gd name="connsiteY168" fmla="*/ 494953 h 695467"/>
                  <a:gd name="connsiteX169" fmla="*/ 19265 w 861429"/>
                  <a:gd name="connsiteY169" fmla="*/ 495762 h 695467"/>
                  <a:gd name="connsiteX170" fmla="*/ 4651 w 861429"/>
                  <a:gd name="connsiteY170" fmla="*/ 512744 h 695467"/>
                  <a:gd name="connsiteX171" fmla="*/ 17727 w 861429"/>
                  <a:gd name="connsiteY171" fmla="*/ 539430 h 69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861429" h="695467">
                    <a:moveTo>
                      <a:pt x="17727" y="539430"/>
                    </a:moveTo>
                    <a:lnTo>
                      <a:pt x="103100" y="575821"/>
                    </a:lnTo>
                    <a:lnTo>
                      <a:pt x="181552" y="594421"/>
                    </a:lnTo>
                    <a:lnTo>
                      <a:pt x="197704" y="659924"/>
                    </a:lnTo>
                    <a:lnTo>
                      <a:pt x="254620" y="691463"/>
                    </a:lnTo>
                    <a:lnTo>
                      <a:pt x="294615" y="690654"/>
                    </a:lnTo>
                    <a:lnTo>
                      <a:pt x="352300" y="655072"/>
                    </a:lnTo>
                    <a:lnTo>
                      <a:pt x="396140" y="669629"/>
                    </a:lnTo>
                    <a:lnTo>
                      <a:pt x="442288" y="666394"/>
                    </a:lnTo>
                    <a:lnTo>
                      <a:pt x="454594" y="688228"/>
                    </a:lnTo>
                    <a:lnTo>
                      <a:pt x="480745" y="689846"/>
                    </a:lnTo>
                    <a:lnTo>
                      <a:pt x="489974" y="655881"/>
                    </a:lnTo>
                    <a:lnTo>
                      <a:pt x="489974" y="655072"/>
                    </a:lnTo>
                    <a:lnTo>
                      <a:pt x="490743" y="654263"/>
                    </a:lnTo>
                    <a:lnTo>
                      <a:pt x="516125" y="640516"/>
                    </a:lnTo>
                    <a:lnTo>
                      <a:pt x="489205" y="608977"/>
                    </a:lnTo>
                    <a:lnTo>
                      <a:pt x="487667" y="607360"/>
                    </a:lnTo>
                    <a:lnTo>
                      <a:pt x="489205" y="606551"/>
                    </a:lnTo>
                    <a:lnTo>
                      <a:pt x="515356" y="583908"/>
                    </a:lnTo>
                    <a:lnTo>
                      <a:pt x="505357" y="551561"/>
                    </a:lnTo>
                    <a:lnTo>
                      <a:pt x="504588" y="549134"/>
                    </a:lnTo>
                    <a:lnTo>
                      <a:pt x="507664" y="549134"/>
                    </a:lnTo>
                    <a:lnTo>
                      <a:pt x="557658" y="549134"/>
                    </a:lnTo>
                    <a:lnTo>
                      <a:pt x="589192" y="521639"/>
                    </a:lnTo>
                    <a:lnTo>
                      <a:pt x="589962" y="521639"/>
                    </a:lnTo>
                    <a:lnTo>
                      <a:pt x="590731" y="521639"/>
                    </a:lnTo>
                    <a:lnTo>
                      <a:pt x="618420" y="525683"/>
                    </a:lnTo>
                    <a:lnTo>
                      <a:pt x="670721" y="452901"/>
                    </a:lnTo>
                    <a:lnTo>
                      <a:pt x="670721" y="452092"/>
                    </a:lnTo>
                    <a:lnTo>
                      <a:pt x="671490" y="452092"/>
                    </a:lnTo>
                    <a:lnTo>
                      <a:pt x="705332" y="449666"/>
                    </a:lnTo>
                    <a:lnTo>
                      <a:pt x="715330" y="432684"/>
                    </a:lnTo>
                    <a:lnTo>
                      <a:pt x="715330" y="431875"/>
                    </a:lnTo>
                    <a:lnTo>
                      <a:pt x="716100" y="431875"/>
                    </a:lnTo>
                    <a:lnTo>
                      <a:pt x="744557" y="419745"/>
                    </a:lnTo>
                    <a:lnTo>
                      <a:pt x="766093" y="391441"/>
                    </a:lnTo>
                    <a:lnTo>
                      <a:pt x="768401" y="361520"/>
                    </a:lnTo>
                    <a:lnTo>
                      <a:pt x="746096" y="345346"/>
                    </a:lnTo>
                    <a:lnTo>
                      <a:pt x="745327" y="344538"/>
                    </a:lnTo>
                    <a:lnTo>
                      <a:pt x="745327" y="343729"/>
                    </a:lnTo>
                    <a:lnTo>
                      <a:pt x="745327" y="314616"/>
                    </a:lnTo>
                    <a:lnTo>
                      <a:pt x="745327" y="313808"/>
                    </a:lnTo>
                    <a:lnTo>
                      <a:pt x="746096" y="312999"/>
                    </a:lnTo>
                    <a:lnTo>
                      <a:pt x="795320" y="273374"/>
                    </a:lnTo>
                    <a:lnTo>
                      <a:pt x="812241" y="232131"/>
                    </a:lnTo>
                    <a:lnTo>
                      <a:pt x="812241" y="231322"/>
                    </a:lnTo>
                    <a:lnTo>
                      <a:pt x="813010" y="231322"/>
                    </a:lnTo>
                    <a:lnTo>
                      <a:pt x="856851" y="215148"/>
                    </a:lnTo>
                    <a:lnTo>
                      <a:pt x="854544" y="178757"/>
                    </a:lnTo>
                    <a:lnTo>
                      <a:pt x="827624" y="152879"/>
                    </a:lnTo>
                    <a:lnTo>
                      <a:pt x="797628" y="148028"/>
                    </a:lnTo>
                    <a:lnTo>
                      <a:pt x="796859" y="147219"/>
                    </a:lnTo>
                    <a:lnTo>
                      <a:pt x="796089" y="146410"/>
                    </a:lnTo>
                    <a:lnTo>
                      <a:pt x="771477" y="67968"/>
                    </a:lnTo>
                    <a:lnTo>
                      <a:pt x="756094" y="53412"/>
                    </a:lnTo>
                    <a:lnTo>
                      <a:pt x="754556" y="51794"/>
                    </a:lnTo>
                    <a:lnTo>
                      <a:pt x="756094" y="50177"/>
                    </a:lnTo>
                    <a:lnTo>
                      <a:pt x="771477" y="27534"/>
                    </a:lnTo>
                    <a:lnTo>
                      <a:pt x="769170" y="4890"/>
                    </a:lnTo>
                    <a:lnTo>
                      <a:pt x="750711" y="26725"/>
                    </a:lnTo>
                    <a:lnTo>
                      <a:pt x="749941" y="27534"/>
                    </a:lnTo>
                    <a:lnTo>
                      <a:pt x="749172" y="27534"/>
                    </a:lnTo>
                    <a:lnTo>
                      <a:pt x="733790" y="25108"/>
                    </a:lnTo>
                    <a:lnTo>
                      <a:pt x="725329" y="60690"/>
                    </a:lnTo>
                    <a:lnTo>
                      <a:pt x="724560" y="61498"/>
                    </a:lnTo>
                    <a:lnTo>
                      <a:pt x="723791" y="61498"/>
                    </a:lnTo>
                    <a:lnTo>
                      <a:pt x="640724" y="85759"/>
                    </a:lnTo>
                    <a:lnTo>
                      <a:pt x="639186" y="85759"/>
                    </a:lnTo>
                    <a:lnTo>
                      <a:pt x="638417" y="84950"/>
                    </a:lnTo>
                    <a:lnTo>
                      <a:pt x="624573" y="64733"/>
                    </a:lnTo>
                    <a:lnTo>
                      <a:pt x="606113" y="64733"/>
                    </a:lnTo>
                    <a:lnTo>
                      <a:pt x="605344" y="64733"/>
                    </a:lnTo>
                    <a:lnTo>
                      <a:pt x="605344" y="64733"/>
                    </a:lnTo>
                    <a:lnTo>
                      <a:pt x="586885" y="54220"/>
                    </a:lnTo>
                    <a:lnTo>
                      <a:pt x="577655" y="78481"/>
                    </a:lnTo>
                    <a:lnTo>
                      <a:pt x="576886" y="79289"/>
                    </a:lnTo>
                    <a:lnTo>
                      <a:pt x="576117" y="80098"/>
                    </a:lnTo>
                    <a:lnTo>
                      <a:pt x="536891" y="93846"/>
                    </a:lnTo>
                    <a:lnTo>
                      <a:pt x="536122" y="93846"/>
                    </a:lnTo>
                    <a:lnTo>
                      <a:pt x="535353" y="93846"/>
                    </a:lnTo>
                    <a:lnTo>
                      <a:pt x="515356" y="85759"/>
                    </a:lnTo>
                    <a:lnTo>
                      <a:pt x="510741" y="110019"/>
                    </a:lnTo>
                    <a:lnTo>
                      <a:pt x="509972" y="111637"/>
                    </a:lnTo>
                    <a:lnTo>
                      <a:pt x="509203" y="111637"/>
                    </a:lnTo>
                    <a:lnTo>
                      <a:pt x="468439" y="117297"/>
                    </a:lnTo>
                    <a:lnTo>
                      <a:pt x="472284" y="137515"/>
                    </a:lnTo>
                    <a:lnTo>
                      <a:pt x="496896" y="159349"/>
                    </a:lnTo>
                    <a:lnTo>
                      <a:pt x="498435" y="160966"/>
                    </a:lnTo>
                    <a:lnTo>
                      <a:pt x="496896" y="162584"/>
                    </a:lnTo>
                    <a:lnTo>
                      <a:pt x="476130" y="188462"/>
                    </a:lnTo>
                    <a:lnTo>
                      <a:pt x="472284" y="227278"/>
                    </a:lnTo>
                    <a:lnTo>
                      <a:pt x="486129" y="260435"/>
                    </a:lnTo>
                    <a:lnTo>
                      <a:pt x="487667" y="253156"/>
                    </a:lnTo>
                    <a:lnTo>
                      <a:pt x="496127" y="199783"/>
                    </a:lnTo>
                    <a:lnTo>
                      <a:pt x="496127" y="199783"/>
                    </a:lnTo>
                    <a:lnTo>
                      <a:pt x="496127" y="198975"/>
                    </a:lnTo>
                    <a:lnTo>
                      <a:pt x="509972" y="174714"/>
                    </a:lnTo>
                    <a:lnTo>
                      <a:pt x="509972" y="173097"/>
                    </a:lnTo>
                    <a:lnTo>
                      <a:pt x="511510" y="173097"/>
                    </a:lnTo>
                    <a:lnTo>
                      <a:pt x="529200" y="175523"/>
                    </a:lnTo>
                    <a:lnTo>
                      <a:pt x="529969" y="175523"/>
                    </a:lnTo>
                    <a:lnTo>
                      <a:pt x="530738" y="177140"/>
                    </a:lnTo>
                    <a:lnTo>
                      <a:pt x="533815" y="197357"/>
                    </a:lnTo>
                    <a:lnTo>
                      <a:pt x="533815" y="198166"/>
                    </a:lnTo>
                    <a:lnTo>
                      <a:pt x="533815" y="198166"/>
                    </a:lnTo>
                    <a:lnTo>
                      <a:pt x="525354" y="246687"/>
                    </a:lnTo>
                    <a:lnTo>
                      <a:pt x="528431" y="293591"/>
                    </a:lnTo>
                    <a:lnTo>
                      <a:pt x="535353" y="319468"/>
                    </a:lnTo>
                    <a:lnTo>
                      <a:pt x="536122" y="319468"/>
                    </a:lnTo>
                    <a:lnTo>
                      <a:pt x="535353" y="320277"/>
                    </a:lnTo>
                    <a:lnTo>
                      <a:pt x="526124" y="345346"/>
                    </a:lnTo>
                    <a:lnTo>
                      <a:pt x="526124" y="345346"/>
                    </a:lnTo>
                    <a:lnTo>
                      <a:pt x="526124" y="346155"/>
                    </a:lnTo>
                    <a:lnTo>
                      <a:pt x="511510" y="359903"/>
                    </a:lnTo>
                    <a:lnTo>
                      <a:pt x="506895" y="368798"/>
                    </a:lnTo>
                    <a:lnTo>
                      <a:pt x="512279" y="384972"/>
                    </a:lnTo>
                    <a:lnTo>
                      <a:pt x="512279" y="385781"/>
                    </a:lnTo>
                    <a:lnTo>
                      <a:pt x="512279" y="386589"/>
                    </a:lnTo>
                    <a:lnTo>
                      <a:pt x="506126" y="402763"/>
                    </a:lnTo>
                    <a:lnTo>
                      <a:pt x="505357" y="403571"/>
                    </a:lnTo>
                    <a:lnTo>
                      <a:pt x="504588" y="403571"/>
                    </a:lnTo>
                    <a:lnTo>
                      <a:pt x="489205" y="407615"/>
                    </a:lnTo>
                    <a:lnTo>
                      <a:pt x="488436" y="425406"/>
                    </a:lnTo>
                    <a:lnTo>
                      <a:pt x="488436" y="426215"/>
                    </a:lnTo>
                    <a:lnTo>
                      <a:pt x="488436" y="426215"/>
                    </a:lnTo>
                    <a:lnTo>
                      <a:pt x="468439" y="460179"/>
                    </a:lnTo>
                    <a:lnTo>
                      <a:pt x="468439" y="460179"/>
                    </a:lnTo>
                    <a:lnTo>
                      <a:pt x="467670" y="460988"/>
                    </a:lnTo>
                    <a:lnTo>
                      <a:pt x="438442" y="469884"/>
                    </a:lnTo>
                    <a:lnTo>
                      <a:pt x="419214" y="497379"/>
                    </a:lnTo>
                    <a:lnTo>
                      <a:pt x="418445" y="498187"/>
                    </a:lnTo>
                    <a:lnTo>
                      <a:pt x="417676" y="498187"/>
                    </a:lnTo>
                    <a:lnTo>
                      <a:pt x="396140" y="496570"/>
                    </a:lnTo>
                    <a:lnTo>
                      <a:pt x="389987" y="531344"/>
                    </a:lnTo>
                    <a:lnTo>
                      <a:pt x="389987" y="532152"/>
                    </a:lnTo>
                    <a:lnTo>
                      <a:pt x="389987" y="532152"/>
                    </a:lnTo>
                    <a:lnTo>
                      <a:pt x="373066" y="551561"/>
                    </a:lnTo>
                    <a:lnTo>
                      <a:pt x="373066" y="552369"/>
                    </a:lnTo>
                    <a:lnTo>
                      <a:pt x="372297" y="552369"/>
                    </a:lnTo>
                    <a:lnTo>
                      <a:pt x="319996" y="576630"/>
                    </a:lnTo>
                    <a:lnTo>
                      <a:pt x="313074" y="601699"/>
                    </a:lnTo>
                    <a:lnTo>
                      <a:pt x="313074" y="602508"/>
                    </a:lnTo>
                    <a:lnTo>
                      <a:pt x="311535" y="603316"/>
                    </a:lnTo>
                    <a:lnTo>
                      <a:pt x="277694" y="614638"/>
                    </a:lnTo>
                    <a:lnTo>
                      <a:pt x="276155" y="615447"/>
                    </a:lnTo>
                    <a:lnTo>
                      <a:pt x="275386" y="613021"/>
                    </a:lnTo>
                    <a:lnTo>
                      <a:pt x="270771" y="592804"/>
                    </a:lnTo>
                    <a:lnTo>
                      <a:pt x="235391" y="585525"/>
                    </a:lnTo>
                    <a:lnTo>
                      <a:pt x="233853" y="585525"/>
                    </a:lnTo>
                    <a:lnTo>
                      <a:pt x="233853" y="583908"/>
                    </a:lnTo>
                    <a:lnTo>
                      <a:pt x="230776" y="556413"/>
                    </a:lnTo>
                    <a:lnTo>
                      <a:pt x="206164" y="523257"/>
                    </a:lnTo>
                    <a:lnTo>
                      <a:pt x="173091" y="523257"/>
                    </a:lnTo>
                    <a:lnTo>
                      <a:pt x="172322" y="523257"/>
                    </a:lnTo>
                    <a:lnTo>
                      <a:pt x="171553" y="522448"/>
                    </a:lnTo>
                    <a:lnTo>
                      <a:pt x="103100" y="465840"/>
                    </a:lnTo>
                    <a:lnTo>
                      <a:pt x="103100" y="465840"/>
                    </a:lnTo>
                    <a:lnTo>
                      <a:pt x="103100" y="465031"/>
                    </a:lnTo>
                    <a:lnTo>
                      <a:pt x="81565" y="434302"/>
                    </a:lnTo>
                    <a:lnTo>
                      <a:pt x="46954" y="460179"/>
                    </a:lnTo>
                    <a:lnTo>
                      <a:pt x="46184" y="460988"/>
                    </a:lnTo>
                    <a:lnTo>
                      <a:pt x="45416" y="460988"/>
                    </a:lnTo>
                    <a:lnTo>
                      <a:pt x="26187" y="460179"/>
                    </a:lnTo>
                    <a:lnTo>
                      <a:pt x="26956" y="465031"/>
                    </a:lnTo>
                    <a:lnTo>
                      <a:pt x="27725" y="465840"/>
                    </a:lnTo>
                    <a:lnTo>
                      <a:pt x="26956" y="466649"/>
                    </a:lnTo>
                    <a:lnTo>
                      <a:pt x="16188" y="477970"/>
                    </a:lnTo>
                    <a:lnTo>
                      <a:pt x="20034" y="494144"/>
                    </a:lnTo>
                    <a:lnTo>
                      <a:pt x="20034" y="494953"/>
                    </a:lnTo>
                    <a:lnTo>
                      <a:pt x="19265" y="495762"/>
                    </a:lnTo>
                    <a:lnTo>
                      <a:pt x="4651" y="512744"/>
                    </a:lnTo>
                    <a:lnTo>
                      <a:pt x="17727" y="53943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7" name="Полилиния: фигура 146">
                <a:extLst>
                  <a:ext uri="{FF2B5EF4-FFF2-40B4-BE49-F238E27FC236}">
                    <a16:creationId xmlns:a16="http://schemas.microsoft.com/office/drawing/2014/main" xmlns="" id="{5693F62E-4EB0-4D8A-BAF2-9AFCFB733FDA}"/>
                  </a:ext>
                </a:extLst>
              </p:cNvPr>
              <p:cNvSpPr/>
              <p:nvPr/>
            </p:nvSpPr>
            <p:spPr>
              <a:xfrm>
                <a:off x="9931400" y="2715973"/>
                <a:ext cx="515319" cy="347734"/>
              </a:xfrm>
              <a:custGeom>
                <a:avLst/>
                <a:gdLst>
                  <a:gd name="connsiteX0" fmla="*/ 21572 w 515319"/>
                  <a:gd name="connsiteY0" fmla="*/ 297634 h 347733"/>
                  <a:gd name="connsiteX1" fmla="*/ 150787 w 515319"/>
                  <a:gd name="connsiteY1" fmla="*/ 246687 h 347733"/>
                  <a:gd name="connsiteX2" fmla="*/ 196935 w 515319"/>
                  <a:gd name="connsiteY2" fmla="*/ 243452 h 347733"/>
                  <a:gd name="connsiteX3" fmla="*/ 204626 w 515319"/>
                  <a:gd name="connsiteY3" fmla="*/ 255582 h 347733"/>
                  <a:gd name="connsiteX4" fmla="*/ 273848 w 515319"/>
                  <a:gd name="connsiteY4" fmla="*/ 271756 h 347733"/>
                  <a:gd name="connsiteX5" fmla="*/ 279232 w 515319"/>
                  <a:gd name="connsiteY5" fmla="*/ 304103 h 347733"/>
                  <a:gd name="connsiteX6" fmla="*/ 305382 w 515319"/>
                  <a:gd name="connsiteY6" fmla="*/ 317851 h 347733"/>
                  <a:gd name="connsiteX7" fmla="*/ 378450 w 515319"/>
                  <a:gd name="connsiteY7" fmla="*/ 326747 h 347733"/>
                  <a:gd name="connsiteX8" fmla="*/ 407677 w 515319"/>
                  <a:gd name="connsiteY8" fmla="*/ 330790 h 347733"/>
                  <a:gd name="connsiteX9" fmla="*/ 422291 w 515319"/>
                  <a:gd name="connsiteY9" fmla="*/ 345346 h 347733"/>
                  <a:gd name="connsiteX10" fmla="*/ 445365 w 515319"/>
                  <a:gd name="connsiteY10" fmla="*/ 337260 h 347733"/>
                  <a:gd name="connsiteX11" fmla="*/ 466900 w 515319"/>
                  <a:gd name="connsiteY11" fmla="*/ 317851 h 347733"/>
                  <a:gd name="connsiteX12" fmla="*/ 481514 w 515319"/>
                  <a:gd name="connsiteY12" fmla="*/ 279034 h 347733"/>
                  <a:gd name="connsiteX13" fmla="*/ 456902 w 515319"/>
                  <a:gd name="connsiteY13" fmla="*/ 247496 h 347733"/>
                  <a:gd name="connsiteX14" fmla="*/ 459978 w 515319"/>
                  <a:gd name="connsiteY14" fmla="*/ 198975 h 347733"/>
                  <a:gd name="connsiteX15" fmla="*/ 476130 w 515319"/>
                  <a:gd name="connsiteY15" fmla="*/ 193314 h 347733"/>
                  <a:gd name="connsiteX16" fmla="*/ 476899 w 515319"/>
                  <a:gd name="connsiteY16" fmla="*/ 171479 h 347733"/>
                  <a:gd name="connsiteX17" fmla="*/ 497666 w 515319"/>
                  <a:gd name="connsiteY17" fmla="*/ 170671 h 347733"/>
                  <a:gd name="connsiteX18" fmla="*/ 503819 w 515319"/>
                  <a:gd name="connsiteY18" fmla="*/ 146410 h 347733"/>
                  <a:gd name="connsiteX19" fmla="*/ 489974 w 515319"/>
                  <a:gd name="connsiteY19" fmla="*/ 118915 h 347733"/>
                  <a:gd name="connsiteX20" fmla="*/ 489974 w 515319"/>
                  <a:gd name="connsiteY20" fmla="*/ 118106 h 347733"/>
                  <a:gd name="connsiteX21" fmla="*/ 490743 w 515319"/>
                  <a:gd name="connsiteY21" fmla="*/ 116489 h 347733"/>
                  <a:gd name="connsiteX22" fmla="*/ 505357 w 515319"/>
                  <a:gd name="connsiteY22" fmla="*/ 99507 h 347733"/>
                  <a:gd name="connsiteX23" fmla="*/ 501511 w 515319"/>
                  <a:gd name="connsiteY23" fmla="*/ 83333 h 347733"/>
                  <a:gd name="connsiteX24" fmla="*/ 500742 w 515319"/>
                  <a:gd name="connsiteY24" fmla="*/ 81715 h 347733"/>
                  <a:gd name="connsiteX25" fmla="*/ 501511 w 515319"/>
                  <a:gd name="connsiteY25" fmla="*/ 80907 h 347733"/>
                  <a:gd name="connsiteX26" fmla="*/ 512279 w 515319"/>
                  <a:gd name="connsiteY26" fmla="*/ 69585 h 347733"/>
                  <a:gd name="connsiteX27" fmla="*/ 509972 w 515319"/>
                  <a:gd name="connsiteY27" fmla="*/ 58264 h 347733"/>
                  <a:gd name="connsiteX28" fmla="*/ 479976 w 515319"/>
                  <a:gd name="connsiteY28" fmla="*/ 60690 h 347733"/>
                  <a:gd name="connsiteX29" fmla="*/ 479207 w 515319"/>
                  <a:gd name="connsiteY29" fmla="*/ 60690 h 347733"/>
                  <a:gd name="connsiteX30" fmla="*/ 478437 w 515319"/>
                  <a:gd name="connsiteY30" fmla="*/ 60690 h 347733"/>
                  <a:gd name="connsiteX31" fmla="*/ 403062 w 515319"/>
                  <a:gd name="connsiteY31" fmla="*/ 4890 h 347733"/>
                  <a:gd name="connsiteX32" fmla="*/ 398448 w 515319"/>
                  <a:gd name="connsiteY32" fmla="*/ 26725 h 347733"/>
                  <a:gd name="connsiteX33" fmla="*/ 398448 w 515319"/>
                  <a:gd name="connsiteY33" fmla="*/ 28343 h 347733"/>
                  <a:gd name="connsiteX34" fmla="*/ 396909 w 515319"/>
                  <a:gd name="connsiteY34" fmla="*/ 28343 h 347733"/>
                  <a:gd name="connsiteX35" fmla="*/ 304613 w 515319"/>
                  <a:gd name="connsiteY35" fmla="*/ 37238 h 347733"/>
                  <a:gd name="connsiteX36" fmla="*/ 299229 w 515319"/>
                  <a:gd name="connsiteY36" fmla="*/ 62307 h 347733"/>
                  <a:gd name="connsiteX37" fmla="*/ 298460 w 515319"/>
                  <a:gd name="connsiteY37" fmla="*/ 63925 h 347733"/>
                  <a:gd name="connsiteX38" fmla="*/ 297691 w 515319"/>
                  <a:gd name="connsiteY38" fmla="*/ 63925 h 347733"/>
                  <a:gd name="connsiteX39" fmla="*/ 280001 w 515319"/>
                  <a:gd name="connsiteY39" fmla="*/ 68777 h 347733"/>
                  <a:gd name="connsiteX40" fmla="*/ 281539 w 515319"/>
                  <a:gd name="connsiteY40" fmla="*/ 86568 h 347733"/>
                  <a:gd name="connsiteX41" fmla="*/ 281539 w 515319"/>
                  <a:gd name="connsiteY41" fmla="*/ 87376 h 347733"/>
                  <a:gd name="connsiteX42" fmla="*/ 280770 w 515319"/>
                  <a:gd name="connsiteY42" fmla="*/ 88185 h 347733"/>
                  <a:gd name="connsiteX43" fmla="*/ 256158 w 515319"/>
                  <a:gd name="connsiteY43" fmla="*/ 105167 h 347733"/>
                  <a:gd name="connsiteX44" fmla="*/ 254620 w 515319"/>
                  <a:gd name="connsiteY44" fmla="*/ 122150 h 347733"/>
                  <a:gd name="connsiteX45" fmla="*/ 254620 w 515319"/>
                  <a:gd name="connsiteY45" fmla="*/ 123767 h 347733"/>
                  <a:gd name="connsiteX46" fmla="*/ 253081 w 515319"/>
                  <a:gd name="connsiteY46" fmla="*/ 124576 h 347733"/>
                  <a:gd name="connsiteX47" fmla="*/ 236160 w 515319"/>
                  <a:gd name="connsiteY47" fmla="*/ 128619 h 347733"/>
                  <a:gd name="connsiteX48" fmla="*/ 206164 w 515319"/>
                  <a:gd name="connsiteY48" fmla="*/ 155306 h 347733"/>
                  <a:gd name="connsiteX49" fmla="*/ 205395 w 515319"/>
                  <a:gd name="connsiteY49" fmla="*/ 155306 h 347733"/>
                  <a:gd name="connsiteX50" fmla="*/ 204626 w 515319"/>
                  <a:gd name="connsiteY50" fmla="*/ 155306 h 347733"/>
                  <a:gd name="connsiteX51" fmla="*/ 133866 w 515319"/>
                  <a:gd name="connsiteY51" fmla="*/ 145602 h 347733"/>
                  <a:gd name="connsiteX52" fmla="*/ 133097 w 515319"/>
                  <a:gd name="connsiteY52" fmla="*/ 145602 h 347733"/>
                  <a:gd name="connsiteX53" fmla="*/ 133097 w 515319"/>
                  <a:gd name="connsiteY53" fmla="*/ 145602 h 347733"/>
                  <a:gd name="connsiteX54" fmla="*/ 89256 w 515319"/>
                  <a:gd name="connsiteY54" fmla="*/ 113254 h 347733"/>
                  <a:gd name="connsiteX55" fmla="*/ 69259 w 515319"/>
                  <a:gd name="connsiteY55" fmla="*/ 111637 h 347733"/>
                  <a:gd name="connsiteX56" fmla="*/ 56952 w 515319"/>
                  <a:gd name="connsiteY56" fmla="*/ 147219 h 347733"/>
                  <a:gd name="connsiteX57" fmla="*/ 56183 w 515319"/>
                  <a:gd name="connsiteY57" fmla="*/ 148836 h 347733"/>
                  <a:gd name="connsiteX58" fmla="*/ 54645 w 515319"/>
                  <a:gd name="connsiteY58" fmla="*/ 148836 h 347733"/>
                  <a:gd name="connsiteX59" fmla="*/ 4651 w 515319"/>
                  <a:gd name="connsiteY59" fmla="*/ 152071 h 347733"/>
                  <a:gd name="connsiteX60" fmla="*/ 7728 w 515319"/>
                  <a:gd name="connsiteY60" fmla="*/ 188462 h 347733"/>
                  <a:gd name="connsiteX61" fmla="*/ 37724 w 515319"/>
                  <a:gd name="connsiteY61" fmla="*/ 245070 h 347733"/>
                  <a:gd name="connsiteX62" fmla="*/ 38493 w 515319"/>
                  <a:gd name="connsiteY62" fmla="*/ 246687 h 347733"/>
                  <a:gd name="connsiteX63" fmla="*/ 37724 w 515319"/>
                  <a:gd name="connsiteY63" fmla="*/ 247496 h 347733"/>
                  <a:gd name="connsiteX64" fmla="*/ 16188 w 515319"/>
                  <a:gd name="connsiteY64" fmla="*/ 262861 h 347733"/>
                  <a:gd name="connsiteX65" fmla="*/ 21572 w 515319"/>
                  <a:gd name="connsiteY65" fmla="*/ 297634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15319" h="347733">
                    <a:moveTo>
                      <a:pt x="21572" y="297634"/>
                    </a:moveTo>
                    <a:lnTo>
                      <a:pt x="150787" y="246687"/>
                    </a:lnTo>
                    <a:lnTo>
                      <a:pt x="196935" y="243452"/>
                    </a:lnTo>
                    <a:lnTo>
                      <a:pt x="204626" y="255582"/>
                    </a:lnTo>
                    <a:lnTo>
                      <a:pt x="273848" y="271756"/>
                    </a:lnTo>
                    <a:lnTo>
                      <a:pt x="279232" y="304103"/>
                    </a:lnTo>
                    <a:lnTo>
                      <a:pt x="305382" y="317851"/>
                    </a:lnTo>
                    <a:lnTo>
                      <a:pt x="378450" y="326747"/>
                    </a:lnTo>
                    <a:lnTo>
                      <a:pt x="407677" y="330790"/>
                    </a:lnTo>
                    <a:lnTo>
                      <a:pt x="422291" y="345346"/>
                    </a:lnTo>
                    <a:lnTo>
                      <a:pt x="445365" y="337260"/>
                    </a:lnTo>
                    <a:lnTo>
                      <a:pt x="466900" y="317851"/>
                    </a:lnTo>
                    <a:lnTo>
                      <a:pt x="481514" y="279034"/>
                    </a:lnTo>
                    <a:lnTo>
                      <a:pt x="456902" y="247496"/>
                    </a:lnTo>
                    <a:lnTo>
                      <a:pt x="459978" y="198975"/>
                    </a:lnTo>
                    <a:lnTo>
                      <a:pt x="476130" y="193314"/>
                    </a:lnTo>
                    <a:lnTo>
                      <a:pt x="476899" y="171479"/>
                    </a:lnTo>
                    <a:lnTo>
                      <a:pt x="497666" y="170671"/>
                    </a:lnTo>
                    <a:lnTo>
                      <a:pt x="503819" y="146410"/>
                    </a:lnTo>
                    <a:lnTo>
                      <a:pt x="489974" y="118915"/>
                    </a:lnTo>
                    <a:lnTo>
                      <a:pt x="489974" y="118106"/>
                    </a:lnTo>
                    <a:lnTo>
                      <a:pt x="490743" y="116489"/>
                    </a:lnTo>
                    <a:lnTo>
                      <a:pt x="505357" y="99507"/>
                    </a:lnTo>
                    <a:lnTo>
                      <a:pt x="501511" y="83333"/>
                    </a:lnTo>
                    <a:lnTo>
                      <a:pt x="500742" y="81715"/>
                    </a:lnTo>
                    <a:lnTo>
                      <a:pt x="501511" y="80907"/>
                    </a:lnTo>
                    <a:lnTo>
                      <a:pt x="512279" y="69585"/>
                    </a:lnTo>
                    <a:lnTo>
                      <a:pt x="509972" y="58264"/>
                    </a:lnTo>
                    <a:lnTo>
                      <a:pt x="479976" y="60690"/>
                    </a:lnTo>
                    <a:lnTo>
                      <a:pt x="479207" y="60690"/>
                    </a:lnTo>
                    <a:lnTo>
                      <a:pt x="478437" y="60690"/>
                    </a:lnTo>
                    <a:lnTo>
                      <a:pt x="403062" y="4890"/>
                    </a:lnTo>
                    <a:lnTo>
                      <a:pt x="398448" y="26725"/>
                    </a:lnTo>
                    <a:lnTo>
                      <a:pt x="398448" y="28343"/>
                    </a:lnTo>
                    <a:lnTo>
                      <a:pt x="396909" y="28343"/>
                    </a:lnTo>
                    <a:lnTo>
                      <a:pt x="304613" y="37238"/>
                    </a:lnTo>
                    <a:lnTo>
                      <a:pt x="299229" y="62307"/>
                    </a:lnTo>
                    <a:lnTo>
                      <a:pt x="298460" y="63925"/>
                    </a:lnTo>
                    <a:lnTo>
                      <a:pt x="297691" y="63925"/>
                    </a:lnTo>
                    <a:lnTo>
                      <a:pt x="280001" y="68777"/>
                    </a:lnTo>
                    <a:lnTo>
                      <a:pt x="281539" y="86568"/>
                    </a:lnTo>
                    <a:lnTo>
                      <a:pt x="281539" y="87376"/>
                    </a:lnTo>
                    <a:lnTo>
                      <a:pt x="280770" y="88185"/>
                    </a:lnTo>
                    <a:lnTo>
                      <a:pt x="256158" y="105167"/>
                    </a:lnTo>
                    <a:lnTo>
                      <a:pt x="254620" y="122150"/>
                    </a:lnTo>
                    <a:lnTo>
                      <a:pt x="254620" y="123767"/>
                    </a:lnTo>
                    <a:lnTo>
                      <a:pt x="253081" y="124576"/>
                    </a:lnTo>
                    <a:lnTo>
                      <a:pt x="236160" y="128619"/>
                    </a:lnTo>
                    <a:lnTo>
                      <a:pt x="206164" y="155306"/>
                    </a:lnTo>
                    <a:lnTo>
                      <a:pt x="205395" y="155306"/>
                    </a:lnTo>
                    <a:lnTo>
                      <a:pt x="204626" y="155306"/>
                    </a:lnTo>
                    <a:lnTo>
                      <a:pt x="133866" y="145602"/>
                    </a:lnTo>
                    <a:lnTo>
                      <a:pt x="133097" y="145602"/>
                    </a:lnTo>
                    <a:lnTo>
                      <a:pt x="133097" y="145602"/>
                    </a:lnTo>
                    <a:lnTo>
                      <a:pt x="89256" y="113254"/>
                    </a:lnTo>
                    <a:lnTo>
                      <a:pt x="69259" y="111637"/>
                    </a:lnTo>
                    <a:lnTo>
                      <a:pt x="56952" y="147219"/>
                    </a:lnTo>
                    <a:lnTo>
                      <a:pt x="56183" y="148836"/>
                    </a:lnTo>
                    <a:lnTo>
                      <a:pt x="54645" y="148836"/>
                    </a:lnTo>
                    <a:lnTo>
                      <a:pt x="4651" y="152071"/>
                    </a:lnTo>
                    <a:lnTo>
                      <a:pt x="7728" y="188462"/>
                    </a:lnTo>
                    <a:lnTo>
                      <a:pt x="37724" y="245070"/>
                    </a:lnTo>
                    <a:lnTo>
                      <a:pt x="38493" y="246687"/>
                    </a:lnTo>
                    <a:lnTo>
                      <a:pt x="37724" y="247496"/>
                    </a:lnTo>
                    <a:lnTo>
                      <a:pt x="16188" y="262861"/>
                    </a:lnTo>
                    <a:lnTo>
                      <a:pt x="21572" y="2976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8" name="Полилиния: фигура 147">
                <a:extLst>
                  <a:ext uri="{FF2B5EF4-FFF2-40B4-BE49-F238E27FC236}">
                    <a16:creationId xmlns:a16="http://schemas.microsoft.com/office/drawing/2014/main" xmlns="" id="{03308F05-3C00-4A01-A942-59032F88522F}"/>
                  </a:ext>
                </a:extLst>
              </p:cNvPr>
              <p:cNvSpPr/>
              <p:nvPr/>
            </p:nvSpPr>
            <p:spPr>
              <a:xfrm>
                <a:off x="9669126" y="2410291"/>
                <a:ext cx="338419" cy="655034"/>
              </a:xfrm>
              <a:custGeom>
                <a:avLst/>
                <a:gdLst>
                  <a:gd name="connsiteX0" fmla="*/ 4651 w 338418"/>
                  <a:gd name="connsiteY0" fmla="*/ 495762 h 655033"/>
                  <a:gd name="connsiteX1" fmla="*/ 8497 w 338418"/>
                  <a:gd name="connsiteY1" fmla="*/ 532152 h 655033"/>
                  <a:gd name="connsiteX2" fmla="*/ 40800 w 338418"/>
                  <a:gd name="connsiteY2" fmla="*/ 551561 h 655033"/>
                  <a:gd name="connsiteX3" fmla="*/ 41570 w 338418"/>
                  <a:gd name="connsiteY3" fmla="*/ 587143 h 655033"/>
                  <a:gd name="connsiteX4" fmla="*/ 73873 w 338418"/>
                  <a:gd name="connsiteY4" fmla="*/ 594421 h 655033"/>
                  <a:gd name="connsiteX5" fmla="*/ 86948 w 338418"/>
                  <a:gd name="connsiteY5" fmla="*/ 611403 h 655033"/>
                  <a:gd name="connsiteX6" fmla="*/ 123098 w 338418"/>
                  <a:gd name="connsiteY6" fmla="*/ 591186 h 655033"/>
                  <a:gd name="connsiteX7" fmla="*/ 130020 w 338418"/>
                  <a:gd name="connsiteY7" fmla="*/ 617873 h 655033"/>
                  <a:gd name="connsiteX8" fmla="*/ 153094 w 338418"/>
                  <a:gd name="connsiteY8" fmla="*/ 653455 h 655033"/>
                  <a:gd name="connsiteX9" fmla="*/ 189243 w 338418"/>
                  <a:gd name="connsiteY9" fmla="*/ 657498 h 655033"/>
                  <a:gd name="connsiteX10" fmla="*/ 200011 w 338418"/>
                  <a:gd name="connsiteY10" fmla="*/ 632429 h 655033"/>
                  <a:gd name="connsiteX11" fmla="*/ 248466 w 338418"/>
                  <a:gd name="connsiteY11" fmla="*/ 630003 h 655033"/>
                  <a:gd name="connsiteX12" fmla="*/ 280770 w 338418"/>
                  <a:gd name="connsiteY12" fmla="*/ 604934 h 655033"/>
                  <a:gd name="connsiteX13" fmla="*/ 275386 w 338418"/>
                  <a:gd name="connsiteY13" fmla="*/ 567734 h 655033"/>
                  <a:gd name="connsiteX14" fmla="*/ 275386 w 338418"/>
                  <a:gd name="connsiteY14" fmla="*/ 566926 h 655033"/>
                  <a:gd name="connsiteX15" fmla="*/ 276155 w 338418"/>
                  <a:gd name="connsiteY15" fmla="*/ 566117 h 655033"/>
                  <a:gd name="connsiteX16" fmla="*/ 296922 w 338418"/>
                  <a:gd name="connsiteY16" fmla="*/ 551561 h 655033"/>
                  <a:gd name="connsiteX17" fmla="*/ 267695 w 338418"/>
                  <a:gd name="connsiteY17" fmla="*/ 496570 h 655033"/>
                  <a:gd name="connsiteX18" fmla="*/ 267695 w 338418"/>
                  <a:gd name="connsiteY18" fmla="*/ 496570 h 655033"/>
                  <a:gd name="connsiteX19" fmla="*/ 267695 w 338418"/>
                  <a:gd name="connsiteY19" fmla="*/ 495762 h 655033"/>
                  <a:gd name="connsiteX20" fmla="*/ 264618 w 338418"/>
                  <a:gd name="connsiteY20" fmla="*/ 460179 h 655033"/>
                  <a:gd name="connsiteX21" fmla="*/ 238468 w 338418"/>
                  <a:gd name="connsiteY21" fmla="*/ 481205 h 655033"/>
                  <a:gd name="connsiteX22" fmla="*/ 236929 w 338418"/>
                  <a:gd name="connsiteY22" fmla="*/ 482014 h 655033"/>
                  <a:gd name="connsiteX23" fmla="*/ 236160 w 338418"/>
                  <a:gd name="connsiteY23" fmla="*/ 480396 h 655033"/>
                  <a:gd name="connsiteX24" fmla="*/ 212317 w 338418"/>
                  <a:gd name="connsiteY24" fmla="*/ 448858 h 655033"/>
                  <a:gd name="connsiteX25" fmla="*/ 211548 w 338418"/>
                  <a:gd name="connsiteY25" fmla="*/ 448049 h 655033"/>
                  <a:gd name="connsiteX26" fmla="*/ 211548 w 338418"/>
                  <a:gd name="connsiteY26" fmla="*/ 447241 h 655033"/>
                  <a:gd name="connsiteX27" fmla="*/ 220009 w 338418"/>
                  <a:gd name="connsiteY27" fmla="*/ 409232 h 655033"/>
                  <a:gd name="connsiteX28" fmla="*/ 206933 w 338418"/>
                  <a:gd name="connsiteY28" fmla="*/ 393059 h 655033"/>
                  <a:gd name="connsiteX29" fmla="*/ 166938 w 338418"/>
                  <a:gd name="connsiteY29" fmla="*/ 391441 h 655033"/>
                  <a:gd name="connsiteX30" fmla="*/ 166938 w 338418"/>
                  <a:gd name="connsiteY30" fmla="*/ 392250 h 655033"/>
                  <a:gd name="connsiteX31" fmla="*/ 165400 w 338418"/>
                  <a:gd name="connsiteY31" fmla="*/ 392250 h 655033"/>
                  <a:gd name="connsiteX32" fmla="*/ 140019 w 338418"/>
                  <a:gd name="connsiteY32" fmla="*/ 397911 h 655033"/>
                  <a:gd name="connsiteX33" fmla="*/ 139250 w 338418"/>
                  <a:gd name="connsiteY33" fmla="*/ 397911 h 655033"/>
                  <a:gd name="connsiteX34" fmla="*/ 137711 w 338418"/>
                  <a:gd name="connsiteY34" fmla="*/ 397102 h 655033"/>
                  <a:gd name="connsiteX35" fmla="*/ 116945 w 338418"/>
                  <a:gd name="connsiteY35" fmla="*/ 380120 h 655033"/>
                  <a:gd name="connsiteX36" fmla="*/ 115406 w 338418"/>
                  <a:gd name="connsiteY36" fmla="*/ 397911 h 655033"/>
                  <a:gd name="connsiteX37" fmla="*/ 115406 w 338418"/>
                  <a:gd name="connsiteY37" fmla="*/ 398720 h 655033"/>
                  <a:gd name="connsiteX38" fmla="*/ 115406 w 338418"/>
                  <a:gd name="connsiteY38" fmla="*/ 399528 h 655033"/>
                  <a:gd name="connsiteX39" fmla="*/ 95409 w 338418"/>
                  <a:gd name="connsiteY39" fmla="*/ 431067 h 655033"/>
                  <a:gd name="connsiteX40" fmla="*/ 94640 w 338418"/>
                  <a:gd name="connsiteY40" fmla="*/ 431875 h 655033"/>
                  <a:gd name="connsiteX41" fmla="*/ 93871 w 338418"/>
                  <a:gd name="connsiteY41" fmla="*/ 431875 h 655033"/>
                  <a:gd name="connsiteX42" fmla="*/ 56952 w 338418"/>
                  <a:gd name="connsiteY42" fmla="*/ 428641 h 655033"/>
                  <a:gd name="connsiteX43" fmla="*/ 27725 w 338418"/>
                  <a:gd name="connsiteY43" fmla="*/ 439154 h 655033"/>
                  <a:gd name="connsiteX44" fmla="*/ 16188 w 338418"/>
                  <a:gd name="connsiteY44" fmla="*/ 456136 h 655033"/>
                  <a:gd name="connsiteX45" fmla="*/ 34647 w 338418"/>
                  <a:gd name="connsiteY45" fmla="*/ 465840 h 655033"/>
                  <a:gd name="connsiteX46" fmla="*/ 35417 w 338418"/>
                  <a:gd name="connsiteY46" fmla="*/ 465840 h 655033"/>
                  <a:gd name="connsiteX47" fmla="*/ 35417 w 338418"/>
                  <a:gd name="connsiteY47" fmla="*/ 466649 h 655033"/>
                  <a:gd name="connsiteX48" fmla="*/ 40800 w 338418"/>
                  <a:gd name="connsiteY48" fmla="*/ 489292 h 655033"/>
                  <a:gd name="connsiteX49" fmla="*/ 41570 w 338418"/>
                  <a:gd name="connsiteY49" fmla="*/ 491718 h 655033"/>
                  <a:gd name="connsiteX50" fmla="*/ 39262 w 338418"/>
                  <a:gd name="connsiteY50" fmla="*/ 491718 h 655033"/>
                  <a:gd name="connsiteX51" fmla="*/ 4651 w 338418"/>
                  <a:gd name="connsiteY51" fmla="*/ 495762 h 655033"/>
                  <a:gd name="connsiteX52" fmla="*/ 4651 w 338418"/>
                  <a:gd name="connsiteY52" fmla="*/ 495762 h 655033"/>
                  <a:gd name="connsiteX53" fmla="*/ 221547 w 338418"/>
                  <a:gd name="connsiteY53" fmla="*/ 405998 h 655033"/>
                  <a:gd name="connsiteX54" fmla="*/ 243852 w 338418"/>
                  <a:gd name="connsiteY54" fmla="*/ 397911 h 655033"/>
                  <a:gd name="connsiteX55" fmla="*/ 260003 w 338418"/>
                  <a:gd name="connsiteY55" fmla="*/ 389015 h 655033"/>
                  <a:gd name="connsiteX56" fmla="*/ 287692 w 338418"/>
                  <a:gd name="connsiteY56" fmla="*/ 359903 h 655033"/>
                  <a:gd name="connsiteX57" fmla="*/ 281539 w 338418"/>
                  <a:gd name="connsiteY57" fmla="*/ 341303 h 655033"/>
                  <a:gd name="connsiteX58" fmla="*/ 281539 w 338418"/>
                  <a:gd name="connsiteY58" fmla="*/ 340494 h 655033"/>
                  <a:gd name="connsiteX59" fmla="*/ 281539 w 338418"/>
                  <a:gd name="connsiteY59" fmla="*/ 339685 h 655033"/>
                  <a:gd name="connsiteX60" fmla="*/ 286154 w 338418"/>
                  <a:gd name="connsiteY60" fmla="*/ 318660 h 655033"/>
                  <a:gd name="connsiteX61" fmla="*/ 279232 w 338418"/>
                  <a:gd name="connsiteY61" fmla="*/ 291164 h 655033"/>
                  <a:gd name="connsiteX62" fmla="*/ 279232 w 338418"/>
                  <a:gd name="connsiteY62" fmla="*/ 290356 h 655033"/>
                  <a:gd name="connsiteX63" fmla="*/ 280001 w 338418"/>
                  <a:gd name="connsiteY63" fmla="*/ 289547 h 655033"/>
                  <a:gd name="connsiteX64" fmla="*/ 298460 w 338418"/>
                  <a:gd name="connsiteY64" fmla="*/ 265287 h 655033"/>
                  <a:gd name="connsiteX65" fmla="*/ 307690 w 338418"/>
                  <a:gd name="connsiteY65" fmla="*/ 235365 h 655033"/>
                  <a:gd name="connsiteX66" fmla="*/ 280770 w 338418"/>
                  <a:gd name="connsiteY66" fmla="*/ 225661 h 655033"/>
                  <a:gd name="connsiteX67" fmla="*/ 280001 w 338418"/>
                  <a:gd name="connsiteY67" fmla="*/ 225661 h 655033"/>
                  <a:gd name="connsiteX68" fmla="*/ 280001 w 338418"/>
                  <a:gd name="connsiteY68" fmla="*/ 224853 h 655033"/>
                  <a:gd name="connsiteX69" fmla="*/ 274617 w 338418"/>
                  <a:gd name="connsiteY69" fmla="*/ 207061 h 655033"/>
                  <a:gd name="connsiteX70" fmla="*/ 274617 w 338418"/>
                  <a:gd name="connsiteY70" fmla="*/ 206253 h 655033"/>
                  <a:gd name="connsiteX71" fmla="*/ 275386 w 338418"/>
                  <a:gd name="connsiteY71" fmla="*/ 205444 h 655033"/>
                  <a:gd name="connsiteX72" fmla="*/ 296922 w 338418"/>
                  <a:gd name="connsiteY72" fmla="*/ 176332 h 655033"/>
                  <a:gd name="connsiteX73" fmla="*/ 285385 w 338418"/>
                  <a:gd name="connsiteY73" fmla="*/ 147219 h 655033"/>
                  <a:gd name="connsiteX74" fmla="*/ 285385 w 338418"/>
                  <a:gd name="connsiteY74" fmla="*/ 146410 h 655033"/>
                  <a:gd name="connsiteX75" fmla="*/ 285385 w 338418"/>
                  <a:gd name="connsiteY75" fmla="*/ 145601 h 655033"/>
                  <a:gd name="connsiteX76" fmla="*/ 290769 w 338418"/>
                  <a:gd name="connsiteY76" fmla="*/ 122958 h 655033"/>
                  <a:gd name="connsiteX77" fmla="*/ 290769 w 338418"/>
                  <a:gd name="connsiteY77" fmla="*/ 122150 h 655033"/>
                  <a:gd name="connsiteX78" fmla="*/ 291538 w 338418"/>
                  <a:gd name="connsiteY78" fmla="*/ 121341 h 655033"/>
                  <a:gd name="connsiteX79" fmla="*/ 319996 w 338418"/>
                  <a:gd name="connsiteY79" fmla="*/ 107593 h 655033"/>
                  <a:gd name="connsiteX80" fmla="*/ 333840 w 338418"/>
                  <a:gd name="connsiteY80" fmla="*/ 93037 h 655033"/>
                  <a:gd name="connsiteX81" fmla="*/ 303844 w 338418"/>
                  <a:gd name="connsiteY81" fmla="*/ 32386 h 655033"/>
                  <a:gd name="connsiteX82" fmla="*/ 303844 w 338418"/>
                  <a:gd name="connsiteY82" fmla="*/ 31577 h 655033"/>
                  <a:gd name="connsiteX83" fmla="*/ 303844 w 338418"/>
                  <a:gd name="connsiteY83" fmla="*/ 30768 h 655033"/>
                  <a:gd name="connsiteX84" fmla="*/ 308459 w 338418"/>
                  <a:gd name="connsiteY84" fmla="*/ 9743 h 655033"/>
                  <a:gd name="connsiteX85" fmla="*/ 276155 w 338418"/>
                  <a:gd name="connsiteY85" fmla="*/ 24299 h 655033"/>
                  <a:gd name="connsiteX86" fmla="*/ 275386 w 338418"/>
                  <a:gd name="connsiteY86" fmla="*/ 24299 h 655033"/>
                  <a:gd name="connsiteX87" fmla="*/ 274617 w 338418"/>
                  <a:gd name="connsiteY87" fmla="*/ 24299 h 655033"/>
                  <a:gd name="connsiteX88" fmla="*/ 233084 w 338418"/>
                  <a:gd name="connsiteY88" fmla="*/ 4890 h 655033"/>
                  <a:gd name="connsiteX89" fmla="*/ 185398 w 338418"/>
                  <a:gd name="connsiteY89" fmla="*/ 12169 h 655033"/>
                  <a:gd name="connsiteX90" fmla="*/ 167707 w 338418"/>
                  <a:gd name="connsiteY90" fmla="*/ 34812 h 655033"/>
                  <a:gd name="connsiteX91" fmla="*/ 166938 w 338418"/>
                  <a:gd name="connsiteY91" fmla="*/ 35620 h 655033"/>
                  <a:gd name="connsiteX92" fmla="*/ 166169 w 338418"/>
                  <a:gd name="connsiteY92" fmla="*/ 35620 h 655033"/>
                  <a:gd name="connsiteX93" fmla="*/ 116945 w 338418"/>
                  <a:gd name="connsiteY93" fmla="*/ 35620 h 655033"/>
                  <a:gd name="connsiteX94" fmla="*/ 116176 w 338418"/>
                  <a:gd name="connsiteY94" fmla="*/ 173905 h 655033"/>
                  <a:gd name="connsiteX95" fmla="*/ 133866 w 338418"/>
                  <a:gd name="connsiteY95" fmla="*/ 171479 h 655033"/>
                  <a:gd name="connsiteX96" fmla="*/ 135404 w 338418"/>
                  <a:gd name="connsiteY96" fmla="*/ 171479 h 655033"/>
                  <a:gd name="connsiteX97" fmla="*/ 135404 w 338418"/>
                  <a:gd name="connsiteY97" fmla="*/ 173097 h 655033"/>
                  <a:gd name="connsiteX98" fmla="*/ 138480 w 338418"/>
                  <a:gd name="connsiteY98" fmla="*/ 200592 h 655033"/>
                  <a:gd name="connsiteX99" fmla="*/ 163093 w 338418"/>
                  <a:gd name="connsiteY99" fmla="*/ 228087 h 655033"/>
                  <a:gd name="connsiteX100" fmla="*/ 163093 w 338418"/>
                  <a:gd name="connsiteY100" fmla="*/ 228087 h 655033"/>
                  <a:gd name="connsiteX101" fmla="*/ 163093 w 338418"/>
                  <a:gd name="connsiteY101" fmla="*/ 228087 h 655033"/>
                  <a:gd name="connsiteX102" fmla="*/ 171553 w 338418"/>
                  <a:gd name="connsiteY102" fmla="*/ 252348 h 655033"/>
                  <a:gd name="connsiteX103" fmla="*/ 194627 w 338418"/>
                  <a:gd name="connsiteY103" fmla="*/ 269330 h 655033"/>
                  <a:gd name="connsiteX104" fmla="*/ 196165 w 338418"/>
                  <a:gd name="connsiteY104" fmla="*/ 270947 h 655033"/>
                  <a:gd name="connsiteX105" fmla="*/ 194627 w 338418"/>
                  <a:gd name="connsiteY105" fmla="*/ 272565 h 655033"/>
                  <a:gd name="connsiteX106" fmla="*/ 176937 w 338418"/>
                  <a:gd name="connsiteY106" fmla="*/ 294399 h 655033"/>
                  <a:gd name="connsiteX107" fmla="*/ 190781 w 338418"/>
                  <a:gd name="connsiteY107" fmla="*/ 310573 h 655033"/>
                  <a:gd name="connsiteX108" fmla="*/ 191551 w 338418"/>
                  <a:gd name="connsiteY108" fmla="*/ 311382 h 655033"/>
                  <a:gd name="connsiteX109" fmla="*/ 191551 w 338418"/>
                  <a:gd name="connsiteY109" fmla="*/ 312190 h 655033"/>
                  <a:gd name="connsiteX110" fmla="*/ 184628 w 338418"/>
                  <a:gd name="connsiteY110" fmla="*/ 340494 h 655033"/>
                  <a:gd name="connsiteX111" fmla="*/ 184628 w 338418"/>
                  <a:gd name="connsiteY111" fmla="*/ 341303 h 655033"/>
                  <a:gd name="connsiteX112" fmla="*/ 183859 w 338418"/>
                  <a:gd name="connsiteY112" fmla="*/ 342112 h 655033"/>
                  <a:gd name="connsiteX113" fmla="*/ 166169 w 338418"/>
                  <a:gd name="connsiteY113" fmla="*/ 354242 h 655033"/>
                  <a:gd name="connsiteX114" fmla="*/ 164631 w 338418"/>
                  <a:gd name="connsiteY114" fmla="*/ 387398 h 655033"/>
                  <a:gd name="connsiteX115" fmla="*/ 205395 w 338418"/>
                  <a:gd name="connsiteY115" fmla="*/ 389015 h 655033"/>
                  <a:gd name="connsiteX116" fmla="*/ 206164 w 338418"/>
                  <a:gd name="connsiteY116" fmla="*/ 389015 h 655033"/>
                  <a:gd name="connsiteX117" fmla="*/ 206933 w 338418"/>
                  <a:gd name="connsiteY117" fmla="*/ 389824 h 655033"/>
                  <a:gd name="connsiteX118" fmla="*/ 221547 w 338418"/>
                  <a:gd name="connsiteY118" fmla="*/ 405998 h 655033"/>
                  <a:gd name="connsiteX119" fmla="*/ 221547 w 338418"/>
                  <a:gd name="connsiteY119" fmla="*/ 405998 h 65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338418" h="655033">
                    <a:moveTo>
                      <a:pt x="4651" y="495762"/>
                    </a:moveTo>
                    <a:lnTo>
                      <a:pt x="8497" y="532152"/>
                    </a:lnTo>
                    <a:lnTo>
                      <a:pt x="40800" y="551561"/>
                    </a:lnTo>
                    <a:lnTo>
                      <a:pt x="41570" y="587143"/>
                    </a:lnTo>
                    <a:lnTo>
                      <a:pt x="73873" y="594421"/>
                    </a:lnTo>
                    <a:lnTo>
                      <a:pt x="86948" y="611403"/>
                    </a:lnTo>
                    <a:lnTo>
                      <a:pt x="123098" y="591186"/>
                    </a:lnTo>
                    <a:lnTo>
                      <a:pt x="130020" y="617873"/>
                    </a:lnTo>
                    <a:lnTo>
                      <a:pt x="153094" y="653455"/>
                    </a:lnTo>
                    <a:lnTo>
                      <a:pt x="189243" y="657498"/>
                    </a:lnTo>
                    <a:lnTo>
                      <a:pt x="200011" y="632429"/>
                    </a:lnTo>
                    <a:lnTo>
                      <a:pt x="248466" y="630003"/>
                    </a:lnTo>
                    <a:lnTo>
                      <a:pt x="280770" y="604934"/>
                    </a:lnTo>
                    <a:lnTo>
                      <a:pt x="275386" y="567734"/>
                    </a:lnTo>
                    <a:lnTo>
                      <a:pt x="275386" y="566926"/>
                    </a:lnTo>
                    <a:lnTo>
                      <a:pt x="276155" y="566117"/>
                    </a:lnTo>
                    <a:lnTo>
                      <a:pt x="296922" y="551561"/>
                    </a:lnTo>
                    <a:lnTo>
                      <a:pt x="267695" y="496570"/>
                    </a:lnTo>
                    <a:lnTo>
                      <a:pt x="267695" y="496570"/>
                    </a:lnTo>
                    <a:lnTo>
                      <a:pt x="267695" y="495762"/>
                    </a:lnTo>
                    <a:lnTo>
                      <a:pt x="264618" y="460179"/>
                    </a:lnTo>
                    <a:lnTo>
                      <a:pt x="238468" y="481205"/>
                    </a:lnTo>
                    <a:lnTo>
                      <a:pt x="236929" y="482014"/>
                    </a:lnTo>
                    <a:lnTo>
                      <a:pt x="236160" y="480396"/>
                    </a:lnTo>
                    <a:lnTo>
                      <a:pt x="212317" y="448858"/>
                    </a:lnTo>
                    <a:lnTo>
                      <a:pt x="211548" y="448049"/>
                    </a:lnTo>
                    <a:lnTo>
                      <a:pt x="211548" y="447241"/>
                    </a:lnTo>
                    <a:lnTo>
                      <a:pt x="220009" y="409232"/>
                    </a:lnTo>
                    <a:lnTo>
                      <a:pt x="206933" y="393059"/>
                    </a:lnTo>
                    <a:lnTo>
                      <a:pt x="166938" y="391441"/>
                    </a:lnTo>
                    <a:lnTo>
                      <a:pt x="166938" y="392250"/>
                    </a:lnTo>
                    <a:lnTo>
                      <a:pt x="165400" y="392250"/>
                    </a:lnTo>
                    <a:lnTo>
                      <a:pt x="140019" y="397911"/>
                    </a:lnTo>
                    <a:lnTo>
                      <a:pt x="139250" y="397911"/>
                    </a:lnTo>
                    <a:lnTo>
                      <a:pt x="137711" y="397102"/>
                    </a:lnTo>
                    <a:lnTo>
                      <a:pt x="116945" y="380120"/>
                    </a:lnTo>
                    <a:lnTo>
                      <a:pt x="115406" y="397911"/>
                    </a:lnTo>
                    <a:lnTo>
                      <a:pt x="115406" y="398720"/>
                    </a:lnTo>
                    <a:lnTo>
                      <a:pt x="115406" y="399528"/>
                    </a:lnTo>
                    <a:lnTo>
                      <a:pt x="95409" y="431067"/>
                    </a:lnTo>
                    <a:lnTo>
                      <a:pt x="94640" y="431875"/>
                    </a:lnTo>
                    <a:lnTo>
                      <a:pt x="93871" y="431875"/>
                    </a:lnTo>
                    <a:lnTo>
                      <a:pt x="56952" y="428641"/>
                    </a:lnTo>
                    <a:lnTo>
                      <a:pt x="27725" y="439154"/>
                    </a:lnTo>
                    <a:lnTo>
                      <a:pt x="16188" y="456136"/>
                    </a:lnTo>
                    <a:lnTo>
                      <a:pt x="34647" y="465840"/>
                    </a:lnTo>
                    <a:lnTo>
                      <a:pt x="35417" y="465840"/>
                    </a:lnTo>
                    <a:lnTo>
                      <a:pt x="35417" y="466649"/>
                    </a:lnTo>
                    <a:lnTo>
                      <a:pt x="40800" y="489292"/>
                    </a:lnTo>
                    <a:lnTo>
                      <a:pt x="41570" y="491718"/>
                    </a:lnTo>
                    <a:lnTo>
                      <a:pt x="39262" y="491718"/>
                    </a:lnTo>
                    <a:lnTo>
                      <a:pt x="4651" y="495762"/>
                    </a:lnTo>
                    <a:lnTo>
                      <a:pt x="4651" y="495762"/>
                    </a:lnTo>
                    <a:close/>
                    <a:moveTo>
                      <a:pt x="221547" y="405998"/>
                    </a:moveTo>
                    <a:lnTo>
                      <a:pt x="243852" y="397911"/>
                    </a:lnTo>
                    <a:lnTo>
                      <a:pt x="260003" y="389015"/>
                    </a:lnTo>
                    <a:lnTo>
                      <a:pt x="287692" y="359903"/>
                    </a:lnTo>
                    <a:lnTo>
                      <a:pt x="281539" y="341303"/>
                    </a:lnTo>
                    <a:lnTo>
                      <a:pt x="281539" y="340494"/>
                    </a:lnTo>
                    <a:lnTo>
                      <a:pt x="281539" y="339685"/>
                    </a:lnTo>
                    <a:lnTo>
                      <a:pt x="286154" y="318660"/>
                    </a:lnTo>
                    <a:lnTo>
                      <a:pt x="279232" y="291164"/>
                    </a:lnTo>
                    <a:lnTo>
                      <a:pt x="279232" y="290356"/>
                    </a:lnTo>
                    <a:lnTo>
                      <a:pt x="280001" y="289547"/>
                    </a:lnTo>
                    <a:lnTo>
                      <a:pt x="298460" y="265287"/>
                    </a:lnTo>
                    <a:lnTo>
                      <a:pt x="307690" y="235365"/>
                    </a:lnTo>
                    <a:lnTo>
                      <a:pt x="280770" y="225661"/>
                    </a:lnTo>
                    <a:lnTo>
                      <a:pt x="280001" y="225661"/>
                    </a:lnTo>
                    <a:lnTo>
                      <a:pt x="280001" y="224853"/>
                    </a:lnTo>
                    <a:lnTo>
                      <a:pt x="274617" y="207061"/>
                    </a:lnTo>
                    <a:lnTo>
                      <a:pt x="274617" y="206253"/>
                    </a:lnTo>
                    <a:lnTo>
                      <a:pt x="275386" y="205444"/>
                    </a:lnTo>
                    <a:lnTo>
                      <a:pt x="296922" y="176332"/>
                    </a:lnTo>
                    <a:lnTo>
                      <a:pt x="285385" y="147219"/>
                    </a:lnTo>
                    <a:lnTo>
                      <a:pt x="285385" y="146410"/>
                    </a:lnTo>
                    <a:lnTo>
                      <a:pt x="285385" y="145601"/>
                    </a:lnTo>
                    <a:lnTo>
                      <a:pt x="290769" y="122958"/>
                    </a:lnTo>
                    <a:lnTo>
                      <a:pt x="290769" y="122150"/>
                    </a:lnTo>
                    <a:lnTo>
                      <a:pt x="291538" y="121341"/>
                    </a:lnTo>
                    <a:lnTo>
                      <a:pt x="319996" y="107593"/>
                    </a:lnTo>
                    <a:lnTo>
                      <a:pt x="333840" y="93037"/>
                    </a:lnTo>
                    <a:lnTo>
                      <a:pt x="303844" y="32386"/>
                    </a:lnTo>
                    <a:lnTo>
                      <a:pt x="303844" y="31577"/>
                    </a:lnTo>
                    <a:lnTo>
                      <a:pt x="303844" y="30768"/>
                    </a:lnTo>
                    <a:lnTo>
                      <a:pt x="308459" y="9743"/>
                    </a:lnTo>
                    <a:lnTo>
                      <a:pt x="276155" y="24299"/>
                    </a:lnTo>
                    <a:lnTo>
                      <a:pt x="275386" y="24299"/>
                    </a:lnTo>
                    <a:lnTo>
                      <a:pt x="274617" y="24299"/>
                    </a:lnTo>
                    <a:lnTo>
                      <a:pt x="233084" y="4890"/>
                    </a:lnTo>
                    <a:lnTo>
                      <a:pt x="185398" y="12169"/>
                    </a:lnTo>
                    <a:lnTo>
                      <a:pt x="167707" y="34812"/>
                    </a:lnTo>
                    <a:lnTo>
                      <a:pt x="166938" y="35620"/>
                    </a:lnTo>
                    <a:lnTo>
                      <a:pt x="166169" y="35620"/>
                    </a:lnTo>
                    <a:lnTo>
                      <a:pt x="116945" y="35620"/>
                    </a:lnTo>
                    <a:lnTo>
                      <a:pt x="116176" y="173905"/>
                    </a:lnTo>
                    <a:lnTo>
                      <a:pt x="133866" y="171479"/>
                    </a:lnTo>
                    <a:lnTo>
                      <a:pt x="135404" y="171479"/>
                    </a:lnTo>
                    <a:lnTo>
                      <a:pt x="135404" y="173097"/>
                    </a:lnTo>
                    <a:lnTo>
                      <a:pt x="138480" y="200592"/>
                    </a:lnTo>
                    <a:lnTo>
                      <a:pt x="163093" y="228087"/>
                    </a:lnTo>
                    <a:lnTo>
                      <a:pt x="163093" y="228087"/>
                    </a:lnTo>
                    <a:lnTo>
                      <a:pt x="163093" y="228087"/>
                    </a:lnTo>
                    <a:lnTo>
                      <a:pt x="171553" y="252348"/>
                    </a:lnTo>
                    <a:lnTo>
                      <a:pt x="194627" y="269330"/>
                    </a:lnTo>
                    <a:lnTo>
                      <a:pt x="196165" y="270947"/>
                    </a:lnTo>
                    <a:lnTo>
                      <a:pt x="194627" y="272565"/>
                    </a:lnTo>
                    <a:lnTo>
                      <a:pt x="176937" y="294399"/>
                    </a:lnTo>
                    <a:lnTo>
                      <a:pt x="190781" y="310573"/>
                    </a:lnTo>
                    <a:lnTo>
                      <a:pt x="191551" y="311382"/>
                    </a:lnTo>
                    <a:lnTo>
                      <a:pt x="191551" y="312190"/>
                    </a:lnTo>
                    <a:lnTo>
                      <a:pt x="184628" y="340494"/>
                    </a:lnTo>
                    <a:lnTo>
                      <a:pt x="184628" y="341303"/>
                    </a:lnTo>
                    <a:lnTo>
                      <a:pt x="183859" y="342112"/>
                    </a:lnTo>
                    <a:lnTo>
                      <a:pt x="166169" y="354242"/>
                    </a:lnTo>
                    <a:lnTo>
                      <a:pt x="164631" y="387398"/>
                    </a:lnTo>
                    <a:lnTo>
                      <a:pt x="205395" y="389015"/>
                    </a:lnTo>
                    <a:lnTo>
                      <a:pt x="206164" y="389015"/>
                    </a:lnTo>
                    <a:lnTo>
                      <a:pt x="206933" y="389824"/>
                    </a:lnTo>
                    <a:lnTo>
                      <a:pt x="221547" y="405998"/>
                    </a:lnTo>
                    <a:lnTo>
                      <a:pt x="221547" y="40599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9" name="Полилиния: фигура 148">
                <a:extLst>
                  <a:ext uri="{FF2B5EF4-FFF2-40B4-BE49-F238E27FC236}">
                    <a16:creationId xmlns:a16="http://schemas.microsoft.com/office/drawing/2014/main" xmlns="" id="{FD1325EF-6F31-45FD-9CDD-6671E8A675D1}"/>
                  </a:ext>
                </a:extLst>
              </p:cNvPr>
              <p:cNvSpPr/>
              <p:nvPr/>
            </p:nvSpPr>
            <p:spPr>
              <a:xfrm>
                <a:off x="9415312" y="2551811"/>
                <a:ext cx="446097" cy="347734"/>
              </a:xfrm>
              <a:custGeom>
                <a:avLst/>
                <a:gdLst>
                  <a:gd name="connsiteX0" fmla="*/ 4651 w 446097"/>
                  <a:gd name="connsiteY0" fmla="*/ 40473 h 347733"/>
                  <a:gd name="connsiteX1" fmla="*/ 53107 w 446097"/>
                  <a:gd name="connsiteY1" fmla="*/ 284695 h 347733"/>
                  <a:gd name="connsiteX2" fmla="*/ 79257 w 446097"/>
                  <a:gd name="connsiteY2" fmla="*/ 280652 h 347733"/>
                  <a:gd name="connsiteX3" fmla="*/ 97716 w 446097"/>
                  <a:gd name="connsiteY3" fmla="*/ 253156 h 347733"/>
                  <a:gd name="connsiteX4" fmla="*/ 114637 w 446097"/>
                  <a:gd name="connsiteY4" fmla="*/ 260435 h 347733"/>
                  <a:gd name="connsiteX5" fmla="*/ 119252 w 446097"/>
                  <a:gd name="connsiteY5" fmla="*/ 288738 h 347733"/>
                  <a:gd name="connsiteX6" fmla="*/ 174630 w 446097"/>
                  <a:gd name="connsiteY6" fmla="*/ 321086 h 347733"/>
                  <a:gd name="connsiteX7" fmla="*/ 217701 w 446097"/>
                  <a:gd name="connsiteY7" fmla="*/ 304103 h 347733"/>
                  <a:gd name="connsiteX8" fmla="*/ 240775 w 446097"/>
                  <a:gd name="connsiteY8" fmla="*/ 314616 h 347733"/>
                  <a:gd name="connsiteX9" fmla="*/ 257696 w 446097"/>
                  <a:gd name="connsiteY9" fmla="*/ 350198 h 347733"/>
                  <a:gd name="connsiteX10" fmla="*/ 289231 w 446097"/>
                  <a:gd name="connsiteY10" fmla="*/ 346155 h 347733"/>
                  <a:gd name="connsiteX11" fmla="*/ 284616 w 446097"/>
                  <a:gd name="connsiteY11" fmla="*/ 326746 h 347733"/>
                  <a:gd name="connsiteX12" fmla="*/ 265387 w 446097"/>
                  <a:gd name="connsiteY12" fmla="*/ 316234 h 347733"/>
                  <a:gd name="connsiteX13" fmla="*/ 263849 w 446097"/>
                  <a:gd name="connsiteY13" fmla="*/ 315425 h 347733"/>
                  <a:gd name="connsiteX14" fmla="*/ 264618 w 446097"/>
                  <a:gd name="connsiteY14" fmla="*/ 312999 h 347733"/>
                  <a:gd name="connsiteX15" fmla="*/ 278462 w 446097"/>
                  <a:gd name="connsiteY15" fmla="*/ 293591 h 347733"/>
                  <a:gd name="connsiteX16" fmla="*/ 278462 w 446097"/>
                  <a:gd name="connsiteY16" fmla="*/ 293591 h 347733"/>
                  <a:gd name="connsiteX17" fmla="*/ 279232 w 446097"/>
                  <a:gd name="connsiteY17" fmla="*/ 293591 h 347733"/>
                  <a:gd name="connsiteX18" fmla="*/ 309228 w 446097"/>
                  <a:gd name="connsiteY18" fmla="*/ 282269 h 347733"/>
                  <a:gd name="connsiteX19" fmla="*/ 309997 w 446097"/>
                  <a:gd name="connsiteY19" fmla="*/ 282269 h 347733"/>
                  <a:gd name="connsiteX20" fmla="*/ 309997 w 446097"/>
                  <a:gd name="connsiteY20" fmla="*/ 282269 h 347733"/>
                  <a:gd name="connsiteX21" fmla="*/ 346146 w 446097"/>
                  <a:gd name="connsiteY21" fmla="*/ 286312 h 347733"/>
                  <a:gd name="connsiteX22" fmla="*/ 365375 w 446097"/>
                  <a:gd name="connsiteY22" fmla="*/ 255582 h 347733"/>
                  <a:gd name="connsiteX23" fmla="*/ 366913 w 446097"/>
                  <a:gd name="connsiteY23" fmla="*/ 234557 h 347733"/>
                  <a:gd name="connsiteX24" fmla="*/ 367682 w 446097"/>
                  <a:gd name="connsiteY24" fmla="*/ 231322 h 347733"/>
                  <a:gd name="connsiteX25" fmla="*/ 369990 w 446097"/>
                  <a:gd name="connsiteY25" fmla="*/ 233748 h 347733"/>
                  <a:gd name="connsiteX26" fmla="*/ 393064 w 446097"/>
                  <a:gd name="connsiteY26" fmla="*/ 252348 h 347733"/>
                  <a:gd name="connsiteX27" fmla="*/ 416137 w 446097"/>
                  <a:gd name="connsiteY27" fmla="*/ 247496 h 347733"/>
                  <a:gd name="connsiteX28" fmla="*/ 417676 w 446097"/>
                  <a:gd name="connsiteY28" fmla="*/ 211914 h 347733"/>
                  <a:gd name="connsiteX29" fmla="*/ 417676 w 446097"/>
                  <a:gd name="connsiteY29" fmla="*/ 211105 h 347733"/>
                  <a:gd name="connsiteX30" fmla="*/ 418445 w 446097"/>
                  <a:gd name="connsiteY30" fmla="*/ 210296 h 347733"/>
                  <a:gd name="connsiteX31" fmla="*/ 436135 w 446097"/>
                  <a:gd name="connsiteY31" fmla="*/ 198166 h 347733"/>
                  <a:gd name="connsiteX32" fmla="*/ 443057 w 446097"/>
                  <a:gd name="connsiteY32" fmla="*/ 171479 h 347733"/>
                  <a:gd name="connsiteX33" fmla="*/ 428443 w 446097"/>
                  <a:gd name="connsiteY33" fmla="*/ 154497 h 347733"/>
                  <a:gd name="connsiteX34" fmla="*/ 426905 w 446097"/>
                  <a:gd name="connsiteY34" fmla="*/ 153688 h 347733"/>
                  <a:gd name="connsiteX35" fmla="*/ 428443 w 446097"/>
                  <a:gd name="connsiteY35" fmla="*/ 152071 h 347733"/>
                  <a:gd name="connsiteX36" fmla="*/ 445364 w 446097"/>
                  <a:gd name="connsiteY36" fmla="*/ 131045 h 347733"/>
                  <a:gd name="connsiteX37" fmla="*/ 423829 w 446097"/>
                  <a:gd name="connsiteY37" fmla="*/ 114063 h 347733"/>
                  <a:gd name="connsiteX38" fmla="*/ 423060 w 446097"/>
                  <a:gd name="connsiteY38" fmla="*/ 114063 h 347733"/>
                  <a:gd name="connsiteX39" fmla="*/ 423060 w 446097"/>
                  <a:gd name="connsiteY39" fmla="*/ 113254 h 347733"/>
                  <a:gd name="connsiteX40" fmla="*/ 414599 w 446097"/>
                  <a:gd name="connsiteY40" fmla="*/ 88994 h 347733"/>
                  <a:gd name="connsiteX41" fmla="*/ 389218 w 446097"/>
                  <a:gd name="connsiteY41" fmla="*/ 60690 h 347733"/>
                  <a:gd name="connsiteX42" fmla="*/ 389218 w 446097"/>
                  <a:gd name="connsiteY42" fmla="*/ 60690 h 347733"/>
                  <a:gd name="connsiteX43" fmla="*/ 389218 w 446097"/>
                  <a:gd name="connsiteY43" fmla="*/ 59881 h 347733"/>
                  <a:gd name="connsiteX44" fmla="*/ 386141 w 446097"/>
                  <a:gd name="connsiteY44" fmla="*/ 33194 h 347733"/>
                  <a:gd name="connsiteX45" fmla="*/ 368451 w 446097"/>
                  <a:gd name="connsiteY45" fmla="*/ 35620 h 347733"/>
                  <a:gd name="connsiteX46" fmla="*/ 346146 w 446097"/>
                  <a:gd name="connsiteY46" fmla="*/ 57455 h 347733"/>
                  <a:gd name="connsiteX47" fmla="*/ 345377 w 446097"/>
                  <a:gd name="connsiteY47" fmla="*/ 58264 h 347733"/>
                  <a:gd name="connsiteX48" fmla="*/ 344608 w 446097"/>
                  <a:gd name="connsiteY48" fmla="*/ 58264 h 347733"/>
                  <a:gd name="connsiteX49" fmla="*/ 301536 w 446097"/>
                  <a:gd name="connsiteY49" fmla="*/ 53412 h 347733"/>
                  <a:gd name="connsiteX50" fmla="*/ 288461 w 446097"/>
                  <a:gd name="connsiteY50" fmla="*/ 63924 h 347733"/>
                  <a:gd name="connsiteX51" fmla="*/ 286923 w 446097"/>
                  <a:gd name="connsiteY51" fmla="*/ 64733 h 347733"/>
                  <a:gd name="connsiteX52" fmla="*/ 286154 w 446097"/>
                  <a:gd name="connsiteY52" fmla="*/ 63924 h 347733"/>
                  <a:gd name="connsiteX53" fmla="*/ 273079 w 446097"/>
                  <a:gd name="connsiteY53" fmla="*/ 53412 h 347733"/>
                  <a:gd name="connsiteX54" fmla="*/ 235391 w 446097"/>
                  <a:gd name="connsiteY54" fmla="*/ 91420 h 347733"/>
                  <a:gd name="connsiteX55" fmla="*/ 233853 w 446097"/>
                  <a:gd name="connsiteY55" fmla="*/ 93037 h 347733"/>
                  <a:gd name="connsiteX56" fmla="*/ 233084 w 446097"/>
                  <a:gd name="connsiteY56" fmla="*/ 91420 h 347733"/>
                  <a:gd name="connsiteX57" fmla="*/ 203088 w 446097"/>
                  <a:gd name="connsiteY57" fmla="*/ 61498 h 347733"/>
                  <a:gd name="connsiteX58" fmla="*/ 203088 w 446097"/>
                  <a:gd name="connsiteY58" fmla="*/ 61498 h 347733"/>
                  <a:gd name="connsiteX59" fmla="*/ 203088 w 446097"/>
                  <a:gd name="connsiteY59" fmla="*/ 60690 h 347733"/>
                  <a:gd name="connsiteX60" fmla="*/ 197704 w 446097"/>
                  <a:gd name="connsiteY60" fmla="*/ 38047 h 347733"/>
                  <a:gd name="connsiteX61" fmla="*/ 173861 w 446097"/>
                  <a:gd name="connsiteY61" fmla="*/ 4890 h 347733"/>
                  <a:gd name="connsiteX62" fmla="*/ 74642 w 446097"/>
                  <a:gd name="connsiteY62" fmla="*/ 40473 h 347733"/>
                  <a:gd name="connsiteX63" fmla="*/ 73873 w 446097"/>
                  <a:gd name="connsiteY63" fmla="*/ 40473 h 347733"/>
                  <a:gd name="connsiteX64" fmla="*/ 73873 w 446097"/>
                  <a:gd name="connsiteY64" fmla="*/ 40473 h 347733"/>
                  <a:gd name="connsiteX65" fmla="*/ 52337 w 446097"/>
                  <a:gd name="connsiteY65" fmla="*/ 30768 h 347733"/>
                  <a:gd name="connsiteX66" fmla="*/ 43108 w 446097"/>
                  <a:gd name="connsiteY66" fmla="*/ 38047 h 347733"/>
                  <a:gd name="connsiteX67" fmla="*/ 41570 w 446097"/>
                  <a:gd name="connsiteY67" fmla="*/ 38855 h 347733"/>
                  <a:gd name="connsiteX68" fmla="*/ 40800 w 446097"/>
                  <a:gd name="connsiteY68" fmla="*/ 38047 h 347733"/>
                  <a:gd name="connsiteX69" fmla="*/ 25418 w 446097"/>
                  <a:gd name="connsiteY69" fmla="*/ 27534 h 347733"/>
                  <a:gd name="connsiteX70" fmla="*/ 4651 w 446097"/>
                  <a:gd name="connsiteY70" fmla="*/ 40473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46097" h="347733">
                    <a:moveTo>
                      <a:pt x="4651" y="40473"/>
                    </a:moveTo>
                    <a:lnTo>
                      <a:pt x="53107" y="284695"/>
                    </a:lnTo>
                    <a:lnTo>
                      <a:pt x="79257" y="280652"/>
                    </a:lnTo>
                    <a:lnTo>
                      <a:pt x="97716" y="253156"/>
                    </a:lnTo>
                    <a:lnTo>
                      <a:pt x="114637" y="260435"/>
                    </a:lnTo>
                    <a:lnTo>
                      <a:pt x="119252" y="288738"/>
                    </a:lnTo>
                    <a:lnTo>
                      <a:pt x="174630" y="321086"/>
                    </a:lnTo>
                    <a:lnTo>
                      <a:pt x="217701" y="304103"/>
                    </a:lnTo>
                    <a:lnTo>
                      <a:pt x="240775" y="314616"/>
                    </a:lnTo>
                    <a:lnTo>
                      <a:pt x="257696" y="350198"/>
                    </a:lnTo>
                    <a:lnTo>
                      <a:pt x="289231" y="346155"/>
                    </a:lnTo>
                    <a:lnTo>
                      <a:pt x="284616" y="326746"/>
                    </a:lnTo>
                    <a:lnTo>
                      <a:pt x="265387" y="316234"/>
                    </a:lnTo>
                    <a:lnTo>
                      <a:pt x="263849" y="315425"/>
                    </a:lnTo>
                    <a:lnTo>
                      <a:pt x="264618" y="312999"/>
                    </a:lnTo>
                    <a:lnTo>
                      <a:pt x="278462" y="293591"/>
                    </a:lnTo>
                    <a:lnTo>
                      <a:pt x="278462" y="293591"/>
                    </a:lnTo>
                    <a:lnTo>
                      <a:pt x="279232" y="293591"/>
                    </a:lnTo>
                    <a:lnTo>
                      <a:pt x="309228" y="282269"/>
                    </a:lnTo>
                    <a:lnTo>
                      <a:pt x="309997" y="282269"/>
                    </a:lnTo>
                    <a:lnTo>
                      <a:pt x="309997" y="282269"/>
                    </a:lnTo>
                    <a:lnTo>
                      <a:pt x="346146" y="286312"/>
                    </a:lnTo>
                    <a:lnTo>
                      <a:pt x="365375" y="255582"/>
                    </a:lnTo>
                    <a:lnTo>
                      <a:pt x="366913" y="234557"/>
                    </a:lnTo>
                    <a:lnTo>
                      <a:pt x="367682" y="231322"/>
                    </a:lnTo>
                    <a:lnTo>
                      <a:pt x="369990" y="233748"/>
                    </a:lnTo>
                    <a:lnTo>
                      <a:pt x="393064" y="252348"/>
                    </a:lnTo>
                    <a:lnTo>
                      <a:pt x="416137" y="247496"/>
                    </a:lnTo>
                    <a:lnTo>
                      <a:pt x="417676" y="211914"/>
                    </a:lnTo>
                    <a:lnTo>
                      <a:pt x="417676" y="211105"/>
                    </a:lnTo>
                    <a:lnTo>
                      <a:pt x="418445" y="210296"/>
                    </a:lnTo>
                    <a:lnTo>
                      <a:pt x="436135" y="198166"/>
                    </a:lnTo>
                    <a:lnTo>
                      <a:pt x="443057" y="171479"/>
                    </a:lnTo>
                    <a:lnTo>
                      <a:pt x="428443" y="154497"/>
                    </a:lnTo>
                    <a:lnTo>
                      <a:pt x="426905" y="153688"/>
                    </a:lnTo>
                    <a:lnTo>
                      <a:pt x="428443" y="152071"/>
                    </a:lnTo>
                    <a:lnTo>
                      <a:pt x="445364" y="131045"/>
                    </a:lnTo>
                    <a:lnTo>
                      <a:pt x="423829" y="114063"/>
                    </a:lnTo>
                    <a:lnTo>
                      <a:pt x="423060" y="114063"/>
                    </a:lnTo>
                    <a:lnTo>
                      <a:pt x="423060" y="113254"/>
                    </a:lnTo>
                    <a:lnTo>
                      <a:pt x="414599" y="88994"/>
                    </a:lnTo>
                    <a:lnTo>
                      <a:pt x="389218" y="60690"/>
                    </a:lnTo>
                    <a:lnTo>
                      <a:pt x="389218" y="60690"/>
                    </a:lnTo>
                    <a:lnTo>
                      <a:pt x="389218" y="59881"/>
                    </a:lnTo>
                    <a:lnTo>
                      <a:pt x="386141" y="33194"/>
                    </a:lnTo>
                    <a:lnTo>
                      <a:pt x="368451" y="35620"/>
                    </a:lnTo>
                    <a:lnTo>
                      <a:pt x="346146" y="57455"/>
                    </a:lnTo>
                    <a:lnTo>
                      <a:pt x="345377" y="58264"/>
                    </a:lnTo>
                    <a:lnTo>
                      <a:pt x="344608" y="58264"/>
                    </a:lnTo>
                    <a:lnTo>
                      <a:pt x="301536" y="53412"/>
                    </a:lnTo>
                    <a:lnTo>
                      <a:pt x="288461" y="63924"/>
                    </a:lnTo>
                    <a:lnTo>
                      <a:pt x="286923" y="64733"/>
                    </a:lnTo>
                    <a:lnTo>
                      <a:pt x="286154" y="63924"/>
                    </a:lnTo>
                    <a:lnTo>
                      <a:pt x="273079" y="53412"/>
                    </a:lnTo>
                    <a:lnTo>
                      <a:pt x="235391" y="91420"/>
                    </a:lnTo>
                    <a:lnTo>
                      <a:pt x="233853" y="93037"/>
                    </a:lnTo>
                    <a:lnTo>
                      <a:pt x="233084" y="91420"/>
                    </a:lnTo>
                    <a:lnTo>
                      <a:pt x="203088" y="61498"/>
                    </a:lnTo>
                    <a:lnTo>
                      <a:pt x="203088" y="61498"/>
                    </a:lnTo>
                    <a:lnTo>
                      <a:pt x="203088" y="60690"/>
                    </a:lnTo>
                    <a:lnTo>
                      <a:pt x="197704" y="38047"/>
                    </a:lnTo>
                    <a:lnTo>
                      <a:pt x="173861" y="4890"/>
                    </a:lnTo>
                    <a:lnTo>
                      <a:pt x="74642" y="40473"/>
                    </a:lnTo>
                    <a:lnTo>
                      <a:pt x="73873" y="40473"/>
                    </a:lnTo>
                    <a:lnTo>
                      <a:pt x="73873" y="40473"/>
                    </a:lnTo>
                    <a:lnTo>
                      <a:pt x="52337" y="30768"/>
                    </a:lnTo>
                    <a:lnTo>
                      <a:pt x="43108" y="38047"/>
                    </a:lnTo>
                    <a:lnTo>
                      <a:pt x="41570" y="38855"/>
                    </a:lnTo>
                    <a:lnTo>
                      <a:pt x="40800" y="38047"/>
                    </a:lnTo>
                    <a:lnTo>
                      <a:pt x="25418" y="27534"/>
                    </a:lnTo>
                    <a:lnTo>
                      <a:pt x="4651" y="404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0" name="Полилиния: фигура 149">
                <a:extLst>
                  <a:ext uri="{FF2B5EF4-FFF2-40B4-BE49-F238E27FC236}">
                    <a16:creationId xmlns:a16="http://schemas.microsoft.com/office/drawing/2014/main" xmlns="" id="{EF071EB1-C2EF-4523-AF39-B004B480060D}"/>
                  </a:ext>
                </a:extLst>
              </p:cNvPr>
              <p:cNvSpPr/>
              <p:nvPr/>
            </p:nvSpPr>
            <p:spPr>
              <a:xfrm>
                <a:off x="9339937" y="2240467"/>
                <a:ext cx="446097" cy="396255"/>
              </a:xfrm>
              <a:custGeom>
                <a:avLst/>
                <a:gdLst>
                  <a:gd name="connsiteX0" fmla="*/ 4651 w 446097"/>
                  <a:gd name="connsiteY0" fmla="*/ 247496 h 396254"/>
                  <a:gd name="connsiteX1" fmla="*/ 56183 w 446097"/>
                  <a:gd name="connsiteY1" fmla="*/ 249113 h 396254"/>
                  <a:gd name="connsiteX2" fmla="*/ 35417 w 446097"/>
                  <a:gd name="connsiteY2" fmla="*/ 272565 h 396254"/>
                  <a:gd name="connsiteX3" fmla="*/ 78488 w 446097"/>
                  <a:gd name="connsiteY3" fmla="*/ 347772 h 396254"/>
                  <a:gd name="connsiteX4" fmla="*/ 99255 w 446097"/>
                  <a:gd name="connsiteY4" fmla="*/ 334833 h 396254"/>
                  <a:gd name="connsiteX5" fmla="*/ 100793 w 446097"/>
                  <a:gd name="connsiteY5" fmla="*/ 334025 h 396254"/>
                  <a:gd name="connsiteX6" fmla="*/ 101562 w 446097"/>
                  <a:gd name="connsiteY6" fmla="*/ 334833 h 396254"/>
                  <a:gd name="connsiteX7" fmla="*/ 116945 w 446097"/>
                  <a:gd name="connsiteY7" fmla="*/ 345346 h 396254"/>
                  <a:gd name="connsiteX8" fmla="*/ 126943 w 446097"/>
                  <a:gd name="connsiteY8" fmla="*/ 338068 h 396254"/>
                  <a:gd name="connsiteX9" fmla="*/ 127713 w 446097"/>
                  <a:gd name="connsiteY9" fmla="*/ 337260 h 396254"/>
                  <a:gd name="connsiteX10" fmla="*/ 128482 w 446097"/>
                  <a:gd name="connsiteY10" fmla="*/ 338068 h 396254"/>
                  <a:gd name="connsiteX11" fmla="*/ 150017 w 446097"/>
                  <a:gd name="connsiteY11" fmla="*/ 347772 h 396254"/>
                  <a:gd name="connsiteX12" fmla="*/ 249236 w 446097"/>
                  <a:gd name="connsiteY12" fmla="*/ 311382 h 396254"/>
                  <a:gd name="connsiteX13" fmla="*/ 250774 w 446097"/>
                  <a:gd name="connsiteY13" fmla="*/ 311382 h 396254"/>
                  <a:gd name="connsiteX14" fmla="*/ 251543 w 446097"/>
                  <a:gd name="connsiteY14" fmla="*/ 312190 h 396254"/>
                  <a:gd name="connsiteX15" fmla="*/ 276155 w 446097"/>
                  <a:gd name="connsiteY15" fmla="*/ 347772 h 396254"/>
                  <a:gd name="connsiteX16" fmla="*/ 276924 w 446097"/>
                  <a:gd name="connsiteY16" fmla="*/ 347772 h 396254"/>
                  <a:gd name="connsiteX17" fmla="*/ 276924 w 446097"/>
                  <a:gd name="connsiteY17" fmla="*/ 348581 h 396254"/>
                  <a:gd name="connsiteX18" fmla="*/ 281539 w 446097"/>
                  <a:gd name="connsiteY18" fmla="*/ 370416 h 396254"/>
                  <a:gd name="connsiteX19" fmla="*/ 309228 w 446097"/>
                  <a:gd name="connsiteY19" fmla="*/ 398720 h 396254"/>
                  <a:gd name="connsiteX20" fmla="*/ 346916 w 446097"/>
                  <a:gd name="connsiteY20" fmla="*/ 360711 h 396254"/>
                  <a:gd name="connsiteX21" fmla="*/ 347685 w 446097"/>
                  <a:gd name="connsiteY21" fmla="*/ 359094 h 396254"/>
                  <a:gd name="connsiteX22" fmla="*/ 349223 w 446097"/>
                  <a:gd name="connsiteY22" fmla="*/ 360711 h 396254"/>
                  <a:gd name="connsiteX23" fmla="*/ 362298 w 446097"/>
                  <a:gd name="connsiteY23" fmla="*/ 371224 h 396254"/>
                  <a:gd name="connsiteX24" fmla="*/ 375374 w 446097"/>
                  <a:gd name="connsiteY24" fmla="*/ 361520 h 396254"/>
                  <a:gd name="connsiteX25" fmla="*/ 375374 w 446097"/>
                  <a:gd name="connsiteY25" fmla="*/ 360711 h 396254"/>
                  <a:gd name="connsiteX26" fmla="*/ 376143 w 446097"/>
                  <a:gd name="connsiteY26" fmla="*/ 360711 h 396254"/>
                  <a:gd name="connsiteX27" fmla="*/ 419214 w 446097"/>
                  <a:gd name="connsiteY27" fmla="*/ 365563 h 396254"/>
                  <a:gd name="connsiteX28" fmla="*/ 441519 w 446097"/>
                  <a:gd name="connsiteY28" fmla="*/ 344538 h 396254"/>
                  <a:gd name="connsiteX29" fmla="*/ 442288 w 446097"/>
                  <a:gd name="connsiteY29" fmla="*/ 204635 h 396254"/>
                  <a:gd name="connsiteX30" fmla="*/ 424598 w 446097"/>
                  <a:gd name="connsiteY30" fmla="*/ 204635 h 396254"/>
                  <a:gd name="connsiteX31" fmla="*/ 400755 w 446097"/>
                  <a:gd name="connsiteY31" fmla="*/ 226470 h 396254"/>
                  <a:gd name="connsiteX32" fmla="*/ 399217 w 446097"/>
                  <a:gd name="connsiteY32" fmla="*/ 227278 h 396254"/>
                  <a:gd name="connsiteX33" fmla="*/ 397678 w 446097"/>
                  <a:gd name="connsiteY33" fmla="*/ 225661 h 396254"/>
                  <a:gd name="connsiteX34" fmla="*/ 386911 w 446097"/>
                  <a:gd name="connsiteY34" fmla="*/ 211914 h 396254"/>
                  <a:gd name="connsiteX35" fmla="*/ 386911 w 446097"/>
                  <a:gd name="connsiteY35" fmla="*/ 211105 h 396254"/>
                  <a:gd name="connsiteX36" fmla="*/ 386911 w 446097"/>
                  <a:gd name="connsiteY36" fmla="*/ 210296 h 396254"/>
                  <a:gd name="connsiteX37" fmla="*/ 389987 w 446097"/>
                  <a:gd name="connsiteY37" fmla="*/ 157732 h 396254"/>
                  <a:gd name="connsiteX38" fmla="*/ 317689 w 446097"/>
                  <a:gd name="connsiteY38" fmla="*/ 155306 h 396254"/>
                  <a:gd name="connsiteX39" fmla="*/ 316919 w 446097"/>
                  <a:gd name="connsiteY39" fmla="*/ 155306 h 396254"/>
                  <a:gd name="connsiteX40" fmla="*/ 316150 w 446097"/>
                  <a:gd name="connsiteY40" fmla="*/ 154497 h 396254"/>
                  <a:gd name="connsiteX41" fmla="*/ 303075 w 446097"/>
                  <a:gd name="connsiteY41" fmla="*/ 128619 h 396254"/>
                  <a:gd name="connsiteX42" fmla="*/ 265387 w 446097"/>
                  <a:gd name="connsiteY42" fmla="*/ 130236 h 396254"/>
                  <a:gd name="connsiteX43" fmla="*/ 263849 w 446097"/>
                  <a:gd name="connsiteY43" fmla="*/ 130236 h 396254"/>
                  <a:gd name="connsiteX44" fmla="*/ 263849 w 446097"/>
                  <a:gd name="connsiteY44" fmla="*/ 128619 h 396254"/>
                  <a:gd name="connsiteX45" fmla="*/ 256158 w 446097"/>
                  <a:gd name="connsiteY45" fmla="*/ 100315 h 396254"/>
                  <a:gd name="connsiteX46" fmla="*/ 233084 w 446097"/>
                  <a:gd name="connsiteY46" fmla="*/ 67968 h 396254"/>
                  <a:gd name="connsiteX47" fmla="*/ 106177 w 446097"/>
                  <a:gd name="connsiteY47" fmla="*/ 4890 h 396254"/>
                  <a:gd name="connsiteX48" fmla="*/ 106177 w 446097"/>
                  <a:gd name="connsiteY48" fmla="*/ 47751 h 396254"/>
                  <a:gd name="connsiteX49" fmla="*/ 106177 w 446097"/>
                  <a:gd name="connsiteY49" fmla="*/ 49368 h 396254"/>
                  <a:gd name="connsiteX50" fmla="*/ 105408 w 446097"/>
                  <a:gd name="connsiteY50" fmla="*/ 49368 h 396254"/>
                  <a:gd name="connsiteX51" fmla="*/ 81565 w 446097"/>
                  <a:gd name="connsiteY51" fmla="*/ 63924 h 396254"/>
                  <a:gd name="connsiteX52" fmla="*/ 88487 w 446097"/>
                  <a:gd name="connsiteY52" fmla="*/ 92228 h 396254"/>
                  <a:gd name="connsiteX53" fmla="*/ 89256 w 446097"/>
                  <a:gd name="connsiteY53" fmla="*/ 94654 h 396254"/>
                  <a:gd name="connsiteX54" fmla="*/ 86949 w 446097"/>
                  <a:gd name="connsiteY54" fmla="*/ 94654 h 396254"/>
                  <a:gd name="connsiteX55" fmla="*/ 56183 w 446097"/>
                  <a:gd name="connsiteY55" fmla="*/ 93037 h 396254"/>
                  <a:gd name="connsiteX56" fmla="*/ 31571 w 446097"/>
                  <a:gd name="connsiteY56" fmla="*/ 103550 h 396254"/>
                  <a:gd name="connsiteX57" fmla="*/ 17727 w 446097"/>
                  <a:gd name="connsiteY57" fmla="*/ 129428 h 396254"/>
                  <a:gd name="connsiteX58" fmla="*/ 20803 w 446097"/>
                  <a:gd name="connsiteY58" fmla="*/ 206253 h 396254"/>
                  <a:gd name="connsiteX59" fmla="*/ 20803 w 446097"/>
                  <a:gd name="connsiteY59" fmla="*/ 206253 h 396254"/>
                  <a:gd name="connsiteX60" fmla="*/ 20803 w 446097"/>
                  <a:gd name="connsiteY60" fmla="*/ 207061 h 396254"/>
                  <a:gd name="connsiteX61" fmla="*/ 4651 w 446097"/>
                  <a:gd name="connsiteY61" fmla="*/ 247496 h 39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46097" h="396254">
                    <a:moveTo>
                      <a:pt x="4651" y="247496"/>
                    </a:moveTo>
                    <a:lnTo>
                      <a:pt x="56183" y="249113"/>
                    </a:lnTo>
                    <a:lnTo>
                      <a:pt x="35417" y="272565"/>
                    </a:lnTo>
                    <a:lnTo>
                      <a:pt x="78488" y="347772"/>
                    </a:lnTo>
                    <a:lnTo>
                      <a:pt x="99255" y="334833"/>
                    </a:lnTo>
                    <a:lnTo>
                      <a:pt x="100793" y="334025"/>
                    </a:lnTo>
                    <a:lnTo>
                      <a:pt x="101562" y="334833"/>
                    </a:lnTo>
                    <a:lnTo>
                      <a:pt x="116945" y="345346"/>
                    </a:lnTo>
                    <a:lnTo>
                      <a:pt x="126943" y="338068"/>
                    </a:lnTo>
                    <a:lnTo>
                      <a:pt x="127713" y="337260"/>
                    </a:lnTo>
                    <a:lnTo>
                      <a:pt x="128482" y="338068"/>
                    </a:lnTo>
                    <a:lnTo>
                      <a:pt x="150017" y="347772"/>
                    </a:lnTo>
                    <a:lnTo>
                      <a:pt x="249236" y="311382"/>
                    </a:lnTo>
                    <a:lnTo>
                      <a:pt x="250774" y="311382"/>
                    </a:lnTo>
                    <a:lnTo>
                      <a:pt x="251543" y="312190"/>
                    </a:lnTo>
                    <a:lnTo>
                      <a:pt x="276155" y="347772"/>
                    </a:lnTo>
                    <a:lnTo>
                      <a:pt x="276924" y="347772"/>
                    </a:lnTo>
                    <a:lnTo>
                      <a:pt x="276924" y="348581"/>
                    </a:lnTo>
                    <a:lnTo>
                      <a:pt x="281539" y="370416"/>
                    </a:lnTo>
                    <a:lnTo>
                      <a:pt x="309228" y="398720"/>
                    </a:lnTo>
                    <a:lnTo>
                      <a:pt x="346916" y="360711"/>
                    </a:lnTo>
                    <a:lnTo>
                      <a:pt x="347685" y="359094"/>
                    </a:lnTo>
                    <a:lnTo>
                      <a:pt x="349223" y="360711"/>
                    </a:lnTo>
                    <a:lnTo>
                      <a:pt x="362298" y="371224"/>
                    </a:lnTo>
                    <a:lnTo>
                      <a:pt x="375374" y="361520"/>
                    </a:lnTo>
                    <a:lnTo>
                      <a:pt x="375374" y="360711"/>
                    </a:lnTo>
                    <a:lnTo>
                      <a:pt x="376143" y="360711"/>
                    </a:lnTo>
                    <a:lnTo>
                      <a:pt x="419214" y="365563"/>
                    </a:lnTo>
                    <a:lnTo>
                      <a:pt x="441519" y="344538"/>
                    </a:lnTo>
                    <a:lnTo>
                      <a:pt x="442288" y="204635"/>
                    </a:lnTo>
                    <a:lnTo>
                      <a:pt x="424598" y="204635"/>
                    </a:lnTo>
                    <a:lnTo>
                      <a:pt x="400755" y="226470"/>
                    </a:lnTo>
                    <a:lnTo>
                      <a:pt x="399217" y="227278"/>
                    </a:lnTo>
                    <a:lnTo>
                      <a:pt x="397678" y="225661"/>
                    </a:lnTo>
                    <a:lnTo>
                      <a:pt x="386911" y="211914"/>
                    </a:lnTo>
                    <a:lnTo>
                      <a:pt x="386911" y="211105"/>
                    </a:lnTo>
                    <a:lnTo>
                      <a:pt x="386911" y="210296"/>
                    </a:lnTo>
                    <a:lnTo>
                      <a:pt x="389987" y="157732"/>
                    </a:lnTo>
                    <a:lnTo>
                      <a:pt x="317689" y="155306"/>
                    </a:lnTo>
                    <a:lnTo>
                      <a:pt x="316919" y="155306"/>
                    </a:lnTo>
                    <a:lnTo>
                      <a:pt x="316150" y="154497"/>
                    </a:lnTo>
                    <a:lnTo>
                      <a:pt x="303075" y="128619"/>
                    </a:lnTo>
                    <a:lnTo>
                      <a:pt x="265387" y="130236"/>
                    </a:lnTo>
                    <a:lnTo>
                      <a:pt x="263849" y="130236"/>
                    </a:lnTo>
                    <a:lnTo>
                      <a:pt x="263849" y="128619"/>
                    </a:lnTo>
                    <a:lnTo>
                      <a:pt x="256158" y="100315"/>
                    </a:lnTo>
                    <a:lnTo>
                      <a:pt x="233084" y="67968"/>
                    </a:lnTo>
                    <a:lnTo>
                      <a:pt x="106177" y="4890"/>
                    </a:lnTo>
                    <a:lnTo>
                      <a:pt x="106177" y="47751"/>
                    </a:lnTo>
                    <a:lnTo>
                      <a:pt x="106177" y="49368"/>
                    </a:lnTo>
                    <a:lnTo>
                      <a:pt x="105408" y="49368"/>
                    </a:lnTo>
                    <a:lnTo>
                      <a:pt x="81565" y="63924"/>
                    </a:lnTo>
                    <a:lnTo>
                      <a:pt x="88487" y="92228"/>
                    </a:lnTo>
                    <a:lnTo>
                      <a:pt x="89256" y="94654"/>
                    </a:lnTo>
                    <a:lnTo>
                      <a:pt x="86949" y="94654"/>
                    </a:lnTo>
                    <a:lnTo>
                      <a:pt x="56183" y="93037"/>
                    </a:lnTo>
                    <a:lnTo>
                      <a:pt x="31571" y="103550"/>
                    </a:lnTo>
                    <a:lnTo>
                      <a:pt x="17727" y="129428"/>
                    </a:lnTo>
                    <a:lnTo>
                      <a:pt x="20803" y="206253"/>
                    </a:lnTo>
                    <a:lnTo>
                      <a:pt x="20803" y="206253"/>
                    </a:lnTo>
                    <a:lnTo>
                      <a:pt x="20803" y="207061"/>
                    </a:lnTo>
                    <a:lnTo>
                      <a:pt x="4651" y="24749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1" name="Полилиния: фигура 150">
                <a:extLst>
                  <a:ext uri="{FF2B5EF4-FFF2-40B4-BE49-F238E27FC236}">
                    <a16:creationId xmlns:a16="http://schemas.microsoft.com/office/drawing/2014/main" xmlns="" id="{AFB5A299-9CEB-46B2-B10A-C2BC4BAE7017}"/>
                  </a:ext>
                </a:extLst>
              </p:cNvPr>
              <p:cNvSpPr/>
              <p:nvPr/>
            </p:nvSpPr>
            <p:spPr>
              <a:xfrm>
                <a:off x="9136886" y="2058514"/>
                <a:ext cx="307653" cy="460950"/>
              </a:xfrm>
              <a:custGeom>
                <a:avLst/>
                <a:gdLst>
                  <a:gd name="connsiteX0" fmla="*/ 11573 w 307653"/>
                  <a:gd name="connsiteY0" fmla="*/ 252348 h 460949"/>
                  <a:gd name="connsiteX1" fmla="*/ 26187 w 307653"/>
                  <a:gd name="connsiteY1" fmla="*/ 256391 h 460949"/>
                  <a:gd name="connsiteX2" fmla="*/ 27725 w 307653"/>
                  <a:gd name="connsiteY2" fmla="*/ 283886 h 460949"/>
                  <a:gd name="connsiteX3" fmla="*/ 18496 w 307653"/>
                  <a:gd name="connsiteY3" fmla="*/ 294399 h 460949"/>
                  <a:gd name="connsiteX4" fmla="*/ 24649 w 307653"/>
                  <a:gd name="connsiteY4" fmla="*/ 313808 h 460949"/>
                  <a:gd name="connsiteX5" fmla="*/ 4651 w 307653"/>
                  <a:gd name="connsiteY5" fmla="*/ 338068 h 460949"/>
                  <a:gd name="connsiteX6" fmla="*/ 8497 w 307653"/>
                  <a:gd name="connsiteY6" fmla="*/ 355859 h 460949"/>
                  <a:gd name="connsiteX7" fmla="*/ 51568 w 307653"/>
                  <a:gd name="connsiteY7" fmla="*/ 366372 h 460949"/>
                  <a:gd name="connsiteX8" fmla="*/ 53876 w 307653"/>
                  <a:gd name="connsiteY8" fmla="*/ 390633 h 460949"/>
                  <a:gd name="connsiteX9" fmla="*/ 74642 w 307653"/>
                  <a:gd name="connsiteY9" fmla="*/ 392250 h 460949"/>
                  <a:gd name="connsiteX10" fmla="*/ 90794 w 307653"/>
                  <a:gd name="connsiteY10" fmla="*/ 396293 h 460949"/>
                  <a:gd name="connsiteX11" fmla="*/ 106946 w 307653"/>
                  <a:gd name="connsiteY11" fmla="*/ 414893 h 460949"/>
                  <a:gd name="connsiteX12" fmla="*/ 83872 w 307653"/>
                  <a:gd name="connsiteY12" fmla="*/ 435110 h 460949"/>
                  <a:gd name="connsiteX13" fmla="*/ 83872 w 307653"/>
                  <a:gd name="connsiteY13" fmla="*/ 452092 h 460949"/>
                  <a:gd name="connsiteX14" fmla="*/ 106946 w 307653"/>
                  <a:gd name="connsiteY14" fmla="*/ 444814 h 460949"/>
                  <a:gd name="connsiteX15" fmla="*/ 126943 w 307653"/>
                  <a:gd name="connsiteY15" fmla="*/ 456136 h 460949"/>
                  <a:gd name="connsiteX16" fmla="*/ 144634 w 307653"/>
                  <a:gd name="connsiteY16" fmla="*/ 452092 h 460949"/>
                  <a:gd name="connsiteX17" fmla="*/ 160016 w 307653"/>
                  <a:gd name="connsiteY17" fmla="*/ 438345 h 460949"/>
                  <a:gd name="connsiteX18" fmla="*/ 203088 w 307653"/>
                  <a:gd name="connsiteY18" fmla="*/ 430258 h 460949"/>
                  <a:gd name="connsiteX19" fmla="*/ 220009 w 307653"/>
                  <a:gd name="connsiteY19" fmla="*/ 387398 h 460949"/>
                  <a:gd name="connsiteX20" fmla="*/ 216932 w 307653"/>
                  <a:gd name="connsiteY20" fmla="*/ 311382 h 460949"/>
                  <a:gd name="connsiteX21" fmla="*/ 216932 w 307653"/>
                  <a:gd name="connsiteY21" fmla="*/ 310573 h 460949"/>
                  <a:gd name="connsiteX22" fmla="*/ 217701 w 307653"/>
                  <a:gd name="connsiteY22" fmla="*/ 309764 h 460949"/>
                  <a:gd name="connsiteX23" fmla="*/ 232315 w 307653"/>
                  <a:gd name="connsiteY23" fmla="*/ 282269 h 460949"/>
                  <a:gd name="connsiteX24" fmla="*/ 232315 w 307653"/>
                  <a:gd name="connsiteY24" fmla="*/ 282269 h 460949"/>
                  <a:gd name="connsiteX25" fmla="*/ 233084 w 307653"/>
                  <a:gd name="connsiteY25" fmla="*/ 281460 h 460949"/>
                  <a:gd name="connsiteX26" fmla="*/ 257696 w 307653"/>
                  <a:gd name="connsiteY26" fmla="*/ 270947 h 460949"/>
                  <a:gd name="connsiteX27" fmla="*/ 258465 w 307653"/>
                  <a:gd name="connsiteY27" fmla="*/ 270947 h 460949"/>
                  <a:gd name="connsiteX28" fmla="*/ 258465 w 307653"/>
                  <a:gd name="connsiteY28" fmla="*/ 270947 h 460949"/>
                  <a:gd name="connsiteX29" fmla="*/ 287692 w 307653"/>
                  <a:gd name="connsiteY29" fmla="*/ 272565 h 460949"/>
                  <a:gd name="connsiteX30" fmla="*/ 280770 w 307653"/>
                  <a:gd name="connsiteY30" fmla="*/ 245878 h 460949"/>
                  <a:gd name="connsiteX31" fmla="*/ 280770 w 307653"/>
                  <a:gd name="connsiteY31" fmla="*/ 244261 h 460949"/>
                  <a:gd name="connsiteX32" fmla="*/ 281539 w 307653"/>
                  <a:gd name="connsiteY32" fmla="*/ 243452 h 460949"/>
                  <a:gd name="connsiteX33" fmla="*/ 306152 w 307653"/>
                  <a:gd name="connsiteY33" fmla="*/ 228896 h 460949"/>
                  <a:gd name="connsiteX34" fmla="*/ 306152 w 307653"/>
                  <a:gd name="connsiteY34" fmla="*/ 122150 h 460949"/>
                  <a:gd name="connsiteX35" fmla="*/ 288461 w 307653"/>
                  <a:gd name="connsiteY35" fmla="*/ 102741 h 460949"/>
                  <a:gd name="connsiteX36" fmla="*/ 287692 w 307653"/>
                  <a:gd name="connsiteY36" fmla="*/ 101124 h 460949"/>
                  <a:gd name="connsiteX37" fmla="*/ 288461 w 307653"/>
                  <a:gd name="connsiteY37" fmla="*/ 100315 h 460949"/>
                  <a:gd name="connsiteX38" fmla="*/ 306921 w 307653"/>
                  <a:gd name="connsiteY38" fmla="*/ 76863 h 460949"/>
                  <a:gd name="connsiteX39" fmla="*/ 305382 w 307653"/>
                  <a:gd name="connsiteY39" fmla="*/ 62307 h 460949"/>
                  <a:gd name="connsiteX40" fmla="*/ 271541 w 307653"/>
                  <a:gd name="connsiteY40" fmla="*/ 86568 h 460949"/>
                  <a:gd name="connsiteX41" fmla="*/ 270771 w 307653"/>
                  <a:gd name="connsiteY41" fmla="*/ 86568 h 460949"/>
                  <a:gd name="connsiteX42" fmla="*/ 270002 w 307653"/>
                  <a:gd name="connsiteY42" fmla="*/ 86568 h 460949"/>
                  <a:gd name="connsiteX43" fmla="*/ 243852 w 307653"/>
                  <a:gd name="connsiteY43" fmla="*/ 85759 h 460949"/>
                  <a:gd name="connsiteX44" fmla="*/ 243852 w 307653"/>
                  <a:gd name="connsiteY44" fmla="*/ 85759 h 460949"/>
                  <a:gd name="connsiteX45" fmla="*/ 243083 w 307653"/>
                  <a:gd name="connsiteY45" fmla="*/ 85759 h 460949"/>
                  <a:gd name="connsiteX46" fmla="*/ 217701 w 307653"/>
                  <a:gd name="connsiteY46" fmla="*/ 70394 h 460949"/>
                  <a:gd name="connsiteX47" fmla="*/ 190012 w 307653"/>
                  <a:gd name="connsiteY47" fmla="*/ 74437 h 460949"/>
                  <a:gd name="connsiteX48" fmla="*/ 189243 w 307653"/>
                  <a:gd name="connsiteY48" fmla="*/ 75246 h 460949"/>
                  <a:gd name="connsiteX49" fmla="*/ 188474 w 307653"/>
                  <a:gd name="connsiteY49" fmla="*/ 74437 h 460949"/>
                  <a:gd name="connsiteX50" fmla="*/ 152325 w 307653"/>
                  <a:gd name="connsiteY50" fmla="*/ 46942 h 460949"/>
                  <a:gd name="connsiteX51" fmla="*/ 136173 w 307653"/>
                  <a:gd name="connsiteY51" fmla="*/ 43707 h 460949"/>
                  <a:gd name="connsiteX52" fmla="*/ 133097 w 307653"/>
                  <a:gd name="connsiteY52" fmla="*/ 43707 h 460949"/>
                  <a:gd name="connsiteX53" fmla="*/ 134635 w 307653"/>
                  <a:gd name="connsiteY53" fmla="*/ 41281 h 460949"/>
                  <a:gd name="connsiteX54" fmla="*/ 146941 w 307653"/>
                  <a:gd name="connsiteY54" fmla="*/ 23490 h 460949"/>
                  <a:gd name="connsiteX55" fmla="*/ 129251 w 307653"/>
                  <a:gd name="connsiteY55" fmla="*/ 4890 h 460949"/>
                  <a:gd name="connsiteX56" fmla="*/ 95409 w 307653"/>
                  <a:gd name="connsiteY56" fmla="*/ 39664 h 460949"/>
                  <a:gd name="connsiteX57" fmla="*/ 92332 w 307653"/>
                  <a:gd name="connsiteY57" fmla="*/ 72011 h 460949"/>
                  <a:gd name="connsiteX58" fmla="*/ 92332 w 307653"/>
                  <a:gd name="connsiteY58" fmla="*/ 72820 h 460949"/>
                  <a:gd name="connsiteX59" fmla="*/ 92332 w 307653"/>
                  <a:gd name="connsiteY59" fmla="*/ 72820 h 460949"/>
                  <a:gd name="connsiteX60" fmla="*/ 82334 w 307653"/>
                  <a:gd name="connsiteY60" fmla="*/ 84950 h 460949"/>
                  <a:gd name="connsiteX61" fmla="*/ 84641 w 307653"/>
                  <a:gd name="connsiteY61" fmla="*/ 95463 h 460949"/>
                  <a:gd name="connsiteX62" fmla="*/ 106177 w 307653"/>
                  <a:gd name="connsiteY62" fmla="*/ 103550 h 460949"/>
                  <a:gd name="connsiteX63" fmla="*/ 106946 w 307653"/>
                  <a:gd name="connsiteY63" fmla="*/ 104358 h 460949"/>
                  <a:gd name="connsiteX64" fmla="*/ 106946 w 307653"/>
                  <a:gd name="connsiteY64" fmla="*/ 105167 h 460949"/>
                  <a:gd name="connsiteX65" fmla="*/ 113868 w 307653"/>
                  <a:gd name="connsiteY65" fmla="*/ 126193 h 460949"/>
                  <a:gd name="connsiteX66" fmla="*/ 114637 w 307653"/>
                  <a:gd name="connsiteY66" fmla="*/ 126193 h 460949"/>
                  <a:gd name="connsiteX67" fmla="*/ 114637 w 307653"/>
                  <a:gd name="connsiteY67" fmla="*/ 127002 h 460949"/>
                  <a:gd name="connsiteX68" fmla="*/ 110023 w 307653"/>
                  <a:gd name="connsiteY68" fmla="*/ 146410 h 460949"/>
                  <a:gd name="connsiteX69" fmla="*/ 110023 w 307653"/>
                  <a:gd name="connsiteY69" fmla="*/ 147219 h 460949"/>
                  <a:gd name="connsiteX70" fmla="*/ 110023 w 307653"/>
                  <a:gd name="connsiteY70" fmla="*/ 147219 h 460949"/>
                  <a:gd name="connsiteX71" fmla="*/ 102331 w 307653"/>
                  <a:gd name="connsiteY71" fmla="*/ 159349 h 460949"/>
                  <a:gd name="connsiteX72" fmla="*/ 101562 w 307653"/>
                  <a:gd name="connsiteY72" fmla="*/ 160966 h 460949"/>
                  <a:gd name="connsiteX73" fmla="*/ 100793 w 307653"/>
                  <a:gd name="connsiteY73" fmla="*/ 160158 h 460949"/>
                  <a:gd name="connsiteX74" fmla="*/ 75412 w 307653"/>
                  <a:gd name="connsiteY74" fmla="*/ 155306 h 460949"/>
                  <a:gd name="connsiteX75" fmla="*/ 56952 w 307653"/>
                  <a:gd name="connsiteY75" fmla="*/ 177140 h 460949"/>
                  <a:gd name="connsiteX76" fmla="*/ 51568 w 307653"/>
                  <a:gd name="connsiteY76" fmla="*/ 201401 h 460949"/>
                  <a:gd name="connsiteX77" fmla="*/ 51568 w 307653"/>
                  <a:gd name="connsiteY77" fmla="*/ 202209 h 460949"/>
                  <a:gd name="connsiteX78" fmla="*/ 50799 w 307653"/>
                  <a:gd name="connsiteY78" fmla="*/ 203018 h 460949"/>
                  <a:gd name="connsiteX79" fmla="*/ 17727 w 307653"/>
                  <a:gd name="connsiteY79" fmla="*/ 235365 h 460949"/>
                  <a:gd name="connsiteX80" fmla="*/ 11573 w 307653"/>
                  <a:gd name="connsiteY80" fmla="*/ 252348 h 46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07653" h="460949">
                    <a:moveTo>
                      <a:pt x="11573" y="252348"/>
                    </a:moveTo>
                    <a:lnTo>
                      <a:pt x="26187" y="256391"/>
                    </a:lnTo>
                    <a:lnTo>
                      <a:pt x="27725" y="283886"/>
                    </a:lnTo>
                    <a:lnTo>
                      <a:pt x="18496" y="294399"/>
                    </a:lnTo>
                    <a:lnTo>
                      <a:pt x="24649" y="313808"/>
                    </a:lnTo>
                    <a:lnTo>
                      <a:pt x="4651" y="338068"/>
                    </a:lnTo>
                    <a:lnTo>
                      <a:pt x="8497" y="355859"/>
                    </a:lnTo>
                    <a:lnTo>
                      <a:pt x="51568" y="366372"/>
                    </a:lnTo>
                    <a:lnTo>
                      <a:pt x="53876" y="390633"/>
                    </a:lnTo>
                    <a:lnTo>
                      <a:pt x="74642" y="392250"/>
                    </a:lnTo>
                    <a:lnTo>
                      <a:pt x="90794" y="396293"/>
                    </a:lnTo>
                    <a:lnTo>
                      <a:pt x="106946" y="414893"/>
                    </a:lnTo>
                    <a:lnTo>
                      <a:pt x="83872" y="435110"/>
                    </a:lnTo>
                    <a:lnTo>
                      <a:pt x="83872" y="452092"/>
                    </a:lnTo>
                    <a:lnTo>
                      <a:pt x="106946" y="444814"/>
                    </a:lnTo>
                    <a:lnTo>
                      <a:pt x="126943" y="456136"/>
                    </a:lnTo>
                    <a:lnTo>
                      <a:pt x="144634" y="452092"/>
                    </a:lnTo>
                    <a:lnTo>
                      <a:pt x="160016" y="438345"/>
                    </a:lnTo>
                    <a:lnTo>
                      <a:pt x="203088" y="430258"/>
                    </a:lnTo>
                    <a:lnTo>
                      <a:pt x="220009" y="387398"/>
                    </a:lnTo>
                    <a:lnTo>
                      <a:pt x="216932" y="311382"/>
                    </a:lnTo>
                    <a:lnTo>
                      <a:pt x="216932" y="310573"/>
                    </a:lnTo>
                    <a:lnTo>
                      <a:pt x="217701" y="309764"/>
                    </a:lnTo>
                    <a:lnTo>
                      <a:pt x="232315" y="282269"/>
                    </a:lnTo>
                    <a:lnTo>
                      <a:pt x="232315" y="282269"/>
                    </a:lnTo>
                    <a:lnTo>
                      <a:pt x="233084" y="281460"/>
                    </a:lnTo>
                    <a:lnTo>
                      <a:pt x="257696" y="270947"/>
                    </a:lnTo>
                    <a:lnTo>
                      <a:pt x="258465" y="270947"/>
                    </a:lnTo>
                    <a:lnTo>
                      <a:pt x="258465" y="270947"/>
                    </a:lnTo>
                    <a:lnTo>
                      <a:pt x="287692" y="272565"/>
                    </a:lnTo>
                    <a:lnTo>
                      <a:pt x="280770" y="245878"/>
                    </a:lnTo>
                    <a:lnTo>
                      <a:pt x="280770" y="244261"/>
                    </a:lnTo>
                    <a:lnTo>
                      <a:pt x="281539" y="243452"/>
                    </a:lnTo>
                    <a:lnTo>
                      <a:pt x="306152" y="228896"/>
                    </a:lnTo>
                    <a:lnTo>
                      <a:pt x="306152" y="122150"/>
                    </a:lnTo>
                    <a:lnTo>
                      <a:pt x="288461" y="102741"/>
                    </a:lnTo>
                    <a:lnTo>
                      <a:pt x="287692" y="101124"/>
                    </a:lnTo>
                    <a:lnTo>
                      <a:pt x="288461" y="100315"/>
                    </a:lnTo>
                    <a:lnTo>
                      <a:pt x="306921" y="76863"/>
                    </a:lnTo>
                    <a:lnTo>
                      <a:pt x="305382" y="62307"/>
                    </a:lnTo>
                    <a:lnTo>
                      <a:pt x="271541" y="86568"/>
                    </a:lnTo>
                    <a:lnTo>
                      <a:pt x="270771" y="86568"/>
                    </a:lnTo>
                    <a:lnTo>
                      <a:pt x="270002" y="86568"/>
                    </a:lnTo>
                    <a:lnTo>
                      <a:pt x="243852" y="85759"/>
                    </a:lnTo>
                    <a:lnTo>
                      <a:pt x="243852" y="85759"/>
                    </a:lnTo>
                    <a:lnTo>
                      <a:pt x="243083" y="85759"/>
                    </a:lnTo>
                    <a:lnTo>
                      <a:pt x="217701" y="70394"/>
                    </a:lnTo>
                    <a:lnTo>
                      <a:pt x="190012" y="74437"/>
                    </a:lnTo>
                    <a:lnTo>
                      <a:pt x="189243" y="75246"/>
                    </a:lnTo>
                    <a:lnTo>
                      <a:pt x="188474" y="74437"/>
                    </a:lnTo>
                    <a:lnTo>
                      <a:pt x="152325" y="46942"/>
                    </a:lnTo>
                    <a:lnTo>
                      <a:pt x="136173" y="43707"/>
                    </a:lnTo>
                    <a:lnTo>
                      <a:pt x="133097" y="43707"/>
                    </a:lnTo>
                    <a:lnTo>
                      <a:pt x="134635" y="41281"/>
                    </a:lnTo>
                    <a:lnTo>
                      <a:pt x="146941" y="23490"/>
                    </a:lnTo>
                    <a:lnTo>
                      <a:pt x="129251" y="4890"/>
                    </a:lnTo>
                    <a:lnTo>
                      <a:pt x="95409" y="39664"/>
                    </a:lnTo>
                    <a:lnTo>
                      <a:pt x="92332" y="72011"/>
                    </a:lnTo>
                    <a:lnTo>
                      <a:pt x="92332" y="72820"/>
                    </a:lnTo>
                    <a:lnTo>
                      <a:pt x="92332" y="72820"/>
                    </a:lnTo>
                    <a:lnTo>
                      <a:pt x="82334" y="84950"/>
                    </a:lnTo>
                    <a:lnTo>
                      <a:pt x="84641" y="95463"/>
                    </a:lnTo>
                    <a:lnTo>
                      <a:pt x="106177" y="103550"/>
                    </a:lnTo>
                    <a:lnTo>
                      <a:pt x="106946" y="104358"/>
                    </a:lnTo>
                    <a:lnTo>
                      <a:pt x="106946" y="105167"/>
                    </a:lnTo>
                    <a:lnTo>
                      <a:pt x="113868" y="126193"/>
                    </a:lnTo>
                    <a:lnTo>
                      <a:pt x="114637" y="126193"/>
                    </a:lnTo>
                    <a:lnTo>
                      <a:pt x="114637" y="127002"/>
                    </a:lnTo>
                    <a:lnTo>
                      <a:pt x="110023" y="146410"/>
                    </a:lnTo>
                    <a:lnTo>
                      <a:pt x="110023" y="147219"/>
                    </a:lnTo>
                    <a:lnTo>
                      <a:pt x="110023" y="147219"/>
                    </a:lnTo>
                    <a:lnTo>
                      <a:pt x="102331" y="159349"/>
                    </a:lnTo>
                    <a:lnTo>
                      <a:pt x="101562" y="160966"/>
                    </a:lnTo>
                    <a:lnTo>
                      <a:pt x="100793" y="160158"/>
                    </a:lnTo>
                    <a:lnTo>
                      <a:pt x="75412" y="155306"/>
                    </a:lnTo>
                    <a:lnTo>
                      <a:pt x="56952" y="177140"/>
                    </a:lnTo>
                    <a:lnTo>
                      <a:pt x="51568" y="201401"/>
                    </a:lnTo>
                    <a:lnTo>
                      <a:pt x="51568" y="202209"/>
                    </a:lnTo>
                    <a:lnTo>
                      <a:pt x="50799" y="203018"/>
                    </a:lnTo>
                    <a:lnTo>
                      <a:pt x="17727" y="235365"/>
                    </a:lnTo>
                    <a:lnTo>
                      <a:pt x="11573" y="25234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2" name="Полилиния: фигура 151">
                <a:extLst>
                  <a:ext uri="{FF2B5EF4-FFF2-40B4-BE49-F238E27FC236}">
                    <a16:creationId xmlns:a16="http://schemas.microsoft.com/office/drawing/2014/main" xmlns="" id="{DAF9890A-9590-488E-8606-53CE459108C2}"/>
                  </a:ext>
                </a:extLst>
              </p:cNvPr>
              <p:cNvSpPr/>
              <p:nvPr/>
            </p:nvSpPr>
            <p:spPr>
              <a:xfrm>
                <a:off x="9424541" y="1963898"/>
                <a:ext cx="592232" cy="501384"/>
              </a:xfrm>
              <a:custGeom>
                <a:avLst/>
                <a:gdLst>
                  <a:gd name="connsiteX0" fmla="*/ 425367 w 592232"/>
                  <a:gd name="connsiteY0" fmla="*/ 67968 h 501383"/>
                  <a:gd name="connsiteX1" fmla="*/ 397678 w 592232"/>
                  <a:gd name="connsiteY1" fmla="*/ 47751 h 501383"/>
                  <a:gd name="connsiteX2" fmla="*/ 343839 w 592232"/>
                  <a:gd name="connsiteY2" fmla="*/ 80907 h 501383"/>
                  <a:gd name="connsiteX3" fmla="*/ 342301 w 592232"/>
                  <a:gd name="connsiteY3" fmla="*/ 80907 h 501383"/>
                  <a:gd name="connsiteX4" fmla="*/ 341532 w 592232"/>
                  <a:gd name="connsiteY4" fmla="*/ 80907 h 501383"/>
                  <a:gd name="connsiteX5" fmla="*/ 296153 w 592232"/>
                  <a:gd name="connsiteY5" fmla="*/ 45325 h 501383"/>
                  <a:gd name="connsiteX6" fmla="*/ 230776 w 592232"/>
                  <a:gd name="connsiteY6" fmla="*/ 44516 h 501383"/>
                  <a:gd name="connsiteX7" fmla="*/ 230007 w 592232"/>
                  <a:gd name="connsiteY7" fmla="*/ 44516 h 501383"/>
                  <a:gd name="connsiteX8" fmla="*/ 230007 w 592232"/>
                  <a:gd name="connsiteY8" fmla="*/ 43707 h 501383"/>
                  <a:gd name="connsiteX9" fmla="*/ 186936 w 592232"/>
                  <a:gd name="connsiteY9" fmla="*/ 13786 h 501383"/>
                  <a:gd name="connsiteX10" fmla="*/ 156171 w 592232"/>
                  <a:gd name="connsiteY10" fmla="*/ 4890 h 501383"/>
                  <a:gd name="connsiteX11" fmla="*/ 127713 w 592232"/>
                  <a:gd name="connsiteY11" fmla="*/ 27534 h 501383"/>
                  <a:gd name="connsiteX12" fmla="*/ 106946 w 592232"/>
                  <a:gd name="connsiteY12" fmla="*/ 98698 h 501383"/>
                  <a:gd name="connsiteX13" fmla="*/ 106177 w 592232"/>
                  <a:gd name="connsiteY13" fmla="*/ 100315 h 501383"/>
                  <a:gd name="connsiteX14" fmla="*/ 104639 w 592232"/>
                  <a:gd name="connsiteY14" fmla="*/ 100315 h 501383"/>
                  <a:gd name="connsiteX15" fmla="*/ 79257 w 592232"/>
                  <a:gd name="connsiteY15" fmla="*/ 97081 h 501383"/>
                  <a:gd name="connsiteX16" fmla="*/ 60029 w 592232"/>
                  <a:gd name="connsiteY16" fmla="*/ 110019 h 501383"/>
                  <a:gd name="connsiteX17" fmla="*/ 56183 w 592232"/>
                  <a:gd name="connsiteY17" fmla="*/ 131854 h 501383"/>
                  <a:gd name="connsiteX18" fmla="*/ 56183 w 592232"/>
                  <a:gd name="connsiteY18" fmla="*/ 132663 h 501383"/>
                  <a:gd name="connsiteX19" fmla="*/ 55414 w 592232"/>
                  <a:gd name="connsiteY19" fmla="*/ 133471 h 501383"/>
                  <a:gd name="connsiteX20" fmla="*/ 20803 w 592232"/>
                  <a:gd name="connsiteY20" fmla="*/ 154497 h 501383"/>
                  <a:gd name="connsiteX21" fmla="*/ 23110 w 592232"/>
                  <a:gd name="connsiteY21" fmla="*/ 171479 h 501383"/>
                  <a:gd name="connsiteX22" fmla="*/ 23110 w 592232"/>
                  <a:gd name="connsiteY22" fmla="*/ 172288 h 501383"/>
                  <a:gd name="connsiteX23" fmla="*/ 22342 w 592232"/>
                  <a:gd name="connsiteY23" fmla="*/ 173097 h 501383"/>
                  <a:gd name="connsiteX24" fmla="*/ 4651 w 592232"/>
                  <a:gd name="connsiteY24" fmla="*/ 195740 h 501383"/>
                  <a:gd name="connsiteX25" fmla="*/ 21572 w 592232"/>
                  <a:gd name="connsiteY25" fmla="*/ 214340 h 501383"/>
                  <a:gd name="connsiteX26" fmla="*/ 21572 w 592232"/>
                  <a:gd name="connsiteY26" fmla="*/ 215148 h 501383"/>
                  <a:gd name="connsiteX27" fmla="*/ 21572 w 592232"/>
                  <a:gd name="connsiteY27" fmla="*/ 215957 h 501383"/>
                  <a:gd name="connsiteX28" fmla="*/ 21572 w 592232"/>
                  <a:gd name="connsiteY28" fmla="*/ 277417 h 501383"/>
                  <a:gd name="connsiteX29" fmla="*/ 150017 w 592232"/>
                  <a:gd name="connsiteY29" fmla="*/ 341303 h 501383"/>
                  <a:gd name="connsiteX30" fmla="*/ 150787 w 592232"/>
                  <a:gd name="connsiteY30" fmla="*/ 341303 h 501383"/>
                  <a:gd name="connsiteX31" fmla="*/ 150787 w 592232"/>
                  <a:gd name="connsiteY31" fmla="*/ 342112 h 501383"/>
                  <a:gd name="connsiteX32" fmla="*/ 175399 w 592232"/>
                  <a:gd name="connsiteY32" fmla="*/ 374459 h 501383"/>
                  <a:gd name="connsiteX33" fmla="*/ 175399 w 592232"/>
                  <a:gd name="connsiteY33" fmla="*/ 375268 h 501383"/>
                  <a:gd name="connsiteX34" fmla="*/ 175399 w 592232"/>
                  <a:gd name="connsiteY34" fmla="*/ 375268 h 501383"/>
                  <a:gd name="connsiteX35" fmla="*/ 182321 w 592232"/>
                  <a:gd name="connsiteY35" fmla="*/ 402763 h 501383"/>
                  <a:gd name="connsiteX36" fmla="*/ 219239 w 592232"/>
                  <a:gd name="connsiteY36" fmla="*/ 401145 h 501383"/>
                  <a:gd name="connsiteX37" fmla="*/ 220778 w 592232"/>
                  <a:gd name="connsiteY37" fmla="*/ 401145 h 501383"/>
                  <a:gd name="connsiteX38" fmla="*/ 221547 w 592232"/>
                  <a:gd name="connsiteY38" fmla="*/ 402763 h 501383"/>
                  <a:gd name="connsiteX39" fmla="*/ 234622 w 592232"/>
                  <a:gd name="connsiteY39" fmla="*/ 427832 h 501383"/>
                  <a:gd name="connsiteX40" fmla="*/ 307690 w 592232"/>
                  <a:gd name="connsiteY40" fmla="*/ 430258 h 501383"/>
                  <a:gd name="connsiteX41" fmla="*/ 309228 w 592232"/>
                  <a:gd name="connsiteY41" fmla="*/ 430258 h 501383"/>
                  <a:gd name="connsiteX42" fmla="*/ 309228 w 592232"/>
                  <a:gd name="connsiteY42" fmla="*/ 431876 h 501383"/>
                  <a:gd name="connsiteX43" fmla="*/ 306152 w 592232"/>
                  <a:gd name="connsiteY43" fmla="*/ 486057 h 501383"/>
                  <a:gd name="connsiteX44" fmla="*/ 314612 w 592232"/>
                  <a:gd name="connsiteY44" fmla="*/ 498187 h 501383"/>
                  <a:gd name="connsiteX45" fmla="*/ 338455 w 592232"/>
                  <a:gd name="connsiteY45" fmla="*/ 477970 h 501383"/>
                  <a:gd name="connsiteX46" fmla="*/ 339224 w 592232"/>
                  <a:gd name="connsiteY46" fmla="*/ 477162 h 501383"/>
                  <a:gd name="connsiteX47" fmla="*/ 339993 w 592232"/>
                  <a:gd name="connsiteY47" fmla="*/ 477162 h 501383"/>
                  <a:gd name="connsiteX48" fmla="*/ 359222 w 592232"/>
                  <a:gd name="connsiteY48" fmla="*/ 477162 h 501383"/>
                  <a:gd name="connsiteX49" fmla="*/ 361529 w 592232"/>
                  <a:gd name="connsiteY49" fmla="*/ 477162 h 501383"/>
                  <a:gd name="connsiteX50" fmla="*/ 361529 w 592232"/>
                  <a:gd name="connsiteY50" fmla="*/ 477162 h 501383"/>
                  <a:gd name="connsiteX51" fmla="*/ 409215 w 592232"/>
                  <a:gd name="connsiteY51" fmla="*/ 477162 h 501383"/>
                  <a:gd name="connsiteX52" fmla="*/ 427674 w 592232"/>
                  <a:gd name="connsiteY52" fmla="*/ 455327 h 501383"/>
                  <a:gd name="connsiteX53" fmla="*/ 427674 w 592232"/>
                  <a:gd name="connsiteY53" fmla="*/ 454519 h 501383"/>
                  <a:gd name="connsiteX54" fmla="*/ 428444 w 592232"/>
                  <a:gd name="connsiteY54" fmla="*/ 454519 h 501383"/>
                  <a:gd name="connsiteX55" fmla="*/ 477668 w 592232"/>
                  <a:gd name="connsiteY55" fmla="*/ 447241 h 501383"/>
                  <a:gd name="connsiteX56" fmla="*/ 477668 w 592232"/>
                  <a:gd name="connsiteY56" fmla="*/ 447241 h 501383"/>
                  <a:gd name="connsiteX57" fmla="*/ 478437 w 592232"/>
                  <a:gd name="connsiteY57" fmla="*/ 447241 h 501383"/>
                  <a:gd name="connsiteX58" fmla="*/ 519970 w 592232"/>
                  <a:gd name="connsiteY58" fmla="*/ 466649 h 501383"/>
                  <a:gd name="connsiteX59" fmla="*/ 553043 w 592232"/>
                  <a:gd name="connsiteY59" fmla="*/ 451284 h 501383"/>
                  <a:gd name="connsiteX60" fmla="*/ 554581 w 592232"/>
                  <a:gd name="connsiteY60" fmla="*/ 415702 h 501383"/>
                  <a:gd name="connsiteX61" fmla="*/ 554581 w 592232"/>
                  <a:gd name="connsiteY61" fmla="*/ 414893 h 501383"/>
                  <a:gd name="connsiteX62" fmla="*/ 555351 w 592232"/>
                  <a:gd name="connsiteY62" fmla="*/ 414084 h 501383"/>
                  <a:gd name="connsiteX63" fmla="*/ 590731 w 592232"/>
                  <a:gd name="connsiteY63" fmla="*/ 386589 h 501383"/>
                  <a:gd name="connsiteX64" fmla="*/ 594576 w 592232"/>
                  <a:gd name="connsiteY64" fmla="*/ 369607 h 501383"/>
                  <a:gd name="connsiteX65" fmla="*/ 564580 w 592232"/>
                  <a:gd name="connsiteY65" fmla="*/ 359094 h 501383"/>
                  <a:gd name="connsiteX66" fmla="*/ 563811 w 592232"/>
                  <a:gd name="connsiteY66" fmla="*/ 359094 h 501383"/>
                  <a:gd name="connsiteX67" fmla="*/ 563811 w 592232"/>
                  <a:gd name="connsiteY67" fmla="*/ 359094 h 501383"/>
                  <a:gd name="connsiteX68" fmla="*/ 542275 w 592232"/>
                  <a:gd name="connsiteY68" fmla="*/ 335642 h 501383"/>
                  <a:gd name="connsiteX69" fmla="*/ 541506 w 592232"/>
                  <a:gd name="connsiteY69" fmla="*/ 335642 h 501383"/>
                  <a:gd name="connsiteX70" fmla="*/ 541506 w 592232"/>
                  <a:gd name="connsiteY70" fmla="*/ 334834 h 501383"/>
                  <a:gd name="connsiteX71" fmla="*/ 537661 w 592232"/>
                  <a:gd name="connsiteY71" fmla="*/ 304103 h 501383"/>
                  <a:gd name="connsiteX72" fmla="*/ 537661 w 592232"/>
                  <a:gd name="connsiteY72" fmla="*/ 303295 h 501383"/>
                  <a:gd name="connsiteX73" fmla="*/ 538430 w 592232"/>
                  <a:gd name="connsiteY73" fmla="*/ 302486 h 501383"/>
                  <a:gd name="connsiteX74" fmla="*/ 576886 w 592232"/>
                  <a:gd name="connsiteY74" fmla="*/ 267713 h 501383"/>
                  <a:gd name="connsiteX75" fmla="*/ 578425 w 592232"/>
                  <a:gd name="connsiteY75" fmla="*/ 247496 h 501383"/>
                  <a:gd name="connsiteX76" fmla="*/ 553043 w 592232"/>
                  <a:gd name="connsiteY76" fmla="*/ 244261 h 501383"/>
                  <a:gd name="connsiteX77" fmla="*/ 552274 w 592232"/>
                  <a:gd name="connsiteY77" fmla="*/ 244261 h 501383"/>
                  <a:gd name="connsiteX78" fmla="*/ 551505 w 592232"/>
                  <a:gd name="connsiteY78" fmla="*/ 243452 h 501383"/>
                  <a:gd name="connsiteX79" fmla="*/ 523816 w 592232"/>
                  <a:gd name="connsiteY79" fmla="*/ 181992 h 501383"/>
                  <a:gd name="connsiteX80" fmla="*/ 426905 w 592232"/>
                  <a:gd name="connsiteY80" fmla="*/ 166627 h 501383"/>
                  <a:gd name="connsiteX81" fmla="*/ 425367 w 592232"/>
                  <a:gd name="connsiteY81" fmla="*/ 165819 h 501383"/>
                  <a:gd name="connsiteX82" fmla="*/ 425367 w 592232"/>
                  <a:gd name="connsiteY82" fmla="*/ 164201 h 501383"/>
                  <a:gd name="connsiteX83" fmla="*/ 425367 w 592232"/>
                  <a:gd name="connsiteY83" fmla="*/ 135897 h 501383"/>
                  <a:gd name="connsiteX84" fmla="*/ 425367 w 592232"/>
                  <a:gd name="connsiteY84" fmla="*/ 135089 h 501383"/>
                  <a:gd name="connsiteX85" fmla="*/ 425367 w 592232"/>
                  <a:gd name="connsiteY85" fmla="*/ 135089 h 501383"/>
                  <a:gd name="connsiteX86" fmla="*/ 438442 w 592232"/>
                  <a:gd name="connsiteY86" fmla="*/ 118106 h 501383"/>
                  <a:gd name="connsiteX87" fmla="*/ 425367 w 592232"/>
                  <a:gd name="connsiteY87" fmla="*/ 67968 h 50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592232" h="501383">
                    <a:moveTo>
                      <a:pt x="425367" y="67968"/>
                    </a:moveTo>
                    <a:lnTo>
                      <a:pt x="397678" y="47751"/>
                    </a:lnTo>
                    <a:lnTo>
                      <a:pt x="343839" y="80907"/>
                    </a:lnTo>
                    <a:lnTo>
                      <a:pt x="342301" y="80907"/>
                    </a:lnTo>
                    <a:lnTo>
                      <a:pt x="341532" y="80907"/>
                    </a:lnTo>
                    <a:lnTo>
                      <a:pt x="296153" y="45325"/>
                    </a:lnTo>
                    <a:lnTo>
                      <a:pt x="230776" y="44516"/>
                    </a:lnTo>
                    <a:lnTo>
                      <a:pt x="230007" y="44516"/>
                    </a:lnTo>
                    <a:lnTo>
                      <a:pt x="230007" y="43707"/>
                    </a:lnTo>
                    <a:lnTo>
                      <a:pt x="186936" y="13786"/>
                    </a:lnTo>
                    <a:lnTo>
                      <a:pt x="156171" y="4890"/>
                    </a:lnTo>
                    <a:lnTo>
                      <a:pt x="127713" y="27534"/>
                    </a:lnTo>
                    <a:lnTo>
                      <a:pt x="106946" y="98698"/>
                    </a:lnTo>
                    <a:lnTo>
                      <a:pt x="106177" y="100315"/>
                    </a:lnTo>
                    <a:lnTo>
                      <a:pt x="104639" y="100315"/>
                    </a:lnTo>
                    <a:lnTo>
                      <a:pt x="79257" y="97081"/>
                    </a:lnTo>
                    <a:lnTo>
                      <a:pt x="60029" y="110019"/>
                    </a:lnTo>
                    <a:lnTo>
                      <a:pt x="56183" y="131854"/>
                    </a:lnTo>
                    <a:lnTo>
                      <a:pt x="56183" y="132663"/>
                    </a:lnTo>
                    <a:lnTo>
                      <a:pt x="55414" y="133471"/>
                    </a:lnTo>
                    <a:lnTo>
                      <a:pt x="20803" y="154497"/>
                    </a:lnTo>
                    <a:lnTo>
                      <a:pt x="23110" y="171479"/>
                    </a:lnTo>
                    <a:lnTo>
                      <a:pt x="23110" y="172288"/>
                    </a:lnTo>
                    <a:lnTo>
                      <a:pt x="22342" y="173097"/>
                    </a:lnTo>
                    <a:lnTo>
                      <a:pt x="4651" y="195740"/>
                    </a:lnTo>
                    <a:lnTo>
                      <a:pt x="21572" y="214340"/>
                    </a:lnTo>
                    <a:lnTo>
                      <a:pt x="21572" y="215148"/>
                    </a:lnTo>
                    <a:lnTo>
                      <a:pt x="21572" y="215957"/>
                    </a:lnTo>
                    <a:lnTo>
                      <a:pt x="21572" y="277417"/>
                    </a:lnTo>
                    <a:lnTo>
                      <a:pt x="150017" y="341303"/>
                    </a:lnTo>
                    <a:lnTo>
                      <a:pt x="150787" y="341303"/>
                    </a:lnTo>
                    <a:lnTo>
                      <a:pt x="150787" y="342112"/>
                    </a:lnTo>
                    <a:lnTo>
                      <a:pt x="175399" y="374459"/>
                    </a:lnTo>
                    <a:lnTo>
                      <a:pt x="175399" y="375268"/>
                    </a:lnTo>
                    <a:lnTo>
                      <a:pt x="175399" y="375268"/>
                    </a:lnTo>
                    <a:lnTo>
                      <a:pt x="182321" y="402763"/>
                    </a:lnTo>
                    <a:lnTo>
                      <a:pt x="219239" y="401145"/>
                    </a:lnTo>
                    <a:lnTo>
                      <a:pt x="220778" y="401145"/>
                    </a:lnTo>
                    <a:lnTo>
                      <a:pt x="221547" y="402763"/>
                    </a:lnTo>
                    <a:lnTo>
                      <a:pt x="234622" y="427832"/>
                    </a:lnTo>
                    <a:lnTo>
                      <a:pt x="307690" y="430258"/>
                    </a:lnTo>
                    <a:lnTo>
                      <a:pt x="309228" y="430258"/>
                    </a:lnTo>
                    <a:lnTo>
                      <a:pt x="309228" y="431876"/>
                    </a:lnTo>
                    <a:lnTo>
                      <a:pt x="306152" y="486057"/>
                    </a:lnTo>
                    <a:lnTo>
                      <a:pt x="314612" y="498187"/>
                    </a:lnTo>
                    <a:lnTo>
                      <a:pt x="338455" y="477970"/>
                    </a:lnTo>
                    <a:lnTo>
                      <a:pt x="339224" y="477162"/>
                    </a:lnTo>
                    <a:lnTo>
                      <a:pt x="339993" y="477162"/>
                    </a:lnTo>
                    <a:lnTo>
                      <a:pt x="359222" y="477162"/>
                    </a:lnTo>
                    <a:lnTo>
                      <a:pt x="361529" y="477162"/>
                    </a:lnTo>
                    <a:lnTo>
                      <a:pt x="361529" y="477162"/>
                    </a:lnTo>
                    <a:lnTo>
                      <a:pt x="409215" y="477162"/>
                    </a:lnTo>
                    <a:lnTo>
                      <a:pt x="427674" y="455327"/>
                    </a:lnTo>
                    <a:lnTo>
                      <a:pt x="427674" y="454519"/>
                    </a:lnTo>
                    <a:lnTo>
                      <a:pt x="428444" y="454519"/>
                    </a:lnTo>
                    <a:lnTo>
                      <a:pt x="477668" y="447241"/>
                    </a:lnTo>
                    <a:lnTo>
                      <a:pt x="477668" y="447241"/>
                    </a:lnTo>
                    <a:lnTo>
                      <a:pt x="478437" y="447241"/>
                    </a:lnTo>
                    <a:lnTo>
                      <a:pt x="519970" y="466649"/>
                    </a:lnTo>
                    <a:lnTo>
                      <a:pt x="553043" y="451284"/>
                    </a:lnTo>
                    <a:lnTo>
                      <a:pt x="554581" y="415702"/>
                    </a:lnTo>
                    <a:lnTo>
                      <a:pt x="554581" y="414893"/>
                    </a:lnTo>
                    <a:lnTo>
                      <a:pt x="555351" y="414084"/>
                    </a:lnTo>
                    <a:lnTo>
                      <a:pt x="590731" y="386589"/>
                    </a:lnTo>
                    <a:lnTo>
                      <a:pt x="594576" y="369607"/>
                    </a:lnTo>
                    <a:lnTo>
                      <a:pt x="564580" y="359094"/>
                    </a:lnTo>
                    <a:lnTo>
                      <a:pt x="563811" y="359094"/>
                    </a:lnTo>
                    <a:lnTo>
                      <a:pt x="563811" y="359094"/>
                    </a:lnTo>
                    <a:lnTo>
                      <a:pt x="542275" y="335642"/>
                    </a:lnTo>
                    <a:lnTo>
                      <a:pt x="541506" y="335642"/>
                    </a:lnTo>
                    <a:lnTo>
                      <a:pt x="541506" y="334834"/>
                    </a:lnTo>
                    <a:lnTo>
                      <a:pt x="537661" y="304103"/>
                    </a:lnTo>
                    <a:lnTo>
                      <a:pt x="537661" y="303295"/>
                    </a:lnTo>
                    <a:lnTo>
                      <a:pt x="538430" y="302486"/>
                    </a:lnTo>
                    <a:lnTo>
                      <a:pt x="576886" y="267713"/>
                    </a:lnTo>
                    <a:lnTo>
                      <a:pt x="578425" y="247496"/>
                    </a:lnTo>
                    <a:lnTo>
                      <a:pt x="553043" y="244261"/>
                    </a:lnTo>
                    <a:lnTo>
                      <a:pt x="552274" y="244261"/>
                    </a:lnTo>
                    <a:lnTo>
                      <a:pt x="551505" y="243452"/>
                    </a:lnTo>
                    <a:lnTo>
                      <a:pt x="523816" y="181992"/>
                    </a:lnTo>
                    <a:lnTo>
                      <a:pt x="426905" y="166627"/>
                    </a:lnTo>
                    <a:lnTo>
                      <a:pt x="425367" y="165819"/>
                    </a:lnTo>
                    <a:lnTo>
                      <a:pt x="425367" y="164201"/>
                    </a:lnTo>
                    <a:lnTo>
                      <a:pt x="425367" y="135897"/>
                    </a:lnTo>
                    <a:lnTo>
                      <a:pt x="425367" y="135089"/>
                    </a:lnTo>
                    <a:lnTo>
                      <a:pt x="425367" y="135089"/>
                    </a:lnTo>
                    <a:lnTo>
                      <a:pt x="438442" y="118106"/>
                    </a:lnTo>
                    <a:lnTo>
                      <a:pt x="425367" y="679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3" name="Полилиния: фигура 152">
                <a:extLst>
                  <a:ext uri="{FF2B5EF4-FFF2-40B4-BE49-F238E27FC236}">
                    <a16:creationId xmlns:a16="http://schemas.microsoft.com/office/drawing/2014/main" xmlns="" id="{34BCE7C6-A58C-45DC-BE98-D253359A1686}"/>
                  </a:ext>
                </a:extLst>
              </p:cNvPr>
              <p:cNvSpPr/>
              <p:nvPr/>
            </p:nvSpPr>
            <p:spPr>
              <a:xfrm>
                <a:off x="9879099" y="2524315"/>
                <a:ext cx="215357" cy="363908"/>
              </a:xfrm>
              <a:custGeom>
                <a:avLst/>
                <a:gdLst>
                  <a:gd name="connsiteX0" fmla="*/ 95409 w 215357"/>
                  <a:gd name="connsiteY0" fmla="*/ 4890 h 363907"/>
                  <a:gd name="connsiteX1" fmla="*/ 83872 w 215357"/>
                  <a:gd name="connsiteY1" fmla="*/ 10551 h 363907"/>
                  <a:gd name="connsiteX2" fmla="*/ 78488 w 215357"/>
                  <a:gd name="connsiteY2" fmla="*/ 32386 h 363907"/>
                  <a:gd name="connsiteX3" fmla="*/ 90794 w 215357"/>
                  <a:gd name="connsiteY3" fmla="*/ 61498 h 363907"/>
                  <a:gd name="connsiteX4" fmla="*/ 90794 w 215357"/>
                  <a:gd name="connsiteY4" fmla="*/ 63116 h 363907"/>
                  <a:gd name="connsiteX5" fmla="*/ 90025 w 215357"/>
                  <a:gd name="connsiteY5" fmla="*/ 63924 h 363907"/>
                  <a:gd name="connsiteX6" fmla="*/ 68489 w 215357"/>
                  <a:gd name="connsiteY6" fmla="*/ 93037 h 363907"/>
                  <a:gd name="connsiteX7" fmla="*/ 73104 w 215357"/>
                  <a:gd name="connsiteY7" fmla="*/ 108402 h 363907"/>
                  <a:gd name="connsiteX8" fmla="*/ 100793 w 215357"/>
                  <a:gd name="connsiteY8" fmla="*/ 118915 h 363907"/>
                  <a:gd name="connsiteX9" fmla="*/ 103100 w 215357"/>
                  <a:gd name="connsiteY9" fmla="*/ 119723 h 363907"/>
                  <a:gd name="connsiteX10" fmla="*/ 102331 w 215357"/>
                  <a:gd name="connsiteY10" fmla="*/ 121341 h 363907"/>
                  <a:gd name="connsiteX11" fmla="*/ 92332 w 215357"/>
                  <a:gd name="connsiteY11" fmla="*/ 153688 h 363907"/>
                  <a:gd name="connsiteX12" fmla="*/ 92332 w 215357"/>
                  <a:gd name="connsiteY12" fmla="*/ 153688 h 363907"/>
                  <a:gd name="connsiteX13" fmla="*/ 91563 w 215357"/>
                  <a:gd name="connsiteY13" fmla="*/ 153688 h 363907"/>
                  <a:gd name="connsiteX14" fmla="*/ 73873 w 215357"/>
                  <a:gd name="connsiteY14" fmla="*/ 177949 h 363907"/>
                  <a:gd name="connsiteX15" fmla="*/ 80026 w 215357"/>
                  <a:gd name="connsiteY15" fmla="*/ 205444 h 363907"/>
                  <a:gd name="connsiteX16" fmla="*/ 80795 w 215357"/>
                  <a:gd name="connsiteY16" fmla="*/ 205444 h 363907"/>
                  <a:gd name="connsiteX17" fmla="*/ 80026 w 215357"/>
                  <a:gd name="connsiteY17" fmla="*/ 206253 h 363907"/>
                  <a:gd name="connsiteX18" fmla="*/ 75412 w 215357"/>
                  <a:gd name="connsiteY18" fmla="*/ 227278 h 363907"/>
                  <a:gd name="connsiteX19" fmla="*/ 82334 w 215357"/>
                  <a:gd name="connsiteY19" fmla="*/ 245878 h 363907"/>
                  <a:gd name="connsiteX20" fmla="*/ 82334 w 215357"/>
                  <a:gd name="connsiteY20" fmla="*/ 246687 h 363907"/>
                  <a:gd name="connsiteX21" fmla="*/ 81565 w 215357"/>
                  <a:gd name="connsiteY21" fmla="*/ 247496 h 363907"/>
                  <a:gd name="connsiteX22" fmla="*/ 53107 w 215357"/>
                  <a:gd name="connsiteY22" fmla="*/ 278225 h 363907"/>
                  <a:gd name="connsiteX23" fmla="*/ 53107 w 215357"/>
                  <a:gd name="connsiteY23" fmla="*/ 278225 h 363907"/>
                  <a:gd name="connsiteX24" fmla="*/ 52338 w 215357"/>
                  <a:gd name="connsiteY24" fmla="*/ 278225 h 363907"/>
                  <a:gd name="connsiteX25" fmla="*/ 35417 w 215357"/>
                  <a:gd name="connsiteY25" fmla="*/ 287121 h 363907"/>
                  <a:gd name="connsiteX26" fmla="*/ 35417 w 215357"/>
                  <a:gd name="connsiteY26" fmla="*/ 287121 h 363907"/>
                  <a:gd name="connsiteX27" fmla="*/ 35417 w 215357"/>
                  <a:gd name="connsiteY27" fmla="*/ 287121 h 363907"/>
                  <a:gd name="connsiteX28" fmla="*/ 13112 w 215357"/>
                  <a:gd name="connsiteY28" fmla="*/ 296017 h 363907"/>
                  <a:gd name="connsiteX29" fmla="*/ 4651 w 215357"/>
                  <a:gd name="connsiteY29" fmla="*/ 332407 h 363907"/>
                  <a:gd name="connsiteX30" fmla="*/ 26956 w 215357"/>
                  <a:gd name="connsiteY30" fmla="*/ 362328 h 363907"/>
                  <a:gd name="connsiteX31" fmla="*/ 53876 w 215357"/>
                  <a:gd name="connsiteY31" fmla="*/ 340494 h 363907"/>
                  <a:gd name="connsiteX32" fmla="*/ 56952 w 215357"/>
                  <a:gd name="connsiteY32" fmla="*/ 338068 h 363907"/>
                  <a:gd name="connsiteX33" fmla="*/ 56952 w 215357"/>
                  <a:gd name="connsiteY33" fmla="*/ 339685 h 363907"/>
                  <a:gd name="connsiteX34" fmla="*/ 106177 w 215357"/>
                  <a:gd name="connsiteY34" fmla="*/ 336451 h 363907"/>
                  <a:gd name="connsiteX35" fmla="*/ 119252 w 215357"/>
                  <a:gd name="connsiteY35" fmla="*/ 300869 h 363907"/>
                  <a:gd name="connsiteX36" fmla="*/ 119252 w 215357"/>
                  <a:gd name="connsiteY36" fmla="*/ 299251 h 363907"/>
                  <a:gd name="connsiteX37" fmla="*/ 120790 w 215357"/>
                  <a:gd name="connsiteY37" fmla="*/ 299251 h 363907"/>
                  <a:gd name="connsiteX38" fmla="*/ 141557 w 215357"/>
                  <a:gd name="connsiteY38" fmla="*/ 300869 h 363907"/>
                  <a:gd name="connsiteX39" fmla="*/ 156171 w 215357"/>
                  <a:gd name="connsiteY39" fmla="*/ 268521 h 363907"/>
                  <a:gd name="connsiteX40" fmla="*/ 156171 w 215357"/>
                  <a:gd name="connsiteY40" fmla="*/ 267713 h 363907"/>
                  <a:gd name="connsiteX41" fmla="*/ 156940 w 215357"/>
                  <a:gd name="connsiteY41" fmla="*/ 267713 h 363907"/>
                  <a:gd name="connsiteX42" fmla="*/ 183090 w 215357"/>
                  <a:gd name="connsiteY42" fmla="*/ 257200 h 363907"/>
                  <a:gd name="connsiteX43" fmla="*/ 191551 w 215357"/>
                  <a:gd name="connsiteY43" fmla="*/ 238600 h 363907"/>
                  <a:gd name="connsiteX44" fmla="*/ 191551 w 215357"/>
                  <a:gd name="connsiteY44" fmla="*/ 218383 h 363907"/>
                  <a:gd name="connsiteX45" fmla="*/ 191551 w 215357"/>
                  <a:gd name="connsiteY45" fmla="*/ 216765 h 363907"/>
                  <a:gd name="connsiteX46" fmla="*/ 192320 w 215357"/>
                  <a:gd name="connsiteY46" fmla="*/ 216765 h 363907"/>
                  <a:gd name="connsiteX47" fmla="*/ 216163 w 215357"/>
                  <a:gd name="connsiteY47" fmla="*/ 203018 h 363907"/>
                  <a:gd name="connsiteX48" fmla="*/ 214625 w 215357"/>
                  <a:gd name="connsiteY48" fmla="*/ 181183 h 363907"/>
                  <a:gd name="connsiteX49" fmla="*/ 204626 w 215357"/>
                  <a:gd name="connsiteY49" fmla="*/ 149645 h 363907"/>
                  <a:gd name="connsiteX50" fmla="*/ 204626 w 215357"/>
                  <a:gd name="connsiteY50" fmla="*/ 149645 h 363907"/>
                  <a:gd name="connsiteX51" fmla="*/ 204626 w 215357"/>
                  <a:gd name="connsiteY51" fmla="*/ 149645 h 363907"/>
                  <a:gd name="connsiteX52" fmla="*/ 200011 w 215357"/>
                  <a:gd name="connsiteY52" fmla="*/ 119723 h 363907"/>
                  <a:gd name="connsiteX53" fmla="*/ 177706 w 215357"/>
                  <a:gd name="connsiteY53" fmla="*/ 84950 h 363907"/>
                  <a:gd name="connsiteX54" fmla="*/ 177706 w 215357"/>
                  <a:gd name="connsiteY54" fmla="*/ 84141 h 363907"/>
                  <a:gd name="connsiteX55" fmla="*/ 177706 w 215357"/>
                  <a:gd name="connsiteY55" fmla="*/ 82524 h 363907"/>
                  <a:gd name="connsiteX56" fmla="*/ 186936 w 215357"/>
                  <a:gd name="connsiteY56" fmla="*/ 61498 h 363907"/>
                  <a:gd name="connsiteX57" fmla="*/ 170784 w 215357"/>
                  <a:gd name="connsiteY57" fmla="*/ 50177 h 363907"/>
                  <a:gd name="connsiteX58" fmla="*/ 143095 w 215357"/>
                  <a:gd name="connsiteY58" fmla="*/ 53412 h 363907"/>
                  <a:gd name="connsiteX59" fmla="*/ 142326 w 215357"/>
                  <a:gd name="connsiteY59" fmla="*/ 53412 h 363907"/>
                  <a:gd name="connsiteX60" fmla="*/ 142326 w 215357"/>
                  <a:gd name="connsiteY60" fmla="*/ 53412 h 363907"/>
                  <a:gd name="connsiteX61" fmla="*/ 112330 w 215357"/>
                  <a:gd name="connsiteY61" fmla="*/ 53412 h 363907"/>
                  <a:gd name="connsiteX62" fmla="*/ 110792 w 215357"/>
                  <a:gd name="connsiteY62" fmla="*/ 53412 h 363907"/>
                  <a:gd name="connsiteX63" fmla="*/ 110792 w 215357"/>
                  <a:gd name="connsiteY63" fmla="*/ 52603 h 363907"/>
                  <a:gd name="connsiteX64" fmla="*/ 95409 w 215357"/>
                  <a:gd name="connsiteY64" fmla="*/ 4890 h 36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215357" h="363907">
                    <a:moveTo>
                      <a:pt x="95409" y="4890"/>
                    </a:moveTo>
                    <a:lnTo>
                      <a:pt x="83872" y="10551"/>
                    </a:lnTo>
                    <a:lnTo>
                      <a:pt x="78488" y="32386"/>
                    </a:lnTo>
                    <a:lnTo>
                      <a:pt x="90794" y="61498"/>
                    </a:lnTo>
                    <a:lnTo>
                      <a:pt x="90794" y="63116"/>
                    </a:lnTo>
                    <a:lnTo>
                      <a:pt x="90025" y="63924"/>
                    </a:lnTo>
                    <a:lnTo>
                      <a:pt x="68489" y="93037"/>
                    </a:lnTo>
                    <a:lnTo>
                      <a:pt x="73104" y="108402"/>
                    </a:lnTo>
                    <a:lnTo>
                      <a:pt x="100793" y="118915"/>
                    </a:lnTo>
                    <a:lnTo>
                      <a:pt x="103100" y="119723"/>
                    </a:lnTo>
                    <a:lnTo>
                      <a:pt x="102331" y="121341"/>
                    </a:lnTo>
                    <a:lnTo>
                      <a:pt x="92332" y="153688"/>
                    </a:lnTo>
                    <a:lnTo>
                      <a:pt x="92332" y="153688"/>
                    </a:lnTo>
                    <a:lnTo>
                      <a:pt x="91563" y="153688"/>
                    </a:lnTo>
                    <a:lnTo>
                      <a:pt x="73873" y="177949"/>
                    </a:lnTo>
                    <a:lnTo>
                      <a:pt x="80026" y="205444"/>
                    </a:lnTo>
                    <a:lnTo>
                      <a:pt x="80795" y="205444"/>
                    </a:lnTo>
                    <a:lnTo>
                      <a:pt x="80026" y="206253"/>
                    </a:lnTo>
                    <a:lnTo>
                      <a:pt x="75412" y="227278"/>
                    </a:lnTo>
                    <a:lnTo>
                      <a:pt x="82334" y="245878"/>
                    </a:lnTo>
                    <a:lnTo>
                      <a:pt x="82334" y="246687"/>
                    </a:lnTo>
                    <a:lnTo>
                      <a:pt x="81565" y="247496"/>
                    </a:lnTo>
                    <a:lnTo>
                      <a:pt x="53107" y="278225"/>
                    </a:lnTo>
                    <a:lnTo>
                      <a:pt x="53107" y="278225"/>
                    </a:lnTo>
                    <a:lnTo>
                      <a:pt x="52338" y="278225"/>
                    </a:lnTo>
                    <a:lnTo>
                      <a:pt x="35417" y="287121"/>
                    </a:lnTo>
                    <a:lnTo>
                      <a:pt x="35417" y="287121"/>
                    </a:lnTo>
                    <a:lnTo>
                      <a:pt x="35417" y="287121"/>
                    </a:lnTo>
                    <a:lnTo>
                      <a:pt x="13112" y="296017"/>
                    </a:lnTo>
                    <a:lnTo>
                      <a:pt x="4651" y="332407"/>
                    </a:lnTo>
                    <a:lnTo>
                      <a:pt x="26956" y="362328"/>
                    </a:lnTo>
                    <a:lnTo>
                      <a:pt x="53876" y="340494"/>
                    </a:lnTo>
                    <a:lnTo>
                      <a:pt x="56952" y="338068"/>
                    </a:lnTo>
                    <a:lnTo>
                      <a:pt x="56952" y="339685"/>
                    </a:lnTo>
                    <a:lnTo>
                      <a:pt x="106177" y="336451"/>
                    </a:lnTo>
                    <a:lnTo>
                      <a:pt x="119252" y="300869"/>
                    </a:lnTo>
                    <a:lnTo>
                      <a:pt x="119252" y="299251"/>
                    </a:lnTo>
                    <a:lnTo>
                      <a:pt x="120790" y="299251"/>
                    </a:lnTo>
                    <a:lnTo>
                      <a:pt x="141557" y="300869"/>
                    </a:lnTo>
                    <a:lnTo>
                      <a:pt x="156171" y="268521"/>
                    </a:lnTo>
                    <a:lnTo>
                      <a:pt x="156171" y="267713"/>
                    </a:lnTo>
                    <a:lnTo>
                      <a:pt x="156940" y="267713"/>
                    </a:lnTo>
                    <a:lnTo>
                      <a:pt x="183090" y="257200"/>
                    </a:lnTo>
                    <a:lnTo>
                      <a:pt x="191551" y="238600"/>
                    </a:lnTo>
                    <a:lnTo>
                      <a:pt x="191551" y="218383"/>
                    </a:lnTo>
                    <a:lnTo>
                      <a:pt x="191551" y="216765"/>
                    </a:lnTo>
                    <a:lnTo>
                      <a:pt x="192320" y="216765"/>
                    </a:lnTo>
                    <a:lnTo>
                      <a:pt x="216163" y="203018"/>
                    </a:lnTo>
                    <a:lnTo>
                      <a:pt x="214625" y="181183"/>
                    </a:lnTo>
                    <a:lnTo>
                      <a:pt x="204626" y="149645"/>
                    </a:lnTo>
                    <a:lnTo>
                      <a:pt x="204626" y="149645"/>
                    </a:lnTo>
                    <a:lnTo>
                      <a:pt x="204626" y="149645"/>
                    </a:lnTo>
                    <a:lnTo>
                      <a:pt x="200011" y="119723"/>
                    </a:lnTo>
                    <a:lnTo>
                      <a:pt x="177706" y="84950"/>
                    </a:lnTo>
                    <a:lnTo>
                      <a:pt x="177706" y="84141"/>
                    </a:lnTo>
                    <a:lnTo>
                      <a:pt x="177706" y="82524"/>
                    </a:lnTo>
                    <a:lnTo>
                      <a:pt x="186936" y="61498"/>
                    </a:lnTo>
                    <a:lnTo>
                      <a:pt x="170784" y="50177"/>
                    </a:lnTo>
                    <a:lnTo>
                      <a:pt x="143095" y="53412"/>
                    </a:lnTo>
                    <a:lnTo>
                      <a:pt x="142326" y="53412"/>
                    </a:lnTo>
                    <a:lnTo>
                      <a:pt x="142326" y="53412"/>
                    </a:lnTo>
                    <a:lnTo>
                      <a:pt x="112330" y="53412"/>
                    </a:lnTo>
                    <a:lnTo>
                      <a:pt x="110792" y="53412"/>
                    </a:lnTo>
                    <a:lnTo>
                      <a:pt x="110792" y="52603"/>
                    </a:lnTo>
                    <a:lnTo>
                      <a:pt x="9540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4" name="Полилиния: фигура 153">
                <a:extLst>
                  <a:ext uri="{FF2B5EF4-FFF2-40B4-BE49-F238E27FC236}">
                    <a16:creationId xmlns:a16="http://schemas.microsoft.com/office/drawing/2014/main" xmlns="" id="{77DB7D12-FF7E-4895-A877-7C7567923E74}"/>
                  </a:ext>
                </a:extLst>
              </p:cNvPr>
              <p:cNvSpPr/>
              <p:nvPr/>
            </p:nvSpPr>
            <p:spPr>
              <a:xfrm>
                <a:off x="9923709" y="936870"/>
                <a:ext cx="38457" cy="48521"/>
              </a:xfrm>
              <a:custGeom>
                <a:avLst/>
                <a:gdLst>
                  <a:gd name="connsiteX0" fmla="*/ 4651 w 38456"/>
                  <a:gd name="connsiteY0" fmla="*/ 25916 h 48521"/>
                  <a:gd name="connsiteX1" fmla="*/ 21572 w 38456"/>
                  <a:gd name="connsiteY1" fmla="*/ 49368 h 48521"/>
                  <a:gd name="connsiteX2" fmla="*/ 33879 w 38456"/>
                  <a:gd name="connsiteY2" fmla="*/ 43707 h 48521"/>
                  <a:gd name="connsiteX3" fmla="*/ 30033 w 38456"/>
                  <a:gd name="connsiteY3" fmla="*/ 11360 h 48521"/>
                  <a:gd name="connsiteX4" fmla="*/ 17727 w 38456"/>
                  <a:gd name="connsiteY4" fmla="*/ 4890 h 48521"/>
                  <a:gd name="connsiteX5" fmla="*/ 4651 w 38456"/>
                  <a:gd name="connsiteY5" fmla="*/ 25916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8521">
                    <a:moveTo>
                      <a:pt x="4651" y="25916"/>
                    </a:moveTo>
                    <a:lnTo>
                      <a:pt x="21572" y="49368"/>
                    </a:lnTo>
                    <a:lnTo>
                      <a:pt x="33879" y="43707"/>
                    </a:lnTo>
                    <a:lnTo>
                      <a:pt x="30033" y="11360"/>
                    </a:lnTo>
                    <a:lnTo>
                      <a:pt x="17727" y="4890"/>
                    </a:lnTo>
                    <a:lnTo>
                      <a:pt x="4651" y="259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5" name="Полилиния: фигура 154">
                <a:extLst>
                  <a:ext uri="{FF2B5EF4-FFF2-40B4-BE49-F238E27FC236}">
                    <a16:creationId xmlns:a16="http://schemas.microsoft.com/office/drawing/2014/main" xmlns="" id="{A1EFB483-23C9-47B0-9861-362EC5637FD0}"/>
                  </a:ext>
                </a:extLst>
              </p:cNvPr>
              <p:cNvSpPr/>
              <p:nvPr/>
            </p:nvSpPr>
            <p:spPr>
              <a:xfrm>
                <a:off x="9971395" y="794541"/>
                <a:ext cx="23074" cy="32347"/>
              </a:xfrm>
              <a:custGeom>
                <a:avLst/>
                <a:gdLst>
                  <a:gd name="connsiteX0" fmla="*/ 4651 w 23073"/>
                  <a:gd name="connsiteY0" fmla="*/ 19447 h 32347"/>
                  <a:gd name="connsiteX1" fmla="*/ 13112 w 23073"/>
                  <a:gd name="connsiteY1" fmla="*/ 31577 h 32347"/>
                  <a:gd name="connsiteX2" fmla="*/ 22341 w 23073"/>
                  <a:gd name="connsiteY2" fmla="*/ 21064 h 32347"/>
                  <a:gd name="connsiteX3" fmla="*/ 18496 w 23073"/>
                  <a:gd name="connsiteY3" fmla="*/ 4890 h 32347"/>
                  <a:gd name="connsiteX4" fmla="*/ 6959 w 23073"/>
                  <a:gd name="connsiteY4" fmla="*/ 8934 h 32347"/>
                  <a:gd name="connsiteX5" fmla="*/ 4651 w 23073"/>
                  <a:gd name="connsiteY5" fmla="*/ 1944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4651" y="19447"/>
                    </a:moveTo>
                    <a:lnTo>
                      <a:pt x="13112" y="31577"/>
                    </a:lnTo>
                    <a:lnTo>
                      <a:pt x="22341" y="21064"/>
                    </a:lnTo>
                    <a:lnTo>
                      <a:pt x="18496" y="4890"/>
                    </a:lnTo>
                    <a:lnTo>
                      <a:pt x="6959" y="8934"/>
                    </a:lnTo>
                    <a:lnTo>
                      <a:pt x="4651" y="1944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6" name="Полилиния: фигура 155">
                <a:extLst>
                  <a:ext uri="{FF2B5EF4-FFF2-40B4-BE49-F238E27FC236}">
                    <a16:creationId xmlns:a16="http://schemas.microsoft.com/office/drawing/2014/main" xmlns="" id="{7F381361-F659-4237-93ED-8021B32C2C9D}"/>
                  </a:ext>
                </a:extLst>
              </p:cNvPr>
              <p:cNvSpPr/>
              <p:nvPr/>
            </p:nvSpPr>
            <p:spPr>
              <a:xfrm>
                <a:off x="10298276" y="209863"/>
                <a:ext cx="46148" cy="32347"/>
              </a:xfrm>
              <a:custGeom>
                <a:avLst/>
                <a:gdLst>
                  <a:gd name="connsiteX0" fmla="*/ 4651 w 46147"/>
                  <a:gd name="connsiteY0" fmla="*/ 27534 h 32347"/>
                  <a:gd name="connsiteX1" fmla="*/ 42339 w 46147"/>
                  <a:gd name="connsiteY1" fmla="*/ 34812 h 32347"/>
                  <a:gd name="connsiteX2" fmla="*/ 33878 w 46147"/>
                  <a:gd name="connsiteY2" fmla="*/ 4890 h 32347"/>
                  <a:gd name="connsiteX3" fmla="*/ 7728 w 46147"/>
                  <a:gd name="connsiteY3" fmla="*/ 5699 h 32347"/>
                  <a:gd name="connsiteX4" fmla="*/ 4651 w 46147"/>
                  <a:gd name="connsiteY4" fmla="*/ 2753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47" h="32347">
                    <a:moveTo>
                      <a:pt x="4651" y="27534"/>
                    </a:moveTo>
                    <a:lnTo>
                      <a:pt x="42339" y="34812"/>
                    </a:lnTo>
                    <a:lnTo>
                      <a:pt x="33878" y="4890"/>
                    </a:lnTo>
                    <a:lnTo>
                      <a:pt x="7728" y="5699"/>
                    </a:lnTo>
                    <a:lnTo>
                      <a:pt x="4651" y="275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7" name="Полилиния: фигура 156">
                <a:extLst>
                  <a:ext uri="{FF2B5EF4-FFF2-40B4-BE49-F238E27FC236}">
                    <a16:creationId xmlns:a16="http://schemas.microsoft.com/office/drawing/2014/main" xmlns="" id="{19CAEC96-2112-482F-A640-6CE6FFD75E1F}"/>
                  </a:ext>
                </a:extLst>
              </p:cNvPr>
              <p:cNvSpPr/>
              <p:nvPr/>
            </p:nvSpPr>
            <p:spPr>
              <a:xfrm>
                <a:off x="10329811" y="217141"/>
                <a:ext cx="107679" cy="137476"/>
              </a:xfrm>
              <a:custGeom>
                <a:avLst/>
                <a:gdLst>
                  <a:gd name="connsiteX0" fmla="*/ 4651 w 107678"/>
                  <a:gd name="connsiteY0" fmla="*/ 94654 h 137476"/>
                  <a:gd name="connsiteX1" fmla="*/ 25418 w 107678"/>
                  <a:gd name="connsiteY1" fmla="*/ 65542 h 137476"/>
                  <a:gd name="connsiteX2" fmla="*/ 20803 w 107678"/>
                  <a:gd name="connsiteY2" fmla="*/ 39664 h 137476"/>
                  <a:gd name="connsiteX3" fmla="*/ 40800 w 107678"/>
                  <a:gd name="connsiteY3" fmla="*/ 25916 h 137476"/>
                  <a:gd name="connsiteX4" fmla="*/ 60798 w 107678"/>
                  <a:gd name="connsiteY4" fmla="*/ 4890 h 137476"/>
                  <a:gd name="connsiteX5" fmla="*/ 83103 w 107678"/>
                  <a:gd name="connsiteY5" fmla="*/ 25916 h 137476"/>
                  <a:gd name="connsiteX6" fmla="*/ 95409 w 107678"/>
                  <a:gd name="connsiteY6" fmla="*/ 63116 h 137476"/>
                  <a:gd name="connsiteX7" fmla="*/ 103100 w 107678"/>
                  <a:gd name="connsiteY7" fmla="*/ 80098 h 137476"/>
                  <a:gd name="connsiteX8" fmla="*/ 82334 w 107678"/>
                  <a:gd name="connsiteY8" fmla="*/ 91420 h 137476"/>
                  <a:gd name="connsiteX9" fmla="*/ 82334 w 107678"/>
                  <a:gd name="connsiteY9" fmla="*/ 112445 h 137476"/>
                  <a:gd name="connsiteX10" fmla="*/ 30802 w 107678"/>
                  <a:gd name="connsiteY10" fmla="*/ 136706 h 137476"/>
                  <a:gd name="connsiteX11" fmla="*/ 4651 w 107678"/>
                  <a:gd name="connsiteY11" fmla="*/ 111637 h 137476"/>
                  <a:gd name="connsiteX12" fmla="*/ 4651 w 107678"/>
                  <a:gd name="connsiteY12" fmla="*/ 94654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678" h="137476">
                    <a:moveTo>
                      <a:pt x="4651" y="94654"/>
                    </a:moveTo>
                    <a:lnTo>
                      <a:pt x="25418" y="65542"/>
                    </a:lnTo>
                    <a:lnTo>
                      <a:pt x="20803" y="39664"/>
                    </a:lnTo>
                    <a:lnTo>
                      <a:pt x="40800" y="25916"/>
                    </a:lnTo>
                    <a:lnTo>
                      <a:pt x="60798" y="4890"/>
                    </a:lnTo>
                    <a:lnTo>
                      <a:pt x="83103" y="25916"/>
                    </a:lnTo>
                    <a:lnTo>
                      <a:pt x="95409" y="63116"/>
                    </a:lnTo>
                    <a:lnTo>
                      <a:pt x="103100" y="80098"/>
                    </a:lnTo>
                    <a:lnTo>
                      <a:pt x="82334" y="91420"/>
                    </a:lnTo>
                    <a:lnTo>
                      <a:pt x="82334" y="112445"/>
                    </a:lnTo>
                    <a:lnTo>
                      <a:pt x="30802" y="136706"/>
                    </a:lnTo>
                    <a:lnTo>
                      <a:pt x="4651" y="111637"/>
                    </a:lnTo>
                    <a:lnTo>
                      <a:pt x="4651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8" name="Полилиния: фигура 157">
                <a:extLst>
                  <a:ext uri="{FF2B5EF4-FFF2-40B4-BE49-F238E27FC236}">
                    <a16:creationId xmlns:a16="http://schemas.microsoft.com/office/drawing/2014/main" xmlns="" id="{3C3DBFE7-91CA-4A18-A3A6-574A655A3EC7}"/>
                  </a:ext>
                </a:extLst>
              </p:cNvPr>
              <p:cNvSpPr/>
              <p:nvPr/>
            </p:nvSpPr>
            <p:spPr>
              <a:xfrm>
                <a:off x="10295969" y="338444"/>
                <a:ext cx="61531" cy="48521"/>
              </a:xfrm>
              <a:custGeom>
                <a:avLst/>
                <a:gdLst>
                  <a:gd name="connsiteX0" fmla="*/ 20034 w 61530"/>
                  <a:gd name="connsiteY0" fmla="*/ 4890 h 48521"/>
                  <a:gd name="connsiteX1" fmla="*/ 59260 w 61530"/>
                  <a:gd name="connsiteY1" fmla="*/ 21064 h 48521"/>
                  <a:gd name="connsiteX2" fmla="*/ 53876 w 61530"/>
                  <a:gd name="connsiteY2" fmla="*/ 40473 h 48521"/>
                  <a:gd name="connsiteX3" fmla="*/ 35417 w 61530"/>
                  <a:gd name="connsiteY3" fmla="*/ 50985 h 48521"/>
                  <a:gd name="connsiteX4" fmla="*/ 9266 w 61530"/>
                  <a:gd name="connsiteY4" fmla="*/ 32386 h 48521"/>
                  <a:gd name="connsiteX5" fmla="*/ 4651 w 61530"/>
                  <a:gd name="connsiteY5" fmla="*/ 13786 h 48521"/>
                  <a:gd name="connsiteX6" fmla="*/ 20034 w 61530"/>
                  <a:gd name="connsiteY6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530" h="48521">
                    <a:moveTo>
                      <a:pt x="20034" y="4890"/>
                    </a:moveTo>
                    <a:lnTo>
                      <a:pt x="59260" y="21064"/>
                    </a:lnTo>
                    <a:lnTo>
                      <a:pt x="53876" y="40473"/>
                    </a:lnTo>
                    <a:lnTo>
                      <a:pt x="35417" y="50985"/>
                    </a:lnTo>
                    <a:lnTo>
                      <a:pt x="9266" y="32386"/>
                    </a:lnTo>
                    <a:lnTo>
                      <a:pt x="4651" y="13786"/>
                    </a:lnTo>
                    <a:lnTo>
                      <a:pt x="2003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9" name="Полилиния: фигура 158">
                <a:extLst>
                  <a:ext uri="{FF2B5EF4-FFF2-40B4-BE49-F238E27FC236}">
                    <a16:creationId xmlns:a16="http://schemas.microsoft.com/office/drawing/2014/main" xmlns="" id="{D7D5A30C-D97B-4EC7-98CD-25D5265C992B}"/>
                  </a:ext>
                </a:extLst>
              </p:cNvPr>
              <p:cNvSpPr/>
              <p:nvPr/>
            </p:nvSpPr>
            <p:spPr>
              <a:xfrm>
                <a:off x="10345963" y="334400"/>
                <a:ext cx="115370" cy="153650"/>
              </a:xfrm>
              <a:custGeom>
                <a:avLst/>
                <a:gdLst>
                  <a:gd name="connsiteX0" fmla="*/ 4651 w 115369"/>
                  <a:gd name="connsiteY0" fmla="*/ 75246 h 153649"/>
                  <a:gd name="connsiteX1" fmla="*/ 22341 w 115369"/>
                  <a:gd name="connsiteY1" fmla="*/ 29960 h 153649"/>
                  <a:gd name="connsiteX2" fmla="*/ 70797 w 115369"/>
                  <a:gd name="connsiteY2" fmla="*/ 4890 h 153649"/>
                  <a:gd name="connsiteX3" fmla="*/ 79257 w 115369"/>
                  <a:gd name="connsiteY3" fmla="*/ 39664 h 153649"/>
                  <a:gd name="connsiteX4" fmla="*/ 92332 w 115369"/>
                  <a:gd name="connsiteY4" fmla="*/ 35620 h 153649"/>
                  <a:gd name="connsiteX5" fmla="*/ 93871 w 115369"/>
                  <a:gd name="connsiteY5" fmla="*/ 20255 h 153649"/>
                  <a:gd name="connsiteX6" fmla="*/ 115406 w 115369"/>
                  <a:gd name="connsiteY6" fmla="*/ 42899 h 153649"/>
                  <a:gd name="connsiteX7" fmla="*/ 113868 w 115369"/>
                  <a:gd name="connsiteY7" fmla="*/ 72820 h 153649"/>
                  <a:gd name="connsiteX8" fmla="*/ 97716 w 115369"/>
                  <a:gd name="connsiteY8" fmla="*/ 100315 h 153649"/>
                  <a:gd name="connsiteX9" fmla="*/ 111561 w 115369"/>
                  <a:gd name="connsiteY9" fmla="*/ 117297 h 153649"/>
                  <a:gd name="connsiteX10" fmla="*/ 107715 w 115369"/>
                  <a:gd name="connsiteY10" fmla="*/ 143175 h 153649"/>
                  <a:gd name="connsiteX11" fmla="*/ 90025 w 115369"/>
                  <a:gd name="connsiteY11" fmla="*/ 152880 h 153649"/>
                  <a:gd name="connsiteX12" fmla="*/ 54645 w 115369"/>
                  <a:gd name="connsiteY12" fmla="*/ 127002 h 153649"/>
                  <a:gd name="connsiteX13" fmla="*/ 22341 w 115369"/>
                  <a:gd name="connsiteY13" fmla="*/ 97889 h 153649"/>
                  <a:gd name="connsiteX14" fmla="*/ 4651 w 115369"/>
                  <a:gd name="connsiteY14" fmla="*/ 89802 h 153649"/>
                  <a:gd name="connsiteX15" fmla="*/ 4651 w 115369"/>
                  <a:gd name="connsiteY15" fmla="*/ 75246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369" h="153649">
                    <a:moveTo>
                      <a:pt x="4651" y="75246"/>
                    </a:moveTo>
                    <a:lnTo>
                      <a:pt x="22341" y="29960"/>
                    </a:lnTo>
                    <a:lnTo>
                      <a:pt x="70797" y="4890"/>
                    </a:lnTo>
                    <a:lnTo>
                      <a:pt x="79257" y="39664"/>
                    </a:lnTo>
                    <a:lnTo>
                      <a:pt x="92332" y="35620"/>
                    </a:lnTo>
                    <a:lnTo>
                      <a:pt x="93871" y="20255"/>
                    </a:lnTo>
                    <a:lnTo>
                      <a:pt x="115406" y="42899"/>
                    </a:lnTo>
                    <a:lnTo>
                      <a:pt x="113868" y="72820"/>
                    </a:lnTo>
                    <a:lnTo>
                      <a:pt x="97716" y="100315"/>
                    </a:lnTo>
                    <a:lnTo>
                      <a:pt x="111561" y="117297"/>
                    </a:lnTo>
                    <a:lnTo>
                      <a:pt x="107715" y="143175"/>
                    </a:lnTo>
                    <a:lnTo>
                      <a:pt x="90025" y="152880"/>
                    </a:lnTo>
                    <a:lnTo>
                      <a:pt x="54645" y="127002"/>
                    </a:lnTo>
                    <a:lnTo>
                      <a:pt x="22341" y="97889"/>
                    </a:lnTo>
                    <a:lnTo>
                      <a:pt x="4651" y="89802"/>
                    </a:lnTo>
                    <a:lnTo>
                      <a:pt x="4651" y="7524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0" name="Полилиния: фигура 159">
                <a:extLst>
                  <a:ext uri="{FF2B5EF4-FFF2-40B4-BE49-F238E27FC236}">
                    <a16:creationId xmlns:a16="http://schemas.microsoft.com/office/drawing/2014/main" xmlns="" id="{7C371604-34DB-4C5D-B576-3C55A5E5B301}"/>
                  </a:ext>
                </a:extLst>
              </p:cNvPr>
              <p:cNvSpPr/>
              <p:nvPr/>
            </p:nvSpPr>
            <p:spPr>
              <a:xfrm>
                <a:off x="10446719" y="412843"/>
                <a:ext cx="107679" cy="153650"/>
              </a:xfrm>
              <a:custGeom>
                <a:avLst/>
                <a:gdLst>
                  <a:gd name="connsiteX0" fmla="*/ 30033 w 107678"/>
                  <a:gd name="connsiteY0" fmla="*/ 22682 h 153649"/>
                  <a:gd name="connsiteX1" fmla="*/ 25418 w 107678"/>
                  <a:gd name="connsiteY1" fmla="*/ 81715 h 153649"/>
                  <a:gd name="connsiteX2" fmla="*/ 4651 w 107678"/>
                  <a:gd name="connsiteY2" fmla="*/ 122150 h 153649"/>
                  <a:gd name="connsiteX3" fmla="*/ 12343 w 107678"/>
                  <a:gd name="connsiteY3" fmla="*/ 153688 h 153649"/>
                  <a:gd name="connsiteX4" fmla="*/ 47723 w 107678"/>
                  <a:gd name="connsiteY4" fmla="*/ 123767 h 153649"/>
                  <a:gd name="connsiteX5" fmla="*/ 84641 w 107678"/>
                  <a:gd name="connsiteY5" fmla="*/ 121341 h 153649"/>
                  <a:gd name="connsiteX6" fmla="*/ 103870 w 107678"/>
                  <a:gd name="connsiteY6" fmla="*/ 100315 h 153649"/>
                  <a:gd name="connsiteX7" fmla="*/ 106177 w 107678"/>
                  <a:gd name="connsiteY7" fmla="*/ 53412 h 153649"/>
                  <a:gd name="connsiteX8" fmla="*/ 85410 w 107678"/>
                  <a:gd name="connsiteY8" fmla="*/ 25916 h 153649"/>
                  <a:gd name="connsiteX9" fmla="*/ 68489 w 107678"/>
                  <a:gd name="connsiteY9" fmla="*/ 43707 h 153649"/>
                  <a:gd name="connsiteX10" fmla="*/ 58491 w 107678"/>
                  <a:gd name="connsiteY10" fmla="*/ 33194 h 153649"/>
                  <a:gd name="connsiteX11" fmla="*/ 60029 w 107678"/>
                  <a:gd name="connsiteY11" fmla="*/ 4890 h 153649"/>
                  <a:gd name="connsiteX12" fmla="*/ 30033 w 107678"/>
                  <a:gd name="connsiteY12" fmla="*/ 22682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678" h="153649">
                    <a:moveTo>
                      <a:pt x="30033" y="22682"/>
                    </a:moveTo>
                    <a:lnTo>
                      <a:pt x="25418" y="81715"/>
                    </a:lnTo>
                    <a:lnTo>
                      <a:pt x="4651" y="122150"/>
                    </a:lnTo>
                    <a:lnTo>
                      <a:pt x="12343" y="153688"/>
                    </a:lnTo>
                    <a:lnTo>
                      <a:pt x="47723" y="123767"/>
                    </a:lnTo>
                    <a:lnTo>
                      <a:pt x="84641" y="121341"/>
                    </a:lnTo>
                    <a:lnTo>
                      <a:pt x="103870" y="100315"/>
                    </a:lnTo>
                    <a:lnTo>
                      <a:pt x="106177" y="53412"/>
                    </a:lnTo>
                    <a:lnTo>
                      <a:pt x="85410" y="25916"/>
                    </a:lnTo>
                    <a:lnTo>
                      <a:pt x="68489" y="43707"/>
                    </a:lnTo>
                    <a:lnTo>
                      <a:pt x="58491" y="33194"/>
                    </a:lnTo>
                    <a:lnTo>
                      <a:pt x="60029" y="4890"/>
                    </a:lnTo>
                    <a:lnTo>
                      <a:pt x="30033" y="226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1" name="Полилиния: фигура 160">
                <a:extLst>
                  <a:ext uri="{FF2B5EF4-FFF2-40B4-BE49-F238E27FC236}">
                    <a16:creationId xmlns:a16="http://schemas.microsoft.com/office/drawing/2014/main" xmlns="" id="{8474BE56-1E09-479B-9390-8DD6D360986F}"/>
                  </a:ext>
                </a:extLst>
              </p:cNvPr>
              <p:cNvSpPr/>
              <p:nvPr/>
            </p:nvSpPr>
            <p:spPr>
              <a:xfrm>
                <a:off x="10575164" y="509076"/>
                <a:ext cx="38457" cy="32347"/>
              </a:xfrm>
              <a:custGeom>
                <a:avLst/>
                <a:gdLst>
                  <a:gd name="connsiteX0" fmla="*/ 4651 w 38456"/>
                  <a:gd name="connsiteY0" fmla="*/ 11360 h 32347"/>
                  <a:gd name="connsiteX1" fmla="*/ 7728 w 38456"/>
                  <a:gd name="connsiteY1" fmla="*/ 27534 h 32347"/>
                  <a:gd name="connsiteX2" fmla="*/ 35417 w 38456"/>
                  <a:gd name="connsiteY2" fmla="*/ 34003 h 32347"/>
                  <a:gd name="connsiteX3" fmla="*/ 34647 w 38456"/>
                  <a:gd name="connsiteY3" fmla="*/ 22682 h 32347"/>
                  <a:gd name="connsiteX4" fmla="*/ 6959 w 38456"/>
                  <a:gd name="connsiteY4" fmla="*/ 4890 h 32347"/>
                  <a:gd name="connsiteX5" fmla="*/ 4651 w 38456"/>
                  <a:gd name="connsiteY5" fmla="*/ 1136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11360"/>
                    </a:moveTo>
                    <a:lnTo>
                      <a:pt x="7728" y="27534"/>
                    </a:lnTo>
                    <a:lnTo>
                      <a:pt x="35417" y="34003"/>
                    </a:lnTo>
                    <a:lnTo>
                      <a:pt x="34647" y="22682"/>
                    </a:lnTo>
                    <a:lnTo>
                      <a:pt x="6959" y="4890"/>
                    </a:lnTo>
                    <a:lnTo>
                      <a:pt x="4651" y="1136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2" name="Полилиния: фигура 161">
                <a:extLst>
                  <a:ext uri="{FF2B5EF4-FFF2-40B4-BE49-F238E27FC236}">
                    <a16:creationId xmlns:a16="http://schemas.microsoft.com/office/drawing/2014/main" xmlns="" id="{08AA8CB4-5EFC-4811-BD5B-28C393E72BD0}"/>
                  </a:ext>
                </a:extLst>
              </p:cNvPr>
              <p:cNvSpPr/>
              <p:nvPr/>
            </p:nvSpPr>
            <p:spPr>
              <a:xfrm>
                <a:off x="10365960" y="622292"/>
                <a:ext cx="30765" cy="32347"/>
              </a:xfrm>
              <a:custGeom>
                <a:avLst/>
                <a:gdLst>
                  <a:gd name="connsiteX0" fmla="*/ 4651 w 30765"/>
                  <a:gd name="connsiteY0" fmla="*/ 17021 h 32347"/>
                  <a:gd name="connsiteX1" fmla="*/ 19265 w 30765"/>
                  <a:gd name="connsiteY1" fmla="*/ 28342 h 32347"/>
                  <a:gd name="connsiteX2" fmla="*/ 30033 w 30765"/>
                  <a:gd name="connsiteY2" fmla="*/ 21873 h 32347"/>
                  <a:gd name="connsiteX3" fmla="*/ 22342 w 30765"/>
                  <a:gd name="connsiteY3" fmla="*/ 4890 h 32347"/>
                  <a:gd name="connsiteX4" fmla="*/ 4651 w 30765"/>
                  <a:gd name="connsiteY4" fmla="*/ 17021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32347">
                    <a:moveTo>
                      <a:pt x="4651" y="17021"/>
                    </a:moveTo>
                    <a:lnTo>
                      <a:pt x="19265" y="28342"/>
                    </a:lnTo>
                    <a:lnTo>
                      <a:pt x="30033" y="21873"/>
                    </a:lnTo>
                    <a:lnTo>
                      <a:pt x="22342" y="4890"/>
                    </a:lnTo>
                    <a:lnTo>
                      <a:pt x="4651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3" name="Полилиния: фигура 162">
                <a:extLst>
                  <a:ext uri="{FF2B5EF4-FFF2-40B4-BE49-F238E27FC236}">
                    <a16:creationId xmlns:a16="http://schemas.microsoft.com/office/drawing/2014/main" xmlns="" id="{F4E82737-A84C-44D2-B96F-EF0B9A5383C2}"/>
                  </a:ext>
                </a:extLst>
              </p:cNvPr>
              <p:cNvSpPr/>
              <p:nvPr/>
            </p:nvSpPr>
            <p:spPr>
              <a:xfrm>
                <a:off x="10238284" y="593988"/>
                <a:ext cx="23074" cy="32347"/>
              </a:xfrm>
              <a:custGeom>
                <a:avLst/>
                <a:gdLst>
                  <a:gd name="connsiteX0" fmla="*/ 5420 w 23073"/>
                  <a:gd name="connsiteY0" fmla="*/ 23490 h 32347"/>
                  <a:gd name="connsiteX1" fmla="*/ 23880 w 23073"/>
                  <a:gd name="connsiteY1" fmla="*/ 34003 h 32347"/>
                  <a:gd name="connsiteX2" fmla="*/ 24649 w 23073"/>
                  <a:gd name="connsiteY2" fmla="*/ 18638 h 32347"/>
                  <a:gd name="connsiteX3" fmla="*/ 13112 w 23073"/>
                  <a:gd name="connsiteY3" fmla="*/ 4890 h 32347"/>
                  <a:gd name="connsiteX4" fmla="*/ 4651 w 23073"/>
                  <a:gd name="connsiteY4" fmla="*/ 12169 h 32347"/>
                  <a:gd name="connsiteX5" fmla="*/ 5420 w 23073"/>
                  <a:gd name="connsiteY5" fmla="*/ 2349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5420" y="23490"/>
                    </a:moveTo>
                    <a:lnTo>
                      <a:pt x="23880" y="34003"/>
                    </a:lnTo>
                    <a:lnTo>
                      <a:pt x="24649" y="18638"/>
                    </a:lnTo>
                    <a:lnTo>
                      <a:pt x="13112" y="4890"/>
                    </a:lnTo>
                    <a:lnTo>
                      <a:pt x="4651" y="12169"/>
                    </a:lnTo>
                    <a:lnTo>
                      <a:pt x="5420" y="234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4" name="Полилиния: фигура 163">
                <a:extLst>
                  <a:ext uri="{FF2B5EF4-FFF2-40B4-BE49-F238E27FC236}">
                    <a16:creationId xmlns:a16="http://schemas.microsoft.com/office/drawing/2014/main" xmlns="" id="{64933EB9-F6EF-416B-9FD6-708C03D7D974}"/>
                  </a:ext>
                </a:extLst>
              </p:cNvPr>
              <p:cNvSpPr/>
              <p:nvPr/>
            </p:nvSpPr>
            <p:spPr>
              <a:xfrm>
                <a:off x="10351347" y="664343"/>
                <a:ext cx="23074" cy="24261"/>
              </a:xfrm>
              <a:custGeom>
                <a:avLst/>
                <a:gdLst>
                  <a:gd name="connsiteX0" fmla="*/ 4651 w 23073"/>
                  <a:gd name="connsiteY0" fmla="*/ 16212 h 24260"/>
                  <a:gd name="connsiteX1" fmla="*/ 11573 w 23073"/>
                  <a:gd name="connsiteY1" fmla="*/ 24299 h 24260"/>
                  <a:gd name="connsiteX2" fmla="*/ 20034 w 23073"/>
                  <a:gd name="connsiteY2" fmla="*/ 15403 h 24260"/>
                  <a:gd name="connsiteX3" fmla="*/ 10035 w 23073"/>
                  <a:gd name="connsiteY3" fmla="*/ 4890 h 24260"/>
                  <a:gd name="connsiteX4" fmla="*/ 4651 w 23073"/>
                  <a:gd name="connsiteY4" fmla="*/ 16212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24260">
                    <a:moveTo>
                      <a:pt x="4651" y="16212"/>
                    </a:moveTo>
                    <a:lnTo>
                      <a:pt x="11573" y="24299"/>
                    </a:lnTo>
                    <a:lnTo>
                      <a:pt x="20034" y="15403"/>
                    </a:lnTo>
                    <a:lnTo>
                      <a:pt x="10035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5" name="Полилиния: фигура 164">
                <a:extLst>
                  <a:ext uri="{FF2B5EF4-FFF2-40B4-BE49-F238E27FC236}">
                    <a16:creationId xmlns:a16="http://schemas.microsoft.com/office/drawing/2014/main" xmlns="" id="{77DF90D3-20CD-411C-9F17-8AA0A4FEF74B}"/>
                  </a:ext>
                </a:extLst>
              </p:cNvPr>
              <p:cNvSpPr/>
              <p:nvPr/>
            </p:nvSpPr>
            <p:spPr>
              <a:xfrm>
                <a:off x="10045232" y="860045"/>
                <a:ext cx="30765" cy="32347"/>
              </a:xfrm>
              <a:custGeom>
                <a:avLst/>
                <a:gdLst>
                  <a:gd name="connsiteX0" fmla="*/ 4651 w 30765"/>
                  <a:gd name="connsiteY0" fmla="*/ 19447 h 32347"/>
                  <a:gd name="connsiteX1" fmla="*/ 18496 w 30765"/>
                  <a:gd name="connsiteY1" fmla="*/ 33194 h 32347"/>
                  <a:gd name="connsiteX2" fmla="*/ 27725 w 30765"/>
                  <a:gd name="connsiteY2" fmla="*/ 23490 h 32347"/>
                  <a:gd name="connsiteX3" fmla="*/ 24649 w 30765"/>
                  <a:gd name="connsiteY3" fmla="*/ 8125 h 32347"/>
                  <a:gd name="connsiteX4" fmla="*/ 12343 w 30765"/>
                  <a:gd name="connsiteY4" fmla="*/ 4890 h 32347"/>
                  <a:gd name="connsiteX5" fmla="*/ 4651 w 30765"/>
                  <a:gd name="connsiteY5" fmla="*/ 1944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4651" y="19447"/>
                    </a:moveTo>
                    <a:lnTo>
                      <a:pt x="18496" y="33194"/>
                    </a:lnTo>
                    <a:lnTo>
                      <a:pt x="27725" y="23490"/>
                    </a:lnTo>
                    <a:lnTo>
                      <a:pt x="24649" y="8125"/>
                    </a:lnTo>
                    <a:lnTo>
                      <a:pt x="12343" y="4890"/>
                    </a:lnTo>
                    <a:lnTo>
                      <a:pt x="4651" y="1944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6" name="Полилиния: фигура 165">
                <a:extLst>
                  <a:ext uri="{FF2B5EF4-FFF2-40B4-BE49-F238E27FC236}">
                    <a16:creationId xmlns:a16="http://schemas.microsoft.com/office/drawing/2014/main" xmlns="" id="{8958102E-674E-4C1C-998D-8F7E4D07707C}"/>
                  </a:ext>
                </a:extLst>
              </p:cNvPr>
              <p:cNvSpPr/>
              <p:nvPr/>
            </p:nvSpPr>
            <p:spPr>
              <a:xfrm>
                <a:off x="10079074" y="877027"/>
                <a:ext cx="15383" cy="24261"/>
              </a:xfrm>
              <a:custGeom>
                <a:avLst/>
                <a:gdLst>
                  <a:gd name="connsiteX0" fmla="*/ 4651 w 15382"/>
                  <a:gd name="connsiteY0" fmla="*/ 20256 h 24260"/>
                  <a:gd name="connsiteX1" fmla="*/ 12343 w 15382"/>
                  <a:gd name="connsiteY1" fmla="*/ 25916 h 24260"/>
                  <a:gd name="connsiteX2" fmla="*/ 17727 w 15382"/>
                  <a:gd name="connsiteY2" fmla="*/ 15403 h 24260"/>
                  <a:gd name="connsiteX3" fmla="*/ 8497 w 15382"/>
                  <a:gd name="connsiteY3" fmla="*/ 4890 h 24260"/>
                  <a:gd name="connsiteX4" fmla="*/ 4651 w 15382"/>
                  <a:gd name="connsiteY4" fmla="*/ 20256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4651" y="20256"/>
                    </a:moveTo>
                    <a:lnTo>
                      <a:pt x="12343" y="25916"/>
                    </a:lnTo>
                    <a:lnTo>
                      <a:pt x="17727" y="15403"/>
                    </a:lnTo>
                    <a:lnTo>
                      <a:pt x="8497" y="4890"/>
                    </a:lnTo>
                    <a:lnTo>
                      <a:pt x="4651" y="2025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7" name="Полилиния: фигура 166">
                <a:extLst>
                  <a:ext uri="{FF2B5EF4-FFF2-40B4-BE49-F238E27FC236}">
                    <a16:creationId xmlns:a16="http://schemas.microsoft.com/office/drawing/2014/main" xmlns="" id="{B431C6CE-8C63-42FA-987E-909FB9821DDB}"/>
                  </a:ext>
                </a:extLst>
              </p:cNvPr>
              <p:cNvSpPr/>
              <p:nvPr/>
            </p:nvSpPr>
            <p:spPr>
              <a:xfrm>
                <a:off x="10099071" y="840636"/>
                <a:ext cx="15383" cy="24261"/>
              </a:xfrm>
              <a:custGeom>
                <a:avLst/>
                <a:gdLst>
                  <a:gd name="connsiteX0" fmla="*/ 4651 w 15382"/>
                  <a:gd name="connsiteY0" fmla="*/ 16212 h 24260"/>
                  <a:gd name="connsiteX1" fmla="*/ 12343 w 15382"/>
                  <a:gd name="connsiteY1" fmla="*/ 21873 h 24260"/>
                  <a:gd name="connsiteX2" fmla="*/ 16957 w 15382"/>
                  <a:gd name="connsiteY2" fmla="*/ 12977 h 24260"/>
                  <a:gd name="connsiteX3" fmla="*/ 5420 w 15382"/>
                  <a:gd name="connsiteY3" fmla="*/ 4890 h 24260"/>
                  <a:gd name="connsiteX4" fmla="*/ 4651 w 15382"/>
                  <a:gd name="connsiteY4" fmla="*/ 16212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4651" y="16212"/>
                    </a:moveTo>
                    <a:lnTo>
                      <a:pt x="12343" y="21873"/>
                    </a:lnTo>
                    <a:lnTo>
                      <a:pt x="16957" y="12977"/>
                    </a:lnTo>
                    <a:lnTo>
                      <a:pt x="5420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8" name="Полилиния: фигура 167">
                <a:extLst>
                  <a:ext uri="{FF2B5EF4-FFF2-40B4-BE49-F238E27FC236}">
                    <a16:creationId xmlns:a16="http://schemas.microsoft.com/office/drawing/2014/main" xmlns="" id="{04C844E1-DFAB-4EA4-82C1-3F5D91B1098A}"/>
                  </a:ext>
                </a:extLst>
              </p:cNvPr>
              <p:cNvSpPr/>
              <p:nvPr/>
            </p:nvSpPr>
            <p:spPr>
              <a:xfrm>
                <a:off x="10109839" y="814758"/>
                <a:ext cx="23074" cy="32347"/>
              </a:xfrm>
              <a:custGeom>
                <a:avLst/>
                <a:gdLst>
                  <a:gd name="connsiteX0" fmla="*/ 7728 w 23073"/>
                  <a:gd name="connsiteY0" fmla="*/ 20255 h 32347"/>
                  <a:gd name="connsiteX1" fmla="*/ 16957 w 23073"/>
                  <a:gd name="connsiteY1" fmla="*/ 27534 h 32347"/>
                  <a:gd name="connsiteX2" fmla="*/ 25418 w 23073"/>
                  <a:gd name="connsiteY2" fmla="*/ 15403 h 32347"/>
                  <a:gd name="connsiteX3" fmla="*/ 11573 w 23073"/>
                  <a:gd name="connsiteY3" fmla="*/ 4890 h 32347"/>
                  <a:gd name="connsiteX4" fmla="*/ 4651 w 23073"/>
                  <a:gd name="connsiteY4" fmla="*/ 10551 h 32347"/>
                  <a:gd name="connsiteX5" fmla="*/ 7728 w 23073"/>
                  <a:gd name="connsiteY5" fmla="*/ 2025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7728" y="20255"/>
                    </a:moveTo>
                    <a:lnTo>
                      <a:pt x="16957" y="27534"/>
                    </a:lnTo>
                    <a:lnTo>
                      <a:pt x="25418" y="15403"/>
                    </a:lnTo>
                    <a:lnTo>
                      <a:pt x="11573" y="4890"/>
                    </a:lnTo>
                    <a:lnTo>
                      <a:pt x="4651" y="10551"/>
                    </a:lnTo>
                    <a:lnTo>
                      <a:pt x="7728" y="202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9" name="Полилиния: фигура 168">
                <a:extLst>
                  <a:ext uri="{FF2B5EF4-FFF2-40B4-BE49-F238E27FC236}">
                    <a16:creationId xmlns:a16="http://schemas.microsoft.com/office/drawing/2014/main" xmlns="" id="{246435BC-20E6-4A5E-80E8-7BCD334B42DD}"/>
                  </a:ext>
                </a:extLst>
              </p:cNvPr>
              <p:cNvSpPr/>
              <p:nvPr/>
            </p:nvSpPr>
            <p:spPr>
              <a:xfrm>
                <a:off x="10042155" y="733890"/>
                <a:ext cx="38457" cy="32347"/>
              </a:xfrm>
              <a:custGeom>
                <a:avLst/>
                <a:gdLst>
                  <a:gd name="connsiteX0" fmla="*/ 13112 w 38456"/>
                  <a:gd name="connsiteY0" fmla="*/ 26725 h 32347"/>
                  <a:gd name="connsiteX1" fmla="*/ 23110 w 38456"/>
                  <a:gd name="connsiteY1" fmla="*/ 33194 h 32347"/>
                  <a:gd name="connsiteX2" fmla="*/ 37724 w 38456"/>
                  <a:gd name="connsiteY2" fmla="*/ 24299 h 32347"/>
                  <a:gd name="connsiteX3" fmla="*/ 29263 w 38456"/>
                  <a:gd name="connsiteY3" fmla="*/ 8934 h 32347"/>
                  <a:gd name="connsiteX4" fmla="*/ 16957 w 38456"/>
                  <a:gd name="connsiteY4" fmla="*/ 4890 h 32347"/>
                  <a:gd name="connsiteX5" fmla="*/ 4651 w 38456"/>
                  <a:gd name="connsiteY5" fmla="*/ 16212 h 32347"/>
                  <a:gd name="connsiteX6" fmla="*/ 13112 w 38456"/>
                  <a:gd name="connsiteY6" fmla="*/ 2672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32347">
                    <a:moveTo>
                      <a:pt x="13112" y="26725"/>
                    </a:moveTo>
                    <a:lnTo>
                      <a:pt x="23110" y="33194"/>
                    </a:lnTo>
                    <a:lnTo>
                      <a:pt x="37724" y="24299"/>
                    </a:lnTo>
                    <a:lnTo>
                      <a:pt x="29263" y="8934"/>
                    </a:lnTo>
                    <a:lnTo>
                      <a:pt x="16957" y="4890"/>
                    </a:lnTo>
                    <a:lnTo>
                      <a:pt x="4651" y="16212"/>
                    </a:lnTo>
                    <a:lnTo>
                      <a:pt x="13112" y="2672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0" name="Полилиния: фигура 169">
                <a:extLst>
                  <a:ext uri="{FF2B5EF4-FFF2-40B4-BE49-F238E27FC236}">
                    <a16:creationId xmlns:a16="http://schemas.microsoft.com/office/drawing/2014/main" xmlns="" id="{C126B88B-24C1-47F7-86C7-68A9ACF413A3}"/>
                  </a:ext>
                </a:extLst>
              </p:cNvPr>
              <p:cNvSpPr/>
              <p:nvPr/>
            </p:nvSpPr>
            <p:spPr>
              <a:xfrm>
                <a:off x="10078304" y="702351"/>
                <a:ext cx="23074" cy="24261"/>
              </a:xfrm>
              <a:custGeom>
                <a:avLst/>
                <a:gdLst>
                  <a:gd name="connsiteX0" fmla="*/ 7728 w 23073"/>
                  <a:gd name="connsiteY0" fmla="*/ 4890 h 24260"/>
                  <a:gd name="connsiteX1" fmla="*/ 4651 w 23073"/>
                  <a:gd name="connsiteY1" fmla="*/ 13786 h 24260"/>
                  <a:gd name="connsiteX2" fmla="*/ 12343 w 23073"/>
                  <a:gd name="connsiteY2" fmla="*/ 25108 h 24260"/>
                  <a:gd name="connsiteX3" fmla="*/ 20034 w 23073"/>
                  <a:gd name="connsiteY3" fmla="*/ 16212 h 24260"/>
                  <a:gd name="connsiteX4" fmla="*/ 20803 w 23073"/>
                  <a:gd name="connsiteY4" fmla="*/ 5699 h 24260"/>
                  <a:gd name="connsiteX5" fmla="*/ 7728 w 23073"/>
                  <a:gd name="connsiteY5" fmla="*/ 4890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24260">
                    <a:moveTo>
                      <a:pt x="7728" y="4890"/>
                    </a:moveTo>
                    <a:lnTo>
                      <a:pt x="4651" y="13786"/>
                    </a:lnTo>
                    <a:lnTo>
                      <a:pt x="12343" y="25108"/>
                    </a:lnTo>
                    <a:lnTo>
                      <a:pt x="20034" y="16212"/>
                    </a:lnTo>
                    <a:lnTo>
                      <a:pt x="20803" y="5699"/>
                    </a:lnTo>
                    <a:lnTo>
                      <a:pt x="77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1" name="Полилиния: фигура 170">
                <a:extLst>
                  <a:ext uri="{FF2B5EF4-FFF2-40B4-BE49-F238E27FC236}">
                    <a16:creationId xmlns:a16="http://schemas.microsoft.com/office/drawing/2014/main" xmlns="" id="{C0556A7B-DF9A-4FFD-BB25-87A071B47948}"/>
                  </a:ext>
                </a:extLst>
              </p:cNvPr>
              <p:cNvSpPr/>
              <p:nvPr/>
            </p:nvSpPr>
            <p:spPr>
              <a:xfrm>
                <a:off x="10056000" y="320653"/>
                <a:ext cx="38457" cy="40434"/>
              </a:xfrm>
              <a:custGeom>
                <a:avLst/>
                <a:gdLst>
                  <a:gd name="connsiteX0" fmla="*/ 6959 w 38456"/>
                  <a:gd name="connsiteY0" fmla="*/ 11360 h 40434"/>
                  <a:gd name="connsiteX1" fmla="*/ 4651 w 38456"/>
                  <a:gd name="connsiteY1" fmla="*/ 23490 h 40434"/>
                  <a:gd name="connsiteX2" fmla="*/ 16957 w 38456"/>
                  <a:gd name="connsiteY2" fmla="*/ 36429 h 40434"/>
                  <a:gd name="connsiteX3" fmla="*/ 33878 w 38456"/>
                  <a:gd name="connsiteY3" fmla="*/ 37238 h 40434"/>
                  <a:gd name="connsiteX4" fmla="*/ 33109 w 38456"/>
                  <a:gd name="connsiteY4" fmla="*/ 21064 h 40434"/>
                  <a:gd name="connsiteX5" fmla="*/ 21572 w 38456"/>
                  <a:gd name="connsiteY5" fmla="*/ 4890 h 40434"/>
                  <a:gd name="connsiteX6" fmla="*/ 6959 w 38456"/>
                  <a:gd name="connsiteY6" fmla="*/ 1136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40434">
                    <a:moveTo>
                      <a:pt x="6959" y="11360"/>
                    </a:moveTo>
                    <a:lnTo>
                      <a:pt x="4651" y="23490"/>
                    </a:lnTo>
                    <a:lnTo>
                      <a:pt x="16957" y="36429"/>
                    </a:lnTo>
                    <a:lnTo>
                      <a:pt x="33878" y="37238"/>
                    </a:lnTo>
                    <a:lnTo>
                      <a:pt x="33109" y="21064"/>
                    </a:lnTo>
                    <a:lnTo>
                      <a:pt x="21572" y="4890"/>
                    </a:lnTo>
                    <a:lnTo>
                      <a:pt x="6959" y="1136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2" name="Полилиния: фигура 171">
                <a:extLst>
                  <a:ext uri="{FF2B5EF4-FFF2-40B4-BE49-F238E27FC236}">
                    <a16:creationId xmlns:a16="http://schemas.microsoft.com/office/drawing/2014/main" xmlns="" id="{97E9E833-E5D5-41B1-B37C-544A92032861}"/>
                  </a:ext>
                </a:extLst>
              </p:cNvPr>
              <p:cNvSpPr/>
              <p:nvPr/>
            </p:nvSpPr>
            <p:spPr>
              <a:xfrm>
                <a:off x="10132913" y="196924"/>
                <a:ext cx="38457" cy="48521"/>
              </a:xfrm>
              <a:custGeom>
                <a:avLst/>
                <a:gdLst>
                  <a:gd name="connsiteX0" fmla="*/ 5420 w 38456"/>
                  <a:gd name="connsiteY0" fmla="*/ 38855 h 48521"/>
                  <a:gd name="connsiteX1" fmla="*/ 21572 w 38456"/>
                  <a:gd name="connsiteY1" fmla="*/ 44516 h 48521"/>
                  <a:gd name="connsiteX2" fmla="*/ 39262 w 38456"/>
                  <a:gd name="connsiteY2" fmla="*/ 39664 h 48521"/>
                  <a:gd name="connsiteX3" fmla="*/ 29264 w 38456"/>
                  <a:gd name="connsiteY3" fmla="*/ 15403 h 48521"/>
                  <a:gd name="connsiteX4" fmla="*/ 16188 w 38456"/>
                  <a:gd name="connsiteY4" fmla="*/ 4890 h 48521"/>
                  <a:gd name="connsiteX5" fmla="*/ 6959 w 38456"/>
                  <a:gd name="connsiteY5" fmla="*/ 13786 h 48521"/>
                  <a:gd name="connsiteX6" fmla="*/ 4651 w 38456"/>
                  <a:gd name="connsiteY6" fmla="*/ 29151 h 48521"/>
                  <a:gd name="connsiteX7" fmla="*/ 5420 w 38456"/>
                  <a:gd name="connsiteY7" fmla="*/ 38855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56" h="48521">
                    <a:moveTo>
                      <a:pt x="5420" y="38855"/>
                    </a:moveTo>
                    <a:lnTo>
                      <a:pt x="21572" y="44516"/>
                    </a:lnTo>
                    <a:lnTo>
                      <a:pt x="39262" y="39664"/>
                    </a:lnTo>
                    <a:lnTo>
                      <a:pt x="29264" y="15403"/>
                    </a:lnTo>
                    <a:lnTo>
                      <a:pt x="16188" y="4890"/>
                    </a:lnTo>
                    <a:lnTo>
                      <a:pt x="6959" y="13786"/>
                    </a:lnTo>
                    <a:lnTo>
                      <a:pt x="4651" y="29151"/>
                    </a:lnTo>
                    <a:lnTo>
                      <a:pt x="5420" y="388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3" name="Полилиния: фигура 172">
                <a:extLst>
                  <a:ext uri="{FF2B5EF4-FFF2-40B4-BE49-F238E27FC236}">
                    <a16:creationId xmlns:a16="http://schemas.microsoft.com/office/drawing/2014/main" xmlns="" id="{E7CBC6C9-F431-4F00-8DC3-B563030E1EDC}"/>
                  </a:ext>
                </a:extLst>
              </p:cNvPr>
              <p:cNvSpPr/>
              <p:nvPr/>
            </p:nvSpPr>
            <p:spPr>
              <a:xfrm>
                <a:off x="10275202" y="1779518"/>
                <a:ext cx="1022947" cy="1156418"/>
              </a:xfrm>
              <a:custGeom>
                <a:avLst/>
                <a:gdLst>
                  <a:gd name="connsiteX0" fmla="*/ 513048 w 1022946"/>
                  <a:gd name="connsiteY0" fmla="*/ 4890 h 1156417"/>
                  <a:gd name="connsiteX1" fmla="*/ 500742 w 1022946"/>
                  <a:gd name="connsiteY1" fmla="*/ 19447 h 1156417"/>
                  <a:gd name="connsiteX2" fmla="*/ 499973 w 1022946"/>
                  <a:gd name="connsiteY2" fmla="*/ 20255 h 1156417"/>
                  <a:gd name="connsiteX3" fmla="*/ 499204 w 1022946"/>
                  <a:gd name="connsiteY3" fmla="*/ 20255 h 1156417"/>
                  <a:gd name="connsiteX4" fmla="*/ 469977 w 1022946"/>
                  <a:gd name="connsiteY4" fmla="*/ 26725 h 1156417"/>
                  <a:gd name="connsiteX5" fmla="*/ 443826 w 1022946"/>
                  <a:gd name="connsiteY5" fmla="*/ 38855 h 1156417"/>
                  <a:gd name="connsiteX6" fmla="*/ 445364 w 1022946"/>
                  <a:gd name="connsiteY6" fmla="*/ 69585 h 1156417"/>
                  <a:gd name="connsiteX7" fmla="*/ 453056 w 1022946"/>
                  <a:gd name="connsiteY7" fmla="*/ 89802 h 1156417"/>
                  <a:gd name="connsiteX8" fmla="*/ 453056 w 1022946"/>
                  <a:gd name="connsiteY8" fmla="*/ 90611 h 1156417"/>
                  <a:gd name="connsiteX9" fmla="*/ 453056 w 1022946"/>
                  <a:gd name="connsiteY9" fmla="*/ 91420 h 1156417"/>
                  <a:gd name="connsiteX10" fmla="*/ 438442 w 1022946"/>
                  <a:gd name="connsiteY10" fmla="*/ 126193 h 1156417"/>
                  <a:gd name="connsiteX11" fmla="*/ 453056 w 1022946"/>
                  <a:gd name="connsiteY11" fmla="*/ 151262 h 1156417"/>
                  <a:gd name="connsiteX12" fmla="*/ 453056 w 1022946"/>
                  <a:gd name="connsiteY12" fmla="*/ 152071 h 1156417"/>
                  <a:gd name="connsiteX13" fmla="*/ 453056 w 1022946"/>
                  <a:gd name="connsiteY13" fmla="*/ 152879 h 1156417"/>
                  <a:gd name="connsiteX14" fmla="*/ 456133 w 1022946"/>
                  <a:gd name="connsiteY14" fmla="*/ 190079 h 1156417"/>
                  <a:gd name="connsiteX15" fmla="*/ 456133 w 1022946"/>
                  <a:gd name="connsiteY15" fmla="*/ 190888 h 1156417"/>
                  <a:gd name="connsiteX16" fmla="*/ 456133 w 1022946"/>
                  <a:gd name="connsiteY16" fmla="*/ 191696 h 1156417"/>
                  <a:gd name="connsiteX17" fmla="*/ 433059 w 1022946"/>
                  <a:gd name="connsiteY17" fmla="*/ 238600 h 1156417"/>
                  <a:gd name="connsiteX18" fmla="*/ 433059 w 1022946"/>
                  <a:gd name="connsiteY18" fmla="*/ 239409 h 1156417"/>
                  <a:gd name="connsiteX19" fmla="*/ 432289 w 1022946"/>
                  <a:gd name="connsiteY19" fmla="*/ 239409 h 1156417"/>
                  <a:gd name="connsiteX20" fmla="*/ 393833 w 1022946"/>
                  <a:gd name="connsiteY20" fmla="*/ 264478 h 1156417"/>
                  <a:gd name="connsiteX21" fmla="*/ 408446 w 1022946"/>
                  <a:gd name="connsiteY21" fmla="*/ 290356 h 1156417"/>
                  <a:gd name="connsiteX22" fmla="*/ 409215 w 1022946"/>
                  <a:gd name="connsiteY22" fmla="*/ 291164 h 1156417"/>
                  <a:gd name="connsiteX23" fmla="*/ 408446 w 1022946"/>
                  <a:gd name="connsiteY23" fmla="*/ 291973 h 1156417"/>
                  <a:gd name="connsiteX24" fmla="*/ 392294 w 1022946"/>
                  <a:gd name="connsiteY24" fmla="*/ 315425 h 1156417"/>
                  <a:gd name="connsiteX25" fmla="*/ 400755 w 1022946"/>
                  <a:gd name="connsiteY25" fmla="*/ 345346 h 1156417"/>
                  <a:gd name="connsiteX26" fmla="*/ 433059 w 1022946"/>
                  <a:gd name="connsiteY26" fmla="*/ 356668 h 1156417"/>
                  <a:gd name="connsiteX27" fmla="*/ 433827 w 1022946"/>
                  <a:gd name="connsiteY27" fmla="*/ 356668 h 1156417"/>
                  <a:gd name="connsiteX28" fmla="*/ 433827 w 1022946"/>
                  <a:gd name="connsiteY28" fmla="*/ 357477 h 1156417"/>
                  <a:gd name="connsiteX29" fmla="*/ 438442 w 1022946"/>
                  <a:gd name="connsiteY29" fmla="*/ 380120 h 1156417"/>
                  <a:gd name="connsiteX30" fmla="*/ 438442 w 1022946"/>
                  <a:gd name="connsiteY30" fmla="*/ 380928 h 1156417"/>
                  <a:gd name="connsiteX31" fmla="*/ 437673 w 1022946"/>
                  <a:gd name="connsiteY31" fmla="*/ 381737 h 1156417"/>
                  <a:gd name="connsiteX32" fmla="*/ 413830 w 1022946"/>
                  <a:gd name="connsiteY32" fmla="*/ 408424 h 1156417"/>
                  <a:gd name="connsiteX33" fmla="*/ 412292 w 1022946"/>
                  <a:gd name="connsiteY33" fmla="*/ 427023 h 1156417"/>
                  <a:gd name="connsiteX34" fmla="*/ 427674 w 1022946"/>
                  <a:gd name="connsiteY34" fmla="*/ 431067 h 1156417"/>
                  <a:gd name="connsiteX35" fmla="*/ 428444 w 1022946"/>
                  <a:gd name="connsiteY35" fmla="*/ 431067 h 1156417"/>
                  <a:gd name="connsiteX36" fmla="*/ 428444 w 1022946"/>
                  <a:gd name="connsiteY36" fmla="*/ 431875 h 1156417"/>
                  <a:gd name="connsiteX37" fmla="*/ 436135 w 1022946"/>
                  <a:gd name="connsiteY37" fmla="*/ 456136 h 1156417"/>
                  <a:gd name="connsiteX38" fmla="*/ 436135 w 1022946"/>
                  <a:gd name="connsiteY38" fmla="*/ 456945 h 1156417"/>
                  <a:gd name="connsiteX39" fmla="*/ 435366 w 1022946"/>
                  <a:gd name="connsiteY39" fmla="*/ 457753 h 1156417"/>
                  <a:gd name="connsiteX40" fmla="*/ 417676 w 1022946"/>
                  <a:gd name="connsiteY40" fmla="*/ 476353 h 1156417"/>
                  <a:gd name="connsiteX41" fmla="*/ 409985 w 1022946"/>
                  <a:gd name="connsiteY41" fmla="*/ 504657 h 1156417"/>
                  <a:gd name="connsiteX42" fmla="*/ 409215 w 1022946"/>
                  <a:gd name="connsiteY42" fmla="*/ 507083 h 1156417"/>
                  <a:gd name="connsiteX43" fmla="*/ 406908 w 1022946"/>
                  <a:gd name="connsiteY43" fmla="*/ 505466 h 1156417"/>
                  <a:gd name="connsiteX44" fmla="*/ 373066 w 1022946"/>
                  <a:gd name="connsiteY44" fmla="*/ 484440 h 1156417"/>
                  <a:gd name="connsiteX45" fmla="*/ 372297 w 1022946"/>
                  <a:gd name="connsiteY45" fmla="*/ 484440 h 1156417"/>
                  <a:gd name="connsiteX46" fmla="*/ 372297 w 1022946"/>
                  <a:gd name="connsiteY46" fmla="*/ 483631 h 1156417"/>
                  <a:gd name="connsiteX47" fmla="*/ 356145 w 1022946"/>
                  <a:gd name="connsiteY47" fmla="*/ 447241 h 1156417"/>
                  <a:gd name="connsiteX48" fmla="*/ 325380 w 1022946"/>
                  <a:gd name="connsiteY48" fmla="*/ 461797 h 1156417"/>
                  <a:gd name="connsiteX49" fmla="*/ 320765 w 1022946"/>
                  <a:gd name="connsiteY49" fmla="*/ 492527 h 1156417"/>
                  <a:gd name="connsiteX50" fmla="*/ 320765 w 1022946"/>
                  <a:gd name="connsiteY50" fmla="*/ 493335 h 1156417"/>
                  <a:gd name="connsiteX51" fmla="*/ 319996 w 1022946"/>
                  <a:gd name="connsiteY51" fmla="*/ 494144 h 1156417"/>
                  <a:gd name="connsiteX52" fmla="*/ 251543 w 1022946"/>
                  <a:gd name="connsiteY52" fmla="*/ 572586 h 1156417"/>
                  <a:gd name="connsiteX53" fmla="*/ 254620 w 1022946"/>
                  <a:gd name="connsiteY53" fmla="*/ 608977 h 1156417"/>
                  <a:gd name="connsiteX54" fmla="*/ 254620 w 1022946"/>
                  <a:gd name="connsiteY54" fmla="*/ 610594 h 1156417"/>
                  <a:gd name="connsiteX55" fmla="*/ 253081 w 1022946"/>
                  <a:gd name="connsiteY55" fmla="*/ 611403 h 1156417"/>
                  <a:gd name="connsiteX56" fmla="*/ 234622 w 1022946"/>
                  <a:gd name="connsiteY56" fmla="*/ 619490 h 1156417"/>
                  <a:gd name="connsiteX57" fmla="*/ 233084 w 1022946"/>
                  <a:gd name="connsiteY57" fmla="*/ 620299 h 1156417"/>
                  <a:gd name="connsiteX58" fmla="*/ 232315 w 1022946"/>
                  <a:gd name="connsiteY58" fmla="*/ 618681 h 1156417"/>
                  <a:gd name="connsiteX59" fmla="*/ 206164 w 1022946"/>
                  <a:gd name="connsiteY59" fmla="*/ 558839 h 1156417"/>
                  <a:gd name="connsiteX60" fmla="*/ 188474 w 1022946"/>
                  <a:gd name="connsiteY60" fmla="*/ 583908 h 1156417"/>
                  <a:gd name="connsiteX61" fmla="*/ 187705 w 1022946"/>
                  <a:gd name="connsiteY61" fmla="*/ 584717 h 1156417"/>
                  <a:gd name="connsiteX62" fmla="*/ 186936 w 1022946"/>
                  <a:gd name="connsiteY62" fmla="*/ 584717 h 1156417"/>
                  <a:gd name="connsiteX63" fmla="*/ 116176 w 1022946"/>
                  <a:gd name="connsiteY63" fmla="*/ 587951 h 1156417"/>
                  <a:gd name="connsiteX64" fmla="*/ 88487 w 1022946"/>
                  <a:gd name="connsiteY64" fmla="*/ 642133 h 1156417"/>
                  <a:gd name="connsiteX65" fmla="*/ 120021 w 1022946"/>
                  <a:gd name="connsiteY65" fmla="*/ 693889 h 1156417"/>
                  <a:gd name="connsiteX66" fmla="*/ 120790 w 1022946"/>
                  <a:gd name="connsiteY66" fmla="*/ 694698 h 1156417"/>
                  <a:gd name="connsiteX67" fmla="*/ 120790 w 1022946"/>
                  <a:gd name="connsiteY67" fmla="*/ 695506 h 1156417"/>
                  <a:gd name="connsiteX68" fmla="*/ 114637 w 1022946"/>
                  <a:gd name="connsiteY68" fmla="*/ 724619 h 1156417"/>
                  <a:gd name="connsiteX69" fmla="*/ 114637 w 1022946"/>
                  <a:gd name="connsiteY69" fmla="*/ 726236 h 1156417"/>
                  <a:gd name="connsiteX70" fmla="*/ 113099 w 1022946"/>
                  <a:gd name="connsiteY70" fmla="*/ 726236 h 1156417"/>
                  <a:gd name="connsiteX71" fmla="*/ 82334 w 1022946"/>
                  <a:gd name="connsiteY71" fmla="*/ 731088 h 1156417"/>
                  <a:gd name="connsiteX72" fmla="*/ 64644 w 1022946"/>
                  <a:gd name="connsiteY72" fmla="*/ 766671 h 1156417"/>
                  <a:gd name="connsiteX73" fmla="*/ 58491 w 1022946"/>
                  <a:gd name="connsiteY73" fmla="*/ 862904 h 1156417"/>
                  <a:gd name="connsiteX74" fmla="*/ 58491 w 1022946"/>
                  <a:gd name="connsiteY74" fmla="*/ 865330 h 1156417"/>
                  <a:gd name="connsiteX75" fmla="*/ 56183 w 1022946"/>
                  <a:gd name="connsiteY75" fmla="*/ 865330 h 1156417"/>
                  <a:gd name="connsiteX76" fmla="*/ 26187 w 1022946"/>
                  <a:gd name="connsiteY76" fmla="*/ 862095 h 1156417"/>
                  <a:gd name="connsiteX77" fmla="*/ 4651 w 1022946"/>
                  <a:gd name="connsiteY77" fmla="*/ 872608 h 1156417"/>
                  <a:gd name="connsiteX78" fmla="*/ 4651 w 1022946"/>
                  <a:gd name="connsiteY78" fmla="*/ 891208 h 1156417"/>
                  <a:gd name="connsiteX79" fmla="*/ 56183 w 1022946"/>
                  <a:gd name="connsiteY79" fmla="*/ 939729 h 1156417"/>
                  <a:gd name="connsiteX80" fmla="*/ 133097 w 1022946"/>
                  <a:gd name="connsiteY80" fmla="*/ 996337 h 1156417"/>
                  <a:gd name="connsiteX81" fmla="*/ 163862 w 1022946"/>
                  <a:gd name="connsiteY81" fmla="*/ 993910 h 1156417"/>
                  <a:gd name="connsiteX82" fmla="*/ 165400 w 1022946"/>
                  <a:gd name="connsiteY82" fmla="*/ 993910 h 1156417"/>
                  <a:gd name="connsiteX83" fmla="*/ 165400 w 1022946"/>
                  <a:gd name="connsiteY83" fmla="*/ 995528 h 1156417"/>
                  <a:gd name="connsiteX84" fmla="*/ 166938 w 1022946"/>
                  <a:gd name="connsiteY84" fmla="*/ 1001189 h 1156417"/>
                  <a:gd name="connsiteX85" fmla="*/ 186936 w 1022946"/>
                  <a:gd name="connsiteY85" fmla="*/ 1001997 h 1156417"/>
                  <a:gd name="connsiteX86" fmla="*/ 222316 w 1022946"/>
                  <a:gd name="connsiteY86" fmla="*/ 975311 h 1156417"/>
                  <a:gd name="connsiteX87" fmla="*/ 223854 w 1022946"/>
                  <a:gd name="connsiteY87" fmla="*/ 974502 h 1156417"/>
                  <a:gd name="connsiteX88" fmla="*/ 224623 w 1022946"/>
                  <a:gd name="connsiteY88" fmla="*/ 976120 h 1156417"/>
                  <a:gd name="connsiteX89" fmla="*/ 246928 w 1022946"/>
                  <a:gd name="connsiteY89" fmla="*/ 1008467 h 1156417"/>
                  <a:gd name="connsiteX90" fmla="*/ 314612 w 1022946"/>
                  <a:gd name="connsiteY90" fmla="*/ 1065075 h 1156417"/>
                  <a:gd name="connsiteX91" fmla="*/ 347685 w 1022946"/>
                  <a:gd name="connsiteY91" fmla="*/ 1065075 h 1156417"/>
                  <a:gd name="connsiteX92" fmla="*/ 348454 w 1022946"/>
                  <a:gd name="connsiteY92" fmla="*/ 1065075 h 1156417"/>
                  <a:gd name="connsiteX93" fmla="*/ 349223 w 1022946"/>
                  <a:gd name="connsiteY93" fmla="*/ 1065883 h 1156417"/>
                  <a:gd name="connsiteX94" fmla="*/ 374604 w 1022946"/>
                  <a:gd name="connsiteY94" fmla="*/ 1100657 h 1156417"/>
                  <a:gd name="connsiteX95" fmla="*/ 374604 w 1022946"/>
                  <a:gd name="connsiteY95" fmla="*/ 1101466 h 1156417"/>
                  <a:gd name="connsiteX96" fmla="*/ 374604 w 1022946"/>
                  <a:gd name="connsiteY96" fmla="*/ 1102274 h 1156417"/>
                  <a:gd name="connsiteX97" fmla="*/ 377681 w 1022946"/>
                  <a:gd name="connsiteY97" fmla="*/ 1128961 h 1156417"/>
                  <a:gd name="connsiteX98" fmla="*/ 413061 w 1022946"/>
                  <a:gd name="connsiteY98" fmla="*/ 1136239 h 1156417"/>
                  <a:gd name="connsiteX99" fmla="*/ 414599 w 1022946"/>
                  <a:gd name="connsiteY99" fmla="*/ 1136239 h 1156417"/>
                  <a:gd name="connsiteX100" fmla="*/ 414599 w 1022946"/>
                  <a:gd name="connsiteY100" fmla="*/ 1137048 h 1156417"/>
                  <a:gd name="connsiteX101" fmla="*/ 419214 w 1022946"/>
                  <a:gd name="connsiteY101" fmla="*/ 1156456 h 1156417"/>
                  <a:gd name="connsiteX102" fmla="*/ 449979 w 1022946"/>
                  <a:gd name="connsiteY102" fmla="*/ 1145943 h 1156417"/>
                  <a:gd name="connsiteX103" fmla="*/ 456133 w 1022946"/>
                  <a:gd name="connsiteY103" fmla="*/ 1123300 h 1156417"/>
                  <a:gd name="connsiteX104" fmla="*/ 423829 w 1022946"/>
                  <a:gd name="connsiteY104" fmla="*/ 1123300 h 1156417"/>
                  <a:gd name="connsiteX105" fmla="*/ 422290 w 1022946"/>
                  <a:gd name="connsiteY105" fmla="*/ 1123300 h 1156417"/>
                  <a:gd name="connsiteX106" fmla="*/ 421522 w 1022946"/>
                  <a:gd name="connsiteY106" fmla="*/ 1122491 h 1156417"/>
                  <a:gd name="connsiteX107" fmla="*/ 414599 w 1022946"/>
                  <a:gd name="connsiteY107" fmla="*/ 1106318 h 1156417"/>
                  <a:gd name="connsiteX108" fmla="*/ 413830 w 1022946"/>
                  <a:gd name="connsiteY108" fmla="*/ 1104700 h 1156417"/>
                  <a:gd name="connsiteX109" fmla="*/ 415368 w 1022946"/>
                  <a:gd name="connsiteY109" fmla="*/ 1103891 h 1156417"/>
                  <a:gd name="connsiteX110" fmla="*/ 430751 w 1022946"/>
                  <a:gd name="connsiteY110" fmla="*/ 1094187 h 1156417"/>
                  <a:gd name="connsiteX111" fmla="*/ 430751 w 1022946"/>
                  <a:gd name="connsiteY111" fmla="*/ 1094187 h 1156417"/>
                  <a:gd name="connsiteX112" fmla="*/ 430751 w 1022946"/>
                  <a:gd name="connsiteY112" fmla="*/ 1094187 h 1156417"/>
                  <a:gd name="connsiteX113" fmla="*/ 451518 w 1022946"/>
                  <a:gd name="connsiteY113" fmla="*/ 1090952 h 1156417"/>
                  <a:gd name="connsiteX114" fmla="*/ 493820 w 1022946"/>
                  <a:gd name="connsiteY114" fmla="*/ 1060223 h 1156417"/>
                  <a:gd name="connsiteX115" fmla="*/ 509203 w 1022946"/>
                  <a:gd name="connsiteY115" fmla="*/ 1035962 h 1156417"/>
                  <a:gd name="connsiteX116" fmla="*/ 509203 w 1022946"/>
                  <a:gd name="connsiteY116" fmla="*/ 1035962 h 1156417"/>
                  <a:gd name="connsiteX117" fmla="*/ 509203 w 1022946"/>
                  <a:gd name="connsiteY117" fmla="*/ 1035962 h 1156417"/>
                  <a:gd name="connsiteX118" fmla="*/ 540737 w 1022946"/>
                  <a:gd name="connsiteY118" fmla="*/ 1006041 h 1156417"/>
                  <a:gd name="connsiteX119" fmla="*/ 547659 w 1022946"/>
                  <a:gd name="connsiteY119" fmla="*/ 984206 h 1156417"/>
                  <a:gd name="connsiteX120" fmla="*/ 547659 w 1022946"/>
                  <a:gd name="connsiteY120" fmla="*/ 984206 h 1156417"/>
                  <a:gd name="connsiteX121" fmla="*/ 547659 w 1022946"/>
                  <a:gd name="connsiteY121" fmla="*/ 984206 h 1156417"/>
                  <a:gd name="connsiteX122" fmla="*/ 566118 w 1022946"/>
                  <a:gd name="connsiteY122" fmla="*/ 951050 h 1156417"/>
                  <a:gd name="connsiteX123" fmla="*/ 566118 w 1022946"/>
                  <a:gd name="connsiteY123" fmla="*/ 951050 h 1156417"/>
                  <a:gd name="connsiteX124" fmla="*/ 588423 w 1022946"/>
                  <a:gd name="connsiteY124" fmla="*/ 914660 h 1156417"/>
                  <a:gd name="connsiteX125" fmla="*/ 607652 w 1022946"/>
                  <a:gd name="connsiteY125" fmla="*/ 858860 h 1156417"/>
                  <a:gd name="connsiteX126" fmla="*/ 607652 w 1022946"/>
                  <a:gd name="connsiteY126" fmla="*/ 858860 h 1156417"/>
                  <a:gd name="connsiteX127" fmla="*/ 622265 w 1022946"/>
                  <a:gd name="connsiteY127" fmla="*/ 814383 h 1156417"/>
                  <a:gd name="connsiteX128" fmla="*/ 606882 w 1022946"/>
                  <a:gd name="connsiteY128" fmla="*/ 777183 h 1156417"/>
                  <a:gd name="connsiteX129" fmla="*/ 606882 w 1022946"/>
                  <a:gd name="connsiteY129" fmla="*/ 776375 h 1156417"/>
                  <a:gd name="connsiteX130" fmla="*/ 606882 w 1022946"/>
                  <a:gd name="connsiteY130" fmla="*/ 775566 h 1156417"/>
                  <a:gd name="connsiteX131" fmla="*/ 610728 w 1022946"/>
                  <a:gd name="connsiteY131" fmla="*/ 735132 h 1156417"/>
                  <a:gd name="connsiteX132" fmla="*/ 610728 w 1022946"/>
                  <a:gd name="connsiteY132" fmla="*/ 734323 h 1156417"/>
                  <a:gd name="connsiteX133" fmla="*/ 610728 w 1022946"/>
                  <a:gd name="connsiteY133" fmla="*/ 733514 h 1156417"/>
                  <a:gd name="connsiteX134" fmla="*/ 630726 w 1022946"/>
                  <a:gd name="connsiteY134" fmla="*/ 708445 h 1156417"/>
                  <a:gd name="connsiteX135" fmla="*/ 606882 w 1022946"/>
                  <a:gd name="connsiteY135" fmla="*/ 687419 h 1156417"/>
                  <a:gd name="connsiteX136" fmla="*/ 606113 w 1022946"/>
                  <a:gd name="connsiteY136" fmla="*/ 686611 h 1156417"/>
                  <a:gd name="connsiteX137" fmla="*/ 606113 w 1022946"/>
                  <a:gd name="connsiteY137" fmla="*/ 685802 h 1156417"/>
                  <a:gd name="connsiteX138" fmla="*/ 602268 w 1022946"/>
                  <a:gd name="connsiteY138" fmla="*/ 662350 h 1156417"/>
                  <a:gd name="connsiteX139" fmla="*/ 602268 w 1022946"/>
                  <a:gd name="connsiteY139" fmla="*/ 659924 h 1156417"/>
                  <a:gd name="connsiteX140" fmla="*/ 604575 w 1022946"/>
                  <a:gd name="connsiteY140" fmla="*/ 659924 h 1156417"/>
                  <a:gd name="connsiteX141" fmla="*/ 645339 w 1022946"/>
                  <a:gd name="connsiteY141" fmla="*/ 654263 h 1156417"/>
                  <a:gd name="connsiteX142" fmla="*/ 649954 w 1022946"/>
                  <a:gd name="connsiteY142" fmla="*/ 629194 h 1156417"/>
                  <a:gd name="connsiteX143" fmla="*/ 650723 w 1022946"/>
                  <a:gd name="connsiteY143" fmla="*/ 626768 h 1156417"/>
                  <a:gd name="connsiteX144" fmla="*/ 653030 w 1022946"/>
                  <a:gd name="connsiteY144" fmla="*/ 627577 h 1156417"/>
                  <a:gd name="connsiteX145" fmla="*/ 674566 w 1022946"/>
                  <a:gd name="connsiteY145" fmla="*/ 635664 h 1156417"/>
                  <a:gd name="connsiteX146" fmla="*/ 712254 w 1022946"/>
                  <a:gd name="connsiteY146" fmla="*/ 622725 h 1156417"/>
                  <a:gd name="connsiteX147" fmla="*/ 722252 w 1022946"/>
                  <a:gd name="connsiteY147" fmla="*/ 596847 h 1156417"/>
                  <a:gd name="connsiteX148" fmla="*/ 723022 w 1022946"/>
                  <a:gd name="connsiteY148" fmla="*/ 595230 h 1156417"/>
                  <a:gd name="connsiteX149" fmla="*/ 724560 w 1022946"/>
                  <a:gd name="connsiteY149" fmla="*/ 596038 h 1156417"/>
                  <a:gd name="connsiteX150" fmla="*/ 743788 w 1022946"/>
                  <a:gd name="connsiteY150" fmla="*/ 606551 h 1156417"/>
                  <a:gd name="connsiteX151" fmla="*/ 763017 w 1022946"/>
                  <a:gd name="connsiteY151" fmla="*/ 606551 h 1156417"/>
                  <a:gd name="connsiteX152" fmla="*/ 763786 w 1022946"/>
                  <a:gd name="connsiteY152" fmla="*/ 606551 h 1156417"/>
                  <a:gd name="connsiteX153" fmla="*/ 764555 w 1022946"/>
                  <a:gd name="connsiteY153" fmla="*/ 607360 h 1156417"/>
                  <a:gd name="connsiteX154" fmla="*/ 778399 w 1022946"/>
                  <a:gd name="connsiteY154" fmla="*/ 626768 h 1156417"/>
                  <a:gd name="connsiteX155" fmla="*/ 859158 w 1022946"/>
                  <a:gd name="connsiteY155" fmla="*/ 604125 h 1156417"/>
                  <a:gd name="connsiteX156" fmla="*/ 868388 w 1022946"/>
                  <a:gd name="connsiteY156" fmla="*/ 567734 h 1156417"/>
                  <a:gd name="connsiteX157" fmla="*/ 869157 w 1022946"/>
                  <a:gd name="connsiteY157" fmla="*/ 566117 h 1156417"/>
                  <a:gd name="connsiteX158" fmla="*/ 870695 w 1022946"/>
                  <a:gd name="connsiteY158" fmla="*/ 566117 h 1156417"/>
                  <a:gd name="connsiteX159" fmla="*/ 886847 w 1022946"/>
                  <a:gd name="connsiteY159" fmla="*/ 568543 h 1156417"/>
                  <a:gd name="connsiteX160" fmla="*/ 906844 w 1022946"/>
                  <a:gd name="connsiteY160" fmla="*/ 544283 h 1156417"/>
                  <a:gd name="connsiteX161" fmla="*/ 909921 w 1022946"/>
                  <a:gd name="connsiteY161" fmla="*/ 541048 h 1156417"/>
                  <a:gd name="connsiteX162" fmla="*/ 910690 w 1022946"/>
                  <a:gd name="connsiteY162" fmla="*/ 545900 h 1156417"/>
                  <a:gd name="connsiteX163" fmla="*/ 912997 w 1022946"/>
                  <a:gd name="connsiteY163" fmla="*/ 571778 h 1156417"/>
                  <a:gd name="connsiteX164" fmla="*/ 962222 w 1022946"/>
                  <a:gd name="connsiteY164" fmla="*/ 579865 h 1156417"/>
                  <a:gd name="connsiteX165" fmla="*/ 991449 w 1022946"/>
                  <a:gd name="connsiteY165" fmla="*/ 558839 h 1156417"/>
                  <a:gd name="connsiteX166" fmla="*/ 992987 w 1022946"/>
                  <a:gd name="connsiteY166" fmla="*/ 519213 h 1156417"/>
                  <a:gd name="connsiteX167" fmla="*/ 962222 w 1022946"/>
                  <a:gd name="connsiteY167" fmla="*/ 496570 h 1156417"/>
                  <a:gd name="connsiteX168" fmla="*/ 961453 w 1022946"/>
                  <a:gd name="connsiteY168" fmla="*/ 495762 h 1156417"/>
                  <a:gd name="connsiteX169" fmla="*/ 961453 w 1022946"/>
                  <a:gd name="connsiteY169" fmla="*/ 494953 h 1156417"/>
                  <a:gd name="connsiteX170" fmla="*/ 959145 w 1022946"/>
                  <a:gd name="connsiteY170" fmla="*/ 444814 h 1156417"/>
                  <a:gd name="connsiteX171" fmla="*/ 959145 w 1022946"/>
                  <a:gd name="connsiteY171" fmla="*/ 444006 h 1156417"/>
                  <a:gd name="connsiteX172" fmla="*/ 959915 w 1022946"/>
                  <a:gd name="connsiteY172" fmla="*/ 443197 h 1156417"/>
                  <a:gd name="connsiteX173" fmla="*/ 976836 w 1022946"/>
                  <a:gd name="connsiteY173" fmla="*/ 429449 h 1156417"/>
                  <a:gd name="connsiteX174" fmla="*/ 977605 w 1022946"/>
                  <a:gd name="connsiteY174" fmla="*/ 429449 h 1156417"/>
                  <a:gd name="connsiteX175" fmla="*/ 978374 w 1022946"/>
                  <a:gd name="connsiteY175" fmla="*/ 429449 h 1156417"/>
                  <a:gd name="connsiteX176" fmla="*/ 1020676 w 1022946"/>
                  <a:gd name="connsiteY176" fmla="*/ 427832 h 1156417"/>
                  <a:gd name="connsiteX177" fmla="*/ 981450 w 1022946"/>
                  <a:gd name="connsiteY177" fmla="*/ 334025 h 1156417"/>
                  <a:gd name="connsiteX178" fmla="*/ 959915 w 1022946"/>
                  <a:gd name="connsiteY178" fmla="*/ 318660 h 1156417"/>
                  <a:gd name="connsiteX179" fmla="*/ 922996 w 1022946"/>
                  <a:gd name="connsiteY179" fmla="*/ 336451 h 1156417"/>
                  <a:gd name="connsiteX180" fmla="*/ 921458 w 1022946"/>
                  <a:gd name="connsiteY180" fmla="*/ 337260 h 1156417"/>
                  <a:gd name="connsiteX181" fmla="*/ 920689 w 1022946"/>
                  <a:gd name="connsiteY181" fmla="*/ 334833 h 1156417"/>
                  <a:gd name="connsiteX182" fmla="*/ 906844 w 1022946"/>
                  <a:gd name="connsiteY182" fmla="*/ 291973 h 1156417"/>
                  <a:gd name="connsiteX183" fmla="*/ 847621 w 1022946"/>
                  <a:gd name="connsiteY183" fmla="*/ 266904 h 1156417"/>
                  <a:gd name="connsiteX184" fmla="*/ 817625 w 1022946"/>
                  <a:gd name="connsiteY184" fmla="*/ 271756 h 1156417"/>
                  <a:gd name="connsiteX185" fmla="*/ 771477 w 1022946"/>
                  <a:gd name="connsiteY185" fmla="*/ 376076 h 1156417"/>
                  <a:gd name="connsiteX186" fmla="*/ 771477 w 1022946"/>
                  <a:gd name="connsiteY186" fmla="*/ 376076 h 1156417"/>
                  <a:gd name="connsiteX187" fmla="*/ 771477 w 1022946"/>
                  <a:gd name="connsiteY187" fmla="*/ 376076 h 1156417"/>
                  <a:gd name="connsiteX188" fmla="*/ 740712 w 1022946"/>
                  <a:gd name="connsiteY188" fmla="*/ 414084 h 1156417"/>
                  <a:gd name="connsiteX189" fmla="*/ 739173 w 1022946"/>
                  <a:gd name="connsiteY189" fmla="*/ 415702 h 1156417"/>
                  <a:gd name="connsiteX190" fmla="*/ 737635 w 1022946"/>
                  <a:gd name="connsiteY190" fmla="*/ 414084 h 1156417"/>
                  <a:gd name="connsiteX191" fmla="*/ 715330 w 1022946"/>
                  <a:gd name="connsiteY191" fmla="*/ 390633 h 1156417"/>
                  <a:gd name="connsiteX192" fmla="*/ 700717 w 1022946"/>
                  <a:gd name="connsiteY192" fmla="*/ 417319 h 1156417"/>
                  <a:gd name="connsiteX193" fmla="*/ 699948 w 1022946"/>
                  <a:gd name="connsiteY193" fmla="*/ 418128 h 1156417"/>
                  <a:gd name="connsiteX194" fmla="*/ 699178 w 1022946"/>
                  <a:gd name="connsiteY194" fmla="*/ 418128 h 1156417"/>
                  <a:gd name="connsiteX195" fmla="*/ 656876 w 1022946"/>
                  <a:gd name="connsiteY195" fmla="*/ 419745 h 1156417"/>
                  <a:gd name="connsiteX196" fmla="*/ 627649 w 1022946"/>
                  <a:gd name="connsiteY196" fmla="*/ 443197 h 1156417"/>
                  <a:gd name="connsiteX197" fmla="*/ 626111 w 1022946"/>
                  <a:gd name="connsiteY197" fmla="*/ 444006 h 1156417"/>
                  <a:gd name="connsiteX198" fmla="*/ 625342 w 1022946"/>
                  <a:gd name="connsiteY198" fmla="*/ 442388 h 1156417"/>
                  <a:gd name="connsiteX199" fmla="*/ 597653 w 1022946"/>
                  <a:gd name="connsiteY199" fmla="*/ 411658 h 1156417"/>
                  <a:gd name="connsiteX200" fmla="*/ 596884 w 1022946"/>
                  <a:gd name="connsiteY200" fmla="*/ 410850 h 1156417"/>
                  <a:gd name="connsiteX201" fmla="*/ 596884 w 1022946"/>
                  <a:gd name="connsiteY201" fmla="*/ 410041 h 1156417"/>
                  <a:gd name="connsiteX202" fmla="*/ 602268 w 1022946"/>
                  <a:gd name="connsiteY202" fmla="*/ 329981 h 1156417"/>
                  <a:gd name="connsiteX203" fmla="*/ 602268 w 1022946"/>
                  <a:gd name="connsiteY203" fmla="*/ 329981 h 1156417"/>
                  <a:gd name="connsiteX204" fmla="*/ 602268 w 1022946"/>
                  <a:gd name="connsiteY204" fmla="*/ 329981 h 1156417"/>
                  <a:gd name="connsiteX205" fmla="*/ 627649 w 1022946"/>
                  <a:gd name="connsiteY205" fmla="*/ 268521 h 1156417"/>
                  <a:gd name="connsiteX206" fmla="*/ 595345 w 1022946"/>
                  <a:gd name="connsiteY206" fmla="*/ 258008 h 1156417"/>
                  <a:gd name="connsiteX207" fmla="*/ 594576 w 1022946"/>
                  <a:gd name="connsiteY207" fmla="*/ 258008 h 1156417"/>
                  <a:gd name="connsiteX208" fmla="*/ 594576 w 1022946"/>
                  <a:gd name="connsiteY208" fmla="*/ 257200 h 1156417"/>
                  <a:gd name="connsiteX209" fmla="*/ 579194 w 1022946"/>
                  <a:gd name="connsiteY209" fmla="*/ 220809 h 1156417"/>
                  <a:gd name="connsiteX210" fmla="*/ 579194 w 1022946"/>
                  <a:gd name="connsiteY210" fmla="*/ 220000 h 1156417"/>
                  <a:gd name="connsiteX211" fmla="*/ 579194 w 1022946"/>
                  <a:gd name="connsiteY211" fmla="*/ 219192 h 1156417"/>
                  <a:gd name="connsiteX212" fmla="*/ 590731 w 1022946"/>
                  <a:gd name="connsiteY212" fmla="*/ 168245 h 1156417"/>
                  <a:gd name="connsiteX213" fmla="*/ 564580 w 1022946"/>
                  <a:gd name="connsiteY213" fmla="*/ 152879 h 1156417"/>
                  <a:gd name="connsiteX214" fmla="*/ 563811 w 1022946"/>
                  <a:gd name="connsiteY214" fmla="*/ 152071 h 1156417"/>
                  <a:gd name="connsiteX215" fmla="*/ 563811 w 1022946"/>
                  <a:gd name="connsiteY215" fmla="*/ 151262 h 1156417"/>
                  <a:gd name="connsiteX216" fmla="*/ 565349 w 1022946"/>
                  <a:gd name="connsiteY216" fmla="*/ 101124 h 1156417"/>
                  <a:gd name="connsiteX217" fmla="*/ 546121 w 1022946"/>
                  <a:gd name="connsiteY217" fmla="*/ 61498 h 1156417"/>
                  <a:gd name="connsiteX218" fmla="*/ 530738 w 1022946"/>
                  <a:gd name="connsiteY218" fmla="*/ 72820 h 1156417"/>
                  <a:gd name="connsiteX219" fmla="*/ 529969 w 1022946"/>
                  <a:gd name="connsiteY219" fmla="*/ 73629 h 1156417"/>
                  <a:gd name="connsiteX220" fmla="*/ 529200 w 1022946"/>
                  <a:gd name="connsiteY220" fmla="*/ 73629 h 1156417"/>
                  <a:gd name="connsiteX221" fmla="*/ 506895 w 1022946"/>
                  <a:gd name="connsiteY221" fmla="*/ 72011 h 1156417"/>
                  <a:gd name="connsiteX222" fmla="*/ 505357 w 1022946"/>
                  <a:gd name="connsiteY222" fmla="*/ 72011 h 1156417"/>
                  <a:gd name="connsiteX223" fmla="*/ 505357 w 1022946"/>
                  <a:gd name="connsiteY223" fmla="*/ 70394 h 1156417"/>
                  <a:gd name="connsiteX224" fmla="*/ 505357 w 1022946"/>
                  <a:gd name="connsiteY224" fmla="*/ 41281 h 1156417"/>
                  <a:gd name="connsiteX225" fmla="*/ 505357 w 1022946"/>
                  <a:gd name="connsiteY225" fmla="*/ 40473 h 1156417"/>
                  <a:gd name="connsiteX226" fmla="*/ 506126 w 1022946"/>
                  <a:gd name="connsiteY226" fmla="*/ 39664 h 1156417"/>
                  <a:gd name="connsiteX227" fmla="*/ 523816 w 1022946"/>
                  <a:gd name="connsiteY227" fmla="*/ 28342 h 1156417"/>
                  <a:gd name="connsiteX228" fmla="*/ 513048 w 1022946"/>
                  <a:gd name="connsiteY228" fmla="*/ 4890 h 1156417"/>
                  <a:gd name="connsiteX229" fmla="*/ 513048 w 1022946"/>
                  <a:gd name="connsiteY229" fmla="*/ 4890 h 1156417"/>
                  <a:gd name="connsiteX230" fmla="*/ 331533 w 1022946"/>
                  <a:gd name="connsiteY230" fmla="*/ 977737 h 1156417"/>
                  <a:gd name="connsiteX231" fmla="*/ 327687 w 1022946"/>
                  <a:gd name="connsiteY231" fmla="*/ 958328 h 1156417"/>
                  <a:gd name="connsiteX232" fmla="*/ 327687 w 1022946"/>
                  <a:gd name="connsiteY232" fmla="*/ 956711 h 1156417"/>
                  <a:gd name="connsiteX233" fmla="*/ 329226 w 1022946"/>
                  <a:gd name="connsiteY233" fmla="*/ 955902 h 1156417"/>
                  <a:gd name="connsiteX234" fmla="*/ 346916 w 1022946"/>
                  <a:gd name="connsiteY234" fmla="*/ 950242 h 1156417"/>
                  <a:gd name="connsiteX235" fmla="*/ 339224 w 1022946"/>
                  <a:gd name="connsiteY235" fmla="*/ 921938 h 1156417"/>
                  <a:gd name="connsiteX236" fmla="*/ 338455 w 1022946"/>
                  <a:gd name="connsiteY236" fmla="*/ 920320 h 1156417"/>
                  <a:gd name="connsiteX237" fmla="*/ 339993 w 1022946"/>
                  <a:gd name="connsiteY237" fmla="*/ 919512 h 1156417"/>
                  <a:gd name="connsiteX238" fmla="*/ 361529 w 1022946"/>
                  <a:gd name="connsiteY238" fmla="*/ 911425 h 1156417"/>
                  <a:gd name="connsiteX239" fmla="*/ 363067 w 1022946"/>
                  <a:gd name="connsiteY239" fmla="*/ 910616 h 1156417"/>
                  <a:gd name="connsiteX240" fmla="*/ 363837 w 1022946"/>
                  <a:gd name="connsiteY240" fmla="*/ 912234 h 1156417"/>
                  <a:gd name="connsiteX241" fmla="*/ 380757 w 1022946"/>
                  <a:gd name="connsiteY241" fmla="*/ 947007 h 1156417"/>
                  <a:gd name="connsiteX242" fmla="*/ 422290 w 1022946"/>
                  <a:gd name="connsiteY242" fmla="*/ 921129 h 1156417"/>
                  <a:gd name="connsiteX243" fmla="*/ 423829 w 1022946"/>
                  <a:gd name="connsiteY243" fmla="*/ 920320 h 1156417"/>
                  <a:gd name="connsiteX244" fmla="*/ 424598 w 1022946"/>
                  <a:gd name="connsiteY244" fmla="*/ 921938 h 1156417"/>
                  <a:gd name="connsiteX245" fmla="*/ 439211 w 1022946"/>
                  <a:gd name="connsiteY245" fmla="*/ 942963 h 1156417"/>
                  <a:gd name="connsiteX246" fmla="*/ 439211 w 1022946"/>
                  <a:gd name="connsiteY246" fmla="*/ 942963 h 1156417"/>
                  <a:gd name="connsiteX247" fmla="*/ 439211 w 1022946"/>
                  <a:gd name="connsiteY247" fmla="*/ 942963 h 1156417"/>
                  <a:gd name="connsiteX248" fmla="*/ 451518 w 1022946"/>
                  <a:gd name="connsiteY248" fmla="*/ 955094 h 1156417"/>
                  <a:gd name="connsiteX249" fmla="*/ 467670 w 1022946"/>
                  <a:gd name="connsiteY249" fmla="*/ 948624 h 1156417"/>
                  <a:gd name="connsiteX250" fmla="*/ 467670 w 1022946"/>
                  <a:gd name="connsiteY250" fmla="*/ 948624 h 1156417"/>
                  <a:gd name="connsiteX251" fmla="*/ 467670 w 1022946"/>
                  <a:gd name="connsiteY251" fmla="*/ 948624 h 1156417"/>
                  <a:gd name="connsiteX252" fmla="*/ 489974 w 1022946"/>
                  <a:gd name="connsiteY252" fmla="*/ 948624 h 1156417"/>
                  <a:gd name="connsiteX253" fmla="*/ 490743 w 1022946"/>
                  <a:gd name="connsiteY253" fmla="*/ 948624 h 1156417"/>
                  <a:gd name="connsiteX254" fmla="*/ 491512 w 1022946"/>
                  <a:gd name="connsiteY254" fmla="*/ 949433 h 1156417"/>
                  <a:gd name="connsiteX255" fmla="*/ 502280 w 1022946"/>
                  <a:gd name="connsiteY255" fmla="*/ 968033 h 1156417"/>
                  <a:gd name="connsiteX256" fmla="*/ 503049 w 1022946"/>
                  <a:gd name="connsiteY256" fmla="*/ 968841 h 1156417"/>
                  <a:gd name="connsiteX257" fmla="*/ 502280 w 1022946"/>
                  <a:gd name="connsiteY257" fmla="*/ 969650 h 1156417"/>
                  <a:gd name="connsiteX258" fmla="*/ 459209 w 1022946"/>
                  <a:gd name="connsiteY258" fmla="*/ 1027067 h 1156417"/>
                  <a:gd name="connsiteX259" fmla="*/ 458440 w 1022946"/>
                  <a:gd name="connsiteY259" fmla="*/ 1028684 h 1156417"/>
                  <a:gd name="connsiteX260" fmla="*/ 456901 w 1022946"/>
                  <a:gd name="connsiteY260" fmla="*/ 1027875 h 1156417"/>
                  <a:gd name="connsiteX261" fmla="*/ 430751 w 1022946"/>
                  <a:gd name="connsiteY261" fmla="*/ 1008467 h 1156417"/>
                  <a:gd name="connsiteX262" fmla="*/ 398448 w 1022946"/>
                  <a:gd name="connsiteY262" fmla="*/ 1011702 h 1156417"/>
                  <a:gd name="connsiteX263" fmla="*/ 397678 w 1022946"/>
                  <a:gd name="connsiteY263" fmla="*/ 1011702 h 1156417"/>
                  <a:gd name="connsiteX264" fmla="*/ 396909 w 1022946"/>
                  <a:gd name="connsiteY264" fmla="*/ 1011702 h 1156417"/>
                  <a:gd name="connsiteX265" fmla="*/ 377681 w 1022946"/>
                  <a:gd name="connsiteY265" fmla="*/ 999571 h 1156417"/>
                  <a:gd name="connsiteX266" fmla="*/ 377681 w 1022946"/>
                  <a:gd name="connsiteY266" fmla="*/ 999571 h 1156417"/>
                  <a:gd name="connsiteX267" fmla="*/ 355376 w 1022946"/>
                  <a:gd name="connsiteY267" fmla="*/ 982589 h 1156417"/>
                  <a:gd name="connsiteX268" fmla="*/ 332302 w 1022946"/>
                  <a:gd name="connsiteY268" fmla="*/ 980163 h 1156417"/>
                  <a:gd name="connsiteX269" fmla="*/ 330764 w 1022946"/>
                  <a:gd name="connsiteY269" fmla="*/ 980163 h 1156417"/>
                  <a:gd name="connsiteX270" fmla="*/ 331533 w 1022946"/>
                  <a:gd name="connsiteY270" fmla="*/ 977737 h 1156417"/>
                  <a:gd name="connsiteX271" fmla="*/ 331533 w 1022946"/>
                  <a:gd name="connsiteY271" fmla="*/ 977737 h 1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022946" h="1156417">
                    <a:moveTo>
                      <a:pt x="513048" y="4890"/>
                    </a:moveTo>
                    <a:lnTo>
                      <a:pt x="500742" y="19447"/>
                    </a:lnTo>
                    <a:lnTo>
                      <a:pt x="499973" y="20255"/>
                    </a:lnTo>
                    <a:lnTo>
                      <a:pt x="499204" y="20255"/>
                    </a:lnTo>
                    <a:lnTo>
                      <a:pt x="469977" y="26725"/>
                    </a:lnTo>
                    <a:lnTo>
                      <a:pt x="443826" y="38855"/>
                    </a:lnTo>
                    <a:lnTo>
                      <a:pt x="445364" y="69585"/>
                    </a:lnTo>
                    <a:lnTo>
                      <a:pt x="453056" y="89802"/>
                    </a:lnTo>
                    <a:lnTo>
                      <a:pt x="453056" y="90611"/>
                    </a:lnTo>
                    <a:lnTo>
                      <a:pt x="453056" y="91420"/>
                    </a:lnTo>
                    <a:lnTo>
                      <a:pt x="438442" y="126193"/>
                    </a:lnTo>
                    <a:lnTo>
                      <a:pt x="453056" y="151262"/>
                    </a:lnTo>
                    <a:lnTo>
                      <a:pt x="453056" y="152071"/>
                    </a:lnTo>
                    <a:lnTo>
                      <a:pt x="453056" y="152879"/>
                    </a:lnTo>
                    <a:lnTo>
                      <a:pt x="456133" y="190079"/>
                    </a:lnTo>
                    <a:lnTo>
                      <a:pt x="456133" y="190888"/>
                    </a:lnTo>
                    <a:lnTo>
                      <a:pt x="456133" y="191696"/>
                    </a:lnTo>
                    <a:lnTo>
                      <a:pt x="433059" y="238600"/>
                    </a:lnTo>
                    <a:lnTo>
                      <a:pt x="433059" y="239409"/>
                    </a:lnTo>
                    <a:lnTo>
                      <a:pt x="432289" y="239409"/>
                    </a:lnTo>
                    <a:lnTo>
                      <a:pt x="393833" y="264478"/>
                    </a:lnTo>
                    <a:lnTo>
                      <a:pt x="408446" y="290356"/>
                    </a:lnTo>
                    <a:lnTo>
                      <a:pt x="409215" y="291164"/>
                    </a:lnTo>
                    <a:lnTo>
                      <a:pt x="408446" y="291973"/>
                    </a:lnTo>
                    <a:lnTo>
                      <a:pt x="392294" y="315425"/>
                    </a:lnTo>
                    <a:lnTo>
                      <a:pt x="400755" y="345346"/>
                    </a:lnTo>
                    <a:lnTo>
                      <a:pt x="433059" y="356668"/>
                    </a:lnTo>
                    <a:lnTo>
                      <a:pt x="433827" y="356668"/>
                    </a:lnTo>
                    <a:lnTo>
                      <a:pt x="433827" y="357477"/>
                    </a:lnTo>
                    <a:lnTo>
                      <a:pt x="438442" y="380120"/>
                    </a:lnTo>
                    <a:lnTo>
                      <a:pt x="438442" y="380928"/>
                    </a:lnTo>
                    <a:lnTo>
                      <a:pt x="437673" y="381737"/>
                    </a:lnTo>
                    <a:lnTo>
                      <a:pt x="413830" y="408424"/>
                    </a:lnTo>
                    <a:lnTo>
                      <a:pt x="412292" y="427023"/>
                    </a:lnTo>
                    <a:lnTo>
                      <a:pt x="427674" y="431067"/>
                    </a:lnTo>
                    <a:lnTo>
                      <a:pt x="428444" y="431067"/>
                    </a:lnTo>
                    <a:lnTo>
                      <a:pt x="428444" y="431875"/>
                    </a:lnTo>
                    <a:lnTo>
                      <a:pt x="436135" y="456136"/>
                    </a:lnTo>
                    <a:lnTo>
                      <a:pt x="436135" y="456945"/>
                    </a:lnTo>
                    <a:lnTo>
                      <a:pt x="435366" y="457753"/>
                    </a:lnTo>
                    <a:lnTo>
                      <a:pt x="417676" y="476353"/>
                    </a:lnTo>
                    <a:lnTo>
                      <a:pt x="409985" y="504657"/>
                    </a:lnTo>
                    <a:lnTo>
                      <a:pt x="409215" y="507083"/>
                    </a:lnTo>
                    <a:lnTo>
                      <a:pt x="406908" y="505466"/>
                    </a:lnTo>
                    <a:lnTo>
                      <a:pt x="373066" y="484440"/>
                    </a:lnTo>
                    <a:lnTo>
                      <a:pt x="372297" y="484440"/>
                    </a:lnTo>
                    <a:lnTo>
                      <a:pt x="372297" y="483631"/>
                    </a:lnTo>
                    <a:lnTo>
                      <a:pt x="356145" y="447241"/>
                    </a:lnTo>
                    <a:lnTo>
                      <a:pt x="325380" y="461797"/>
                    </a:lnTo>
                    <a:lnTo>
                      <a:pt x="320765" y="492527"/>
                    </a:lnTo>
                    <a:lnTo>
                      <a:pt x="320765" y="493335"/>
                    </a:lnTo>
                    <a:lnTo>
                      <a:pt x="319996" y="494144"/>
                    </a:lnTo>
                    <a:lnTo>
                      <a:pt x="251543" y="572586"/>
                    </a:lnTo>
                    <a:lnTo>
                      <a:pt x="254620" y="608977"/>
                    </a:lnTo>
                    <a:lnTo>
                      <a:pt x="254620" y="610594"/>
                    </a:lnTo>
                    <a:lnTo>
                      <a:pt x="253081" y="611403"/>
                    </a:lnTo>
                    <a:lnTo>
                      <a:pt x="234622" y="619490"/>
                    </a:lnTo>
                    <a:lnTo>
                      <a:pt x="233084" y="620299"/>
                    </a:lnTo>
                    <a:lnTo>
                      <a:pt x="232315" y="618681"/>
                    </a:lnTo>
                    <a:lnTo>
                      <a:pt x="206164" y="558839"/>
                    </a:lnTo>
                    <a:lnTo>
                      <a:pt x="188474" y="583908"/>
                    </a:lnTo>
                    <a:lnTo>
                      <a:pt x="187705" y="584717"/>
                    </a:lnTo>
                    <a:lnTo>
                      <a:pt x="186936" y="584717"/>
                    </a:lnTo>
                    <a:lnTo>
                      <a:pt x="116176" y="587951"/>
                    </a:lnTo>
                    <a:lnTo>
                      <a:pt x="88487" y="642133"/>
                    </a:lnTo>
                    <a:lnTo>
                      <a:pt x="120021" y="693889"/>
                    </a:lnTo>
                    <a:lnTo>
                      <a:pt x="120790" y="694698"/>
                    </a:lnTo>
                    <a:lnTo>
                      <a:pt x="120790" y="695506"/>
                    </a:lnTo>
                    <a:lnTo>
                      <a:pt x="114637" y="724619"/>
                    </a:lnTo>
                    <a:lnTo>
                      <a:pt x="114637" y="726236"/>
                    </a:lnTo>
                    <a:lnTo>
                      <a:pt x="113099" y="726236"/>
                    </a:lnTo>
                    <a:lnTo>
                      <a:pt x="82334" y="731088"/>
                    </a:lnTo>
                    <a:lnTo>
                      <a:pt x="64644" y="766671"/>
                    </a:lnTo>
                    <a:lnTo>
                      <a:pt x="58491" y="862904"/>
                    </a:lnTo>
                    <a:lnTo>
                      <a:pt x="58491" y="865330"/>
                    </a:lnTo>
                    <a:lnTo>
                      <a:pt x="56183" y="865330"/>
                    </a:lnTo>
                    <a:lnTo>
                      <a:pt x="26187" y="862095"/>
                    </a:lnTo>
                    <a:lnTo>
                      <a:pt x="4651" y="872608"/>
                    </a:lnTo>
                    <a:lnTo>
                      <a:pt x="4651" y="891208"/>
                    </a:lnTo>
                    <a:lnTo>
                      <a:pt x="56183" y="939729"/>
                    </a:lnTo>
                    <a:lnTo>
                      <a:pt x="133097" y="996337"/>
                    </a:lnTo>
                    <a:lnTo>
                      <a:pt x="163862" y="993910"/>
                    </a:lnTo>
                    <a:lnTo>
                      <a:pt x="165400" y="993910"/>
                    </a:lnTo>
                    <a:lnTo>
                      <a:pt x="165400" y="995528"/>
                    </a:lnTo>
                    <a:lnTo>
                      <a:pt x="166938" y="1001189"/>
                    </a:lnTo>
                    <a:lnTo>
                      <a:pt x="186936" y="1001997"/>
                    </a:lnTo>
                    <a:lnTo>
                      <a:pt x="222316" y="975311"/>
                    </a:lnTo>
                    <a:lnTo>
                      <a:pt x="223854" y="974502"/>
                    </a:lnTo>
                    <a:lnTo>
                      <a:pt x="224623" y="976120"/>
                    </a:lnTo>
                    <a:lnTo>
                      <a:pt x="246928" y="1008467"/>
                    </a:lnTo>
                    <a:lnTo>
                      <a:pt x="314612" y="1065075"/>
                    </a:lnTo>
                    <a:lnTo>
                      <a:pt x="347685" y="1065075"/>
                    </a:lnTo>
                    <a:lnTo>
                      <a:pt x="348454" y="1065075"/>
                    </a:lnTo>
                    <a:lnTo>
                      <a:pt x="349223" y="1065883"/>
                    </a:lnTo>
                    <a:lnTo>
                      <a:pt x="374604" y="1100657"/>
                    </a:lnTo>
                    <a:lnTo>
                      <a:pt x="374604" y="1101466"/>
                    </a:lnTo>
                    <a:lnTo>
                      <a:pt x="374604" y="1102274"/>
                    </a:lnTo>
                    <a:lnTo>
                      <a:pt x="377681" y="1128961"/>
                    </a:lnTo>
                    <a:lnTo>
                      <a:pt x="413061" y="1136239"/>
                    </a:lnTo>
                    <a:lnTo>
                      <a:pt x="414599" y="1136239"/>
                    </a:lnTo>
                    <a:lnTo>
                      <a:pt x="414599" y="1137048"/>
                    </a:lnTo>
                    <a:lnTo>
                      <a:pt x="419214" y="1156456"/>
                    </a:lnTo>
                    <a:lnTo>
                      <a:pt x="449979" y="1145943"/>
                    </a:lnTo>
                    <a:lnTo>
                      <a:pt x="456133" y="1123300"/>
                    </a:lnTo>
                    <a:lnTo>
                      <a:pt x="423829" y="1123300"/>
                    </a:lnTo>
                    <a:lnTo>
                      <a:pt x="422290" y="1123300"/>
                    </a:lnTo>
                    <a:lnTo>
                      <a:pt x="421522" y="1122491"/>
                    </a:lnTo>
                    <a:lnTo>
                      <a:pt x="414599" y="1106318"/>
                    </a:lnTo>
                    <a:lnTo>
                      <a:pt x="413830" y="1104700"/>
                    </a:lnTo>
                    <a:lnTo>
                      <a:pt x="415368" y="1103891"/>
                    </a:lnTo>
                    <a:lnTo>
                      <a:pt x="430751" y="1094187"/>
                    </a:lnTo>
                    <a:lnTo>
                      <a:pt x="430751" y="1094187"/>
                    </a:lnTo>
                    <a:lnTo>
                      <a:pt x="430751" y="1094187"/>
                    </a:lnTo>
                    <a:lnTo>
                      <a:pt x="451518" y="1090952"/>
                    </a:lnTo>
                    <a:lnTo>
                      <a:pt x="493820" y="1060223"/>
                    </a:lnTo>
                    <a:lnTo>
                      <a:pt x="509203" y="1035962"/>
                    </a:lnTo>
                    <a:lnTo>
                      <a:pt x="509203" y="1035962"/>
                    </a:lnTo>
                    <a:lnTo>
                      <a:pt x="509203" y="1035962"/>
                    </a:lnTo>
                    <a:lnTo>
                      <a:pt x="540737" y="1006041"/>
                    </a:lnTo>
                    <a:lnTo>
                      <a:pt x="547659" y="984206"/>
                    </a:lnTo>
                    <a:lnTo>
                      <a:pt x="547659" y="984206"/>
                    </a:lnTo>
                    <a:lnTo>
                      <a:pt x="547659" y="984206"/>
                    </a:lnTo>
                    <a:lnTo>
                      <a:pt x="566118" y="951050"/>
                    </a:lnTo>
                    <a:lnTo>
                      <a:pt x="566118" y="951050"/>
                    </a:lnTo>
                    <a:lnTo>
                      <a:pt x="588423" y="914660"/>
                    </a:lnTo>
                    <a:lnTo>
                      <a:pt x="607652" y="858860"/>
                    </a:lnTo>
                    <a:lnTo>
                      <a:pt x="607652" y="858860"/>
                    </a:lnTo>
                    <a:lnTo>
                      <a:pt x="622265" y="814383"/>
                    </a:lnTo>
                    <a:lnTo>
                      <a:pt x="606882" y="777183"/>
                    </a:lnTo>
                    <a:lnTo>
                      <a:pt x="606882" y="776375"/>
                    </a:lnTo>
                    <a:lnTo>
                      <a:pt x="606882" y="775566"/>
                    </a:lnTo>
                    <a:lnTo>
                      <a:pt x="610728" y="735132"/>
                    </a:lnTo>
                    <a:lnTo>
                      <a:pt x="610728" y="734323"/>
                    </a:lnTo>
                    <a:lnTo>
                      <a:pt x="610728" y="733514"/>
                    </a:lnTo>
                    <a:lnTo>
                      <a:pt x="630726" y="708445"/>
                    </a:lnTo>
                    <a:lnTo>
                      <a:pt x="606882" y="687419"/>
                    </a:lnTo>
                    <a:lnTo>
                      <a:pt x="606113" y="686611"/>
                    </a:lnTo>
                    <a:lnTo>
                      <a:pt x="606113" y="685802"/>
                    </a:lnTo>
                    <a:lnTo>
                      <a:pt x="602268" y="662350"/>
                    </a:lnTo>
                    <a:lnTo>
                      <a:pt x="602268" y="659924"/>
                    </a:lnTo>
                    <a:lnTo>
                      <a:pt x="604575" y="659924"/>
                    </a:lnTo>
                    <a:lnTo>
                      <a:pt x="645339" y="654263"/>
                    </a:lnTo>
                    <a:lnTo>
                      <a:pt x="649954" y="629194"/>
                    </a:lnTo>
                    <a:lnTo>
                      <a:pt x="650723" y="626768"/>
                    </a:lnTo>
                    <a:lnTo>
                      <a:pt x="653030" y="627577"/>
                    </a:lnTo>
                    <a:lnTo>
                      <a:pt x="674566" y="635664"/>
                    </a:lnTo>
                    <a:lnTo>
                      <a:pt x="712254" y="622725"/>
                    </a:lnTo>
                    <a:lnTo>
                      <a:pt x="722252" y="596847"/>
                    </a:lnTo>
                    <a:lnTo>
                      <a:pt x="723022" y="595230"/>
                    </a:lnTo>
                    <a:lnTo>
                      <a:pt x="724560" y="596038"/>
                    </a:lnTo>
                    <a:lnTo>
                      <a:pt x="743788" y="606551"/>
                    </a:lnTo>
                    <a:lnTo>
                      <a:pt x="763017" y="606551"/>
                    </a:lnTo>
                    <a:lnTo>
                      <a:pt x="763786" y="606551"/>
                    </a:lnTo>
                    <a:lnTo>
                      <a:pt x="764555" y="607360"/>
                    </a:lnTo>
                    <a:lnTo>
                      <a:pt x="778399" y="626768"/>
                    </a:lnTo>
                    <a:lnTo>
                      <a:pt x="859158" y="604125"/>
                    </a:lnTo>
                    <a:lnTo>
                      <a:pt x="868388" y="567734"/>
                    </a:lnTo>
                    <a:lnTo>
                      <a:pt x="869157" y="566117"/>
                    </a:lnTo>
                    <a:lnTo>
                      <a:pt x="870695" y="566117"/>
                    </a:lnTo>
                    <a:lnTo>
                      <a:pt x="886847" y="568543"/>
                    </a:lnTo>
                    <a:lnTo>
                      <a:pt x="906844" y="544283"/>
                    </a:lnTo>
                    <a:lnTo>
                      <a:pt x="909921" y="541048"/>
                    </a:lnTo>
                    <a:lnTo>
                      <a:pt x="910690" y="545900"/>
                    </a:lnTo>
                    <a:lnTo>
                      <a:pt x="912997" y="571778"/>
                    </a:lnTo>
                    <a:lnTo>
                      <a:pt x="962222" y="579865"/>
                    </a:lnTo>
                    <a:lnTo>
                      <a:pt x="991449" y="558839"/>
                    </a:lnTo>
                    <a:lnTo>
                      <a:pt x="992987" y="519213"/>
                    </a:lnTo>
                    <a:lnTo>
                      <a:pt x="962222" y="496570"/>
                    </a:lnTo>
                    <a:lnTo>
                      <a:pt x="961453" y="495762"/>
                    </a:lnTo>
                    <a:lnTo>
                      <a:pt x="961453" y="494953"/>
                    </a:lnTo>
                    <a:lnTo>
                      <a:pt x="959145" y="444814"/>
                    </a:lnTo>
                    <a:lnTo>
                      <a:pt x="959145" y="444006"/>
                    </a:lnTo>
                    <a:lnTo>
                      <a:pt x="959915" y="443197"/>
                    </a:lnTo>
                    <a:lnTo>
                      <a:pt x="976836" y="429449"/>
                    </a:lnTo>
                    <a:lnTo>
                      <a:pt x="977605" y="429449"/>
                    </a:lnTo>
                    <a:lnTo>
                      <a:pt x="978374" y="429449"/>
                    </a:lnTo>
                    <a:lnTo>
                      <a:pt x="1020676" y="427832"/>
                    </a:lnTo>
                    <a:lnTo>
                      <a:pt x="981450" y="334025"/>
                    </a:lnTo>
                    <a:lnTo>
                      <a:pt x="959915" y="318660"/>
                    </a:lnTo>
                    <a:lnTo>
                      <a:pt x="922996" y="336451"/>
                    </a:lnTo>
                    <a:lnTo>
                      <a:pt x="921458" y="337260"/>
                    </a:lnTo>
                    <a:lnTo>
                      <a:pt x="920689" y="334833"/>
                    </a:lnTo>
                    <a:lnTo>
                      <a:pt x="906844" y="291973"/>
                    </a:lnTo>
                    <a:lnTo>
                      <a:pt x="847621" y="266904"/>
                    </a:lnTo>
                    <a:lnTo>
                      <a:pt x="817625" y="271756"/>
                    </a:lnTo>
                    <a:lnTo>
                      <a:pt x="771477" y="376076"/>
                    </a:lnTo>
                    <a:lnTo>
                      <a:pt x="771477" y="376076"/>
                    </a:lnTo>
                    <a:lnTo>
                      <a:pt x="771477" y="376076"/>
                    </a:lnTo>
                    <a:lnTo>
                      <a:pt x="740712" y="414084"/>
                    </a:lnTo>
                    <a:lnTo>
                      <a:pt x="739173" y="415702"/>
                    </a:lnTo>
                    <a:lnTo>
                      <a:pt x="737635" y="414084"/>
                    </a:lnTo>
                    <a:lnTo>
                      <a:pt x="715330" y="390633"/>
                    </a:lnTo>
                    <a:lnTo>
                      <a:pt x="700717" y="417319"/>
                    </a:lnTo>
                    <a:lnTo>
                      <a:pt x="699948" y="418128"/>
                    </a:lnTo>
                    <a:lnTo>
                      <a:pt x="699178" y="418128"/>
                    </a:lnTo>
                    <a:lnTo>
                      <a:pt x="656876" y="419745"/>
                    </a:lnTo>
                    <a:lnTo>
                      <a:pt x="627649" y="443197"/>
                    </a:lnTo>
                    <a:lnTo>
                      <a:pt x="626111" y="444006"/>
                    </a:lnTo>
                    <a:lnTo>
                      <a:pt x="625342" y="442388"/>
                    </a:lnTo>
                    <a:lnTo>
                      <a:pt x="597653" y="411658"/>
                    </a:lnTo>
                    <a:lnTo>
                      <a:pt x="596884" y="410850"/>
                    </a:lnTo>
                    <a:lnTo>
                      <a:pt x="596884" y="410041"/>
                    </a:lnTo>
                    <a:lnTo>
                      <a:pt x="602268" y="329981"/>
                    </a:lnTo>
                    <a:lnTo>
                      <a:pt x="602268" y="329981"/>
                    </a:lnTo>
                    <a:lnTo>
                      <a:pt x="602268" y="329981"/>
                    </a:lnTo>
                    <a:lnTo>
                      <a:pt x="627649" y="268521"/>
                    </a:lnTo>
                    <a:lnTo>
                      <a:pt x="595345" y="258008"/>
                    </a:lnTo>
                    <a:lnTo>
                      <a:pt x="594576" y="258008"/>
                    </a:lnTo>
                    <a:lnTo>
                      <a:pt x="594576" y="257200"/>
                    </a:lnTo>
                    <a:lnTo>
                      <a:pt x="579194" y="220809"/>
                    </a:lnTo>
                    <a:lnTo>
                      <a:pt x="579194" y="220000"/>
                    </a:lnTo>
                    <a:lnTo>
                      <a:pt x="579194" y="219192"/>
                    </a:lnTo>
                    <a:lnTo>
                      <a:pt x="590731" y="168245"/>
                    </a:lnTo>
                    <a:lnTo>
                      <a:pt x="564580" y="152879"/>
                    </a:lnTo>
                    <a:lnTo>
                      <a:pt x="563811" y="152071"/>
                    </a:lnTo>
                    <a:lnTo>
                      <a:pt x="563811" y="151262"/>
                    </a:lnTo>
                    <a:lnTo>
                      <a:pt x="565349" y="101124"/>
                    </a:lnTo>
                    <a:lnTo>
                      <a:pt x="546121" y="61498"/>
                    </a:lnTo>
                    <a:lnTo>
                      <a:pt x="530738" y="72820"/>
                    </a:lnTo>
                    <a:lnTo>
                      <a:pt x="529969" y="73629"/>
                    </a:lnTo>
                    <a:lnTo>
                      <a:pt x="529200" y="73629"/>
                    </a:lnTo>
                    <a:lnTo>
                      <a:pt x="506895" y="72011"/>
                    </a:lnTo>
                    <a:lnTo>
                      <a:pt x="505357" y="72011"/>
                    </a:lnTo>
                    <a:lnTo>
                      <a:pt x="505357" y="70394"/>
                    </a:lnTo>
                    <a:lnTo>
                      <a:pt x="505357" y="41281"/>
                    </a:lnTo>
                    <a:lnTo>
                      <a:pt x="505357" y="40473"/>
                    </a:lnTo>
                    <a:lnTo>
                      <a:pt x="506126" y="39664"/>
                    </a:lnTo>
                    <a:lnTo>
                      <a:pt x="523816" y="28342"/>
                    </a:lnTo>
                    <a:lnTo>
                      <a:pt x="513048" y="4890"/>
                    </a:lnTo>
                    <a:lnTo>
                      <a:pt x="513048" y="4890"/>
                    </a:lnTo>
                    <a:close/>
                    <a:moveTo>
                      <a:pt x="331533" y="977737"/>
                    </a:moveTo>
                    <a:lnTo>
                      <a:pt x="327687" y="958328"/>
                    </a:lnTo>
                    <a:lnTo>
                      <a:pt x="327687" y="956711"/>
                    </a:lnTo>
                    <a:lnTo>
                      <a:pt x="329226" y="955902"/>
                    </a:lnTo>
                    <a:lnTo>
                      <a:pt x="346916" y="950242"/>
                    </a:lnTo>
                    <a:lnTo>
                      <a:pt x="339224" y="921938"/>
                    </a:lnTo>
                    <a:lnTo>
                      <a:pt x="338455" y="920320"/>
                    </a:lnTo>
                    <a:lnTo>
                      <a:pt x="339993" y="919512"/>
                    </a:lnTo>
                    <a:lnTo>
                      <a:pt x="361529" y="911425"/>
                    </a:lnTo>
                    <a:lnTo>
                      <a:pt x="363067" y="910616"/>
                    </a:lnTo>
                    <a:lnTo>
                      <a:pt x="363837" y="912234"/>
                    </a:lnTo>
                    <a:lnTo>
                      <a:pt x="380757" y="947007"/>
                    </a:lnTo>
                    <a:lnTo>
                      <a:pt x="422290" y="921129"/>
                    </a:lnTo>
                    <a:lnTo>
                      <a:pt x="423829" y="920320"/>
                    </a:lnTo>
                    <a:lnTo>
                      <a:pt x="424598" y="921938"/>
                    </a:lnTo>
                    <a:lnTo>
                      <a:pt x="439211" y="942963"/>
                    </a:lnTo>
                    <a:lnTo>
                      <a:pt x="439211" y="942963"/>
                    </a:lnTo>
                    <a:lnTo>
                      <a:pt x="439211" y="942963"/>
                    </a:lnTo>
                    <a:lnTo>
                      <a:pt x="451518" y="955094"/>
                    </a:lnTo>
                    <a:lnTo>
                      <a:pt x="467670" y="948624"/>
                    </a:lnTo>
                    <a:lnTo>
                      <a:pt x="467670" y="948624"/>
                    </a:lnTo>
                    <a:lnTo>
                      <a:pt x="467670" y="948624"/>
                    </a:lnTo>
                    <a:lnTo>
                      <a:pt x="489974" y="948624"/>
                    </a:lnTo>
                    <a:lnTo>
                      <a:pt x="490743" y="948624"/>
                    </a:lnTo>
                    <a:lnTo>
                      <a:pt x="491512" y="949433"/>
                    </a:lnTo>
                    <a:lnTo>
                      <a:pt x="502280" y="968033"/>
                    </a:lnTo>
                    <a:lnTo>
                      <a:pt x="503049" y="968841"/>
                    </a:lnTo>
                    <a:lnTo>
                      <a:pt x="502280" y="969650"/>
                    </a:lnTo>
                    <a:lnTo>
                      <a:pt x="459209" y="1027067"/>
                    </a:lnTo>
                    <a:lnTo>
                      <a:pt x="458440" y="1028684"/>
                    </a:lnTo>
                    <a:lnTo>
                      <a:pt x="456901" y="1027875"/>
                    </a:lnTo>
                    <a:lnTo>
                      <a:pt x="430751" y="1008467"/>
                    </a:lnTo>
                    <a:lnTo>
                      <a:pt x="398448" y="1011702"/>
                    </a:lnTo>
                    <a:lnTo>
                      <a:pt x="397678" y="1011702"/>
                    </a:lnTo>
                    <a:lnTo>
                      <a:pt x="396909" y="1011702"/>
                    </a:lnTo>
                    <a:lnTo>
                      <a:pt x="377681" y="999571"/>
                    </a:lnTo>
                    <a:lnTo>
                      <a:pt x="377681" y="999571"/>
                    </a:lnTo>
                    <a:lnTo>
                      <a:pt x="355376" y="982589"/>
                    </a:lnTo>
                    <a:lnTo>
                      <a:pt x="332302" y="980163"/>
                    </a:lnTo>
                    <a:lnTo>
                      <a:pt x="330764" y="980163"/>
                    </a:lnTo>
                    <a:lnTo>
                      <a:pt x="331533" y="977737"/>
                    </a:lnTo>
                    <a:lnTo>
                      <a:pt x="331533" y="97773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4" name="Полилиния: фигура 173">
                <a:extLst>
                  <a:ext uri="{FF2B5EF4-FFF2-40B4-BE49-F238E27FC236}">
                    <a16:creationId xmlns:a16="http://schemas.microsoft.com/office/drawing/2014/main" xmlns="" id="{91C26E40-9BA9-4468-93F3-53AAC63FE21E}"/>
                  </a:ext>
                </a:extLst>
              </p:cNvPr>
              <p:cNvSpPr/>
              <p:nvPr/>
            </p:nvSpPr>
            <p:spPr>
              <a:xfrm>
                <a:off x="10602084" y="2689287"/>
                <a:ext cx="176901" cy="113216"/>
              </a:xfrm>
              <a:custGeom>
                <a:avLst/>
                <a:gdLst>
                  <a:gd name="connsiteX0" fmla="*/ 4651 w 176900"/>
                  <a:gd name="connsiteY0" fmla="*/ 49368 h 113215"/>
                  <a:gd name="connsiteX1" fmla="*/ 7728 w 176900"/>
                  <a:gd name="connsiteY1" fmla="*/ 65542 h 113215"/>
                  <a:gd name="connsiteX2" fmla="*/ 29264 w 176900"/>
                  <a:gd name="connsiteY2" fmla="*/ 67159 h 113215"/>
                  <a:gd name="connsiteX3" fmla="*/ 30033 w 176900"/>
                  <a:gd name="connsiteY3" fmla="*/ 67159 h 113215"/>
                  <a:gd name="connsiteX4" fmla="*/ 30802 w 176900"/>
                  <a:gd name="connsiteY4" fmla="*/ 67968 h 113215"/>
                  <a:gd name="connsiteX5" fmla="*/ 30802 w 176900"/>
                  <a:gd name="connsiteY5" fmla="*/ 67968 h 113215"/>
                  <a:gd name="connsiteX6" fmla="*/ 31571 w 176900"/>
                  <a:gd name="connsiteY6" fmla="*/ 67968 h 113215"/>
                  <a:gd name="connsiteX7" fmla="*/ 31571 w 176900"/>
                  <a:gd name="connsiteY7" fmla="*/ 67968 h 113215"/>
                  <a:gd name="connsiteX8" fmla="*/ 53876 w 176900"/>
                  <a:gd name="connsiteY8" fmla="*/ 85759 h 113215"/>
                  <a:gd name="connsiteX9" fmla="*/ 72335 w 176900"/>
                  <a:gd name="connsiteY9" fmla="*/ 97889 h 113215"/>
                  <a:gd name="connsiteX10" fmla="*/ 103869 w 176900"/>
                  <a:gd name="connsiteY10" fmla="*/ 94654 h 113215"/>
                  <a:gd name="connsiteX11" fmla="*/ 104639 w 176900"/>
                  <a:gd name="connsiteY11" fmla="*/ 94654 h 113215"/>
                  <a:gd name="connsiteX12" fmla="*/ 105408 w 176900"/>
                  <a:gd name="connsiteY12" fmla="*/ 94654 h 113215"/>
                  <a:gd name="connsiteX13" fmla="*/ 105408 w 176900"/>
                  <a:gd name="connsiteY13" fmla="*/ 94654 h 113215"/>
                  <a:gd name="connsiteX14" fmla="*/ 106177 w 176900"/>
                  <a:gd name="connsiteY14" fmla="*/ 95463 h 113215"/>
                  <a:gd name="connsiteX15" fmla="*/ 130789 w 176900"/>
                  <a:gd name="connsiteY15" fmla="*/ 113254 h 113215"/>
                  <a:gd name="connsiteX16" fmla="*/ 172322 w 176900"/>
                  <a:gd name="connsiteY16" fmla="*/ 58264 h 113215"/>
                  <a:gd name="connsiteX17" fmla="*/ 162324 w 176900"/>
                  <a:gd name="connsiteY17" fmla="*/ 42090 h 113215"/>
                  <a:gd name="connsiteX18" fmla="*/ 141557 w 176900"/>
                  <a:gd name="connsiteY18" fmla="*/ 42090 h 113215"/>
                  <a:gd name="connsiteX19" fmla="*/ 126174 w 176900"/>
                  <a:gd name="connsiteY19" fmla="*/ 47751 h 113215"/>
                  <a:gd name="connsiteX20" fmla="*/ 124636 w 176900"/>
                  <a:gd name="connsiteY20" fmla="*/ 48559 h 113215"/>
                  <a:gd name="connsiteX21" fmla="*/ 123867 w 176900"/>
                  <a:gd name="connsiteY21" fmla="*/ 49368 h 113215"/>
                  <a:gd name="connsiteX22" fmla="*/ 123098 w 176900"/>
                  <a:gd name="connsiteY22" fmla="*/ 48559 h 113215"/>
                  <a:gd name="connsiteX23" fmla="*/ 122329 w 176900"/>
                  <a:gd name="connsiteY23" fmla="*/ 47751 h 113215"/>
                  <a:gd name="connsiteX24" fmla="*/ 110023 w 176900"/>
                  <a:gd name="connsiteY24" fmla="*/ 35620 h 113215"/>
                  <a:gd name="connsiteX25" fmla="*/ 110023 w 176900"/>
                  <a:gd name="connsiteY25" fmla="*/ 35620 h 113215"/>
                  <a:gd name="connsiteX26" fmla="*/ 110023 w 176900"/>
                  <a:gd name="connsiteY26" fmla="*/ 35620 h 113215"/>
                  <a:gd name="connsiteX27" fmla="*/ 109253 w 176900"/>
                  <a:gd name="connsiteY27" fmla="*/ 35620 h 113215"/>
                  <a:gd name="connsiteX28" fmla="*/ 109253 w 176900"/>
                  <a:gd name="connsiteY28" fmla="*/ 34812 h 113215"/>
                  <a:gd name="connsiteX29" fmla="*/ 109253 w 176900"/>
                  <a:gd name="connsiteY29" fmla="*/ 34812 h 113215"/>
                  <a:gd name="connsiteX30" fmla="*/ 96178 w 176900"/>
                  <a:gd name="connsiteY30" fmla="*/ 15403 h 113215"/>
                  <a:gd name="connsiteX31" fmla="*/ 56183 w 176900"/>
                  <a:gd name="connsiteY31" fmla="*/ 40473 h 113215"/>
                  <a:gd name="connsiteX32" fmla="*/ 53876 w 176900"/>
                  <a:gd name="connsiteY32" fmla="*/ 41281 h 113215"/>
                  <a:gd name="connsiteX33" fmla="*/ 52338 w 176900"/>
                  <a:gd name="connsiteY33" fmla="*/ 42090 h 113215"/>
                  <a:gd name="connsiteX34" fmla="*/ 51568 w 176900"/>
                  <a:gd name="connsiteY34" fmla="*/ 40473 h 113215"/>
                  <a:gd name="connsiteX35" fmla="*/ 50799 w 176900"/>
                  <a:gd name="connsiteY35" fmla="*/ 38855 h 113215"/>
                  <a:gd name="connsiteX36" fmla="*/ 34647 w 176900"/>
                  <a:gd name="connsiteY36" fmla="*/ 4890 h 113215"/>
                  <a:gd name="connsiteX37" fmla="*/ 16188 w 176900"/>
                  <a:gd name="connsiteY37" fmla="*/ 12169 h 113215"/>
                  <a:gd name="connsiteX38" fmla="*/ 23880 w 176900"/>
                  <a:gd name="connsiteY38" fmla="*/ 38855 h 113215"/>
                  <a:gd name="connsiteX39" fmla="*/ 23880 w 176900"/>
                  <a:gd name="connsiteY39" fmla="*/ 41281 h 113215"/>
                  <a:gd name="connsiteX40" fmla="*/ 24649 w 176900"/>
                  <a:gd name="connsiteY40" fmla="*/ 42899 h 113215"/>
                  <a:gd name="connsiteX41" fmla="*/ 23110 w 176900"/>
                  <a:gd name="connsiteY41" fmla="*/ 43707 h 113215"/>
                  <a:gd name="connsiteX42" fmla="*/ 21572 w 176900"/>
                  <a:gd name="connsiteY42" fmla="*/ 43707 h 113215"/>
                  <a:gd name="connsiteX43" fmla="*/ 4651 w 176900"/>
                  <a:gd name="connsiteY43" fmla="*/ 49368 h 11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6900" h="113215">
                    <a:moveTo>
                      <a:pt x="4651" y="49368"/>
                    </a:moveTo>
                    <a:lnTo>
                      <a:pt x="7728" y="65542"/>
                    </a:lnTo>
                    <a:lnTo>
                      <a:pt x="29264" y="67159"/>
                    </a:lnTo>
                    <a:lnTo>
                      <a:pt x="30033" y="67159"/>
                    </a:lnTo>
                    <a:lnTo>
                      <a:pt x="30802" y="67968"/>
                    </a:lnTo>
                    <a:lnTo>
                      <a:pt x="30802" y="67968"/>
                    </a:lnTo>
                    <a:lnTo>
                      <a:pt x="31571" y="67968"/>
                    </a:lnTo>
                    <a:lnTo>
                      <a:pt x="31571" y="67968"/>
                    </a:lnTo>
                    <a:lnTo>
                      <a:pt x="53876" y="85759"/>
                    </a:lnTo>
                    <a:lnTo>
                      <a:pt x="72335" y="97889"/>
                    </a:lnTo>
                    <a:lnTo>
                      <a:pt x="103869" y="94654"/>
                    </a:lnTo>
                    <a:lnTo>
                      <a:pt x="104639" y="94654"/>
                    </a:lnTo>
                    <a:lnTo>
                      <a:pt x="105408" y="94654"/>
                    </a:lnTo>
                    <a:lnTo>
                      <a:pt x="105408" y="94654"/>
                    </a:lnTo>
                    <a:lnTo>
                      <a:pt x="106177" y="95463"/>
                    </a:lnTo>
                    <a:lnTo>
                      <a:pt x="130789" y="113254"/>
                    </a:lnTo>
                    <a:lnTo>
                      <a:pt x="172322" y="58264"/>
                    </a:lnTo>
                    <a:lnTo>
                      <a:pt x="162324" y="42090"/>
                    </a:lnTo>
                    <a:lnTo>
                      <a:pt x="141557" y="42090"/>
                    </a:lnTo>
                    <a:lnTo>
                      <a:pt x="126174" y="47751"/>
                    </a:lnTo>
                    <a:lnTo>
                      <a:pt x="124636" y="48559"/>
                    </a:lnTo>
                    <a:lnTo>
                      <a:pt x="123867" y="49368"/>
                    </a:lnTo>
                    <a:lnTo>
                      <a:pt x="123098" y="48559"/>
                    </a:lnTo>
                    <a:lnTo>
                      <a:pt x="122329" y="47751"/>
                    </a:lnTo>
                    <a:lnTo>
                      <a:pt x="110023" y="35620"/>
                    </a:lnTo>
                    <a:lnTo>
                      <a:pt x="110023" y="35620"/>
                    </a:lnTo>
                    <a:lnTo>
                      <a:pt x="110023" y="35620"/>
                    </a:lnTo>
                    <a:lnTo>
                      <a:pt x="109253" y="35620"/>
                    </a:lnTo>
                    <a:lnTo>
                      <a:pt x="109253" y="34812"/>
                    </a:lnTo>
                    <a:lnTo>
                      <a:pt x="109253" y="34812"/>
                    </a:lnTo>
                    <a:lnTo>
                      <a:pt x="96178" y="15403"/>
                    </a:lnTo>
                    <a:lnTo>
                      <a:pt x="56183" y="40473"/>
                    </a:lnTo>
                    <a:lnTo>
                      <a:pt x="53876" y="41281"/>
                    </a:lnTo>
                    <a:lnTo>
                      <a:pt x="52338" y="42090"/>
                    </a:lnTo>
                    <a:lnTo>
                      <a:pt x="51568" y="40473"/>
                    </a:lnTo>
                    <a:lnTo>
                      <a:pt x="50799" y="38855"/>
                    </a:lnTo>
                    <a:lnTo>
                      <a:pt x="34647" y="4890"/>
                    </a:lnTo>
                    <a:lnTo>
                      <a:pt x="16188" y="12169"/>
                    </a:lnTo>
                    <a:lnTo>
                      <a:pt x="23880" y="38855"/>
                    </a:lnTo>
                    <a:lnTo>
                      <a:pt x="23880" y="41281"/>
                    </a:lnTo>
                    <a:lnTo>
                      <a:pt x="24649" y="42899"/>
                    </a:lnTo>
                    <a:lnTo>
                      <a:pt x="23110" y="43707"/>
                    </a:lnTo>
                    <a:lnTo>
                      <a:pt x="21572" y="43707"/>
                    </a:lnTo>
                    <a:lnTo>
                      <a:pt x="4651" y="493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5" name="Полилиния: фигура 174">
                <a:extLst>
                  <a:ext uri="{FF2B5EF4-FFF2-40B4-BE49-F238E27FC236}">
                    <a16:creationId xmlns:a16="http://schemas.microsoft.com/office/drawing/2014/main" xmlns="" id="{49CA69D1-A414-4AFF-BB91-440856F978A6}"/>
                  </a:ext>
                </a:extLst>
              </p:cNvPr>
              <p:cNvSpPr/>
              <p:nvPr/>
            </p:nvSpPr>
            <p:spPr>
              <a:xfrm>
                <a:off x="10900508" y="2204077"/>
                <a:ext cx="646072" cy="857205"/>
              </a:xfrm>
              <a:custGeom>
                <a:avLst/>
                <a:gdLst>
                  <a:gd name="connsiteX0" fmla="*/ 4651 w 646071"/>
                  <a:gd name="connsiteY0" fmla="*/ 807105 h 857204"/>
                  <a:gd name="connsiteX1" fmla="*/ 21572 w 646071"/>
                  <a:gd name="connsiteY1" fmla="*/ 807913 h 857204"/>
                  <a:gd name="connsiteX2" fmla="*/ 38493 w 646071"/>
                  <a:gd name="connsiteY2" fmla="*/ 841878 h 857204"/>
                  <a:gd name="connsiteX3" fmla="*/ 170015 w 646071"/>
                  <a:gd name="connsiteY3" fmla="*/ 854817 h 857204"/>
                  <a:gd name="connsiteX4" fmla="*/ 258465 w 646071"/>
                  <a:gd name="connsiteY4" fmla="*/ 799018 h 857204"/>
                  <a:gd name="connsiteX5" fmla="*/ 286923 w 646071"/>
                  <a:gd name="connsiteY5" fmla="*/ 798209 h 857204"/>
                  <a:gd name="connsiteX6" fmla="*/ 296153 w 646071"/>
                  <a:gd name="connsiteY6" fmla="*/ 767479 h 857204"/>
                  <a:gd name="connsiteX7" fmla="*/ 339224 w 646071"/>
                  <a:gd name="connsiteY7" fmla="*/ 725428 h 857204"/>
                  <a:gd name="connsiteX8" fmla="*/ 399216 w 646071"/>
                  <a:gd name="connsiteY8" fmla="*/ 722193 h 857204"/>
                  <a:gd name="connsiteX9" fmla="*/ 416907 w 646071"/>
                  <a:gd name="connsiteY9" fmla="*/ 739984 h 857204"/>
                  <a:gd name="connsiteX10" fmla="*/ 442288 w 646071"/>
                  <a:gd name="connsiteY10" fmla="*/ 715723 h 857204"/>
                  <a:gd name="connsiteX11" fmla="*/ 548428 w 646071"/>
                  <a:gd name="connsiteY11" fmla="*/ 733514 h 857204"/>
                  <a:gd name="connsiteX12" fmla="*/ 563811 w 646071"/>
                  <a:gd name="connsiteY12" fmla="*/ 689846 h 857204"/>
                  <a:gd name="connsiteX13" fmla="*/ 599960 w 646071"/>
                  <a:gd name="connsiteY13" fmla="*/ 663159 h 857204"/>
                  <a:gd name="connsiteX14" fmla="*/ 584578 w 646071"/>
                  <a:gd name="connsiteY14" fmla="*/ 624342 h 857204"/>
                  <a:gd name="connsiteX15" fmla="*/ 600729 w 646071"/>
                  <a:gd name="connsiteY15" fmla="*/ 518405 h 857204"/>
                  <a:gd name="connsiteX16" fmla="*/ 627649 w 646071"/>
                  <a:gd name="connsiteY16" fmla="*/ 490101 h 857204"/>
                  <a:gd name="connsiteX17" fmla="*/ 609190 w 646071"/>
                  <a:gd name="connsiteY17" fmla="*/ 439154 h 857204"/>
                  <a:gd name="connsiteX18" fmla="*/ 570734 w 646071"/>
                  <a:gd name="connsiteY18" fmla="*/ 435110 h 857204"/>
                  <a:gd name="connsiteX19" fmla="*/ 597653 w 646071"/>
                  <a:gd name="connsiteY19" fmla="*/ 382546 h 857204"/>
                  <a:gd name="connsiteX20" fmla="*/ 645339 w 646071"/>
                  <a:gd name="connsiteY20" fmla="*/ 347772 h 857204"/>
                  <a:gd name="connsiteX21" fmla="*/ 602268 w 646071"/>
                  <a:gd name="connsiteY21" fmla="*/ 279843 h 857204"/>
                  <a:gd name="connsiteX22" fmla="*/ 601499 w 646071"/>
                  <a:gd name="connsiteY22" fmla="*/ 279034 h 857204"/>
                  <a:gd name="connsiteX23" fmla="*/ 602268 w 646071"/>
                  <a:gd name="connsiteY23" fmla="*/ 278225 h 857204"/>
                  <a:gd name="connsiteX24" fmla="*/ 616882 w 646071"/>
                  <a:gd name="connsiteY24" fmla="*/ 256391 h 857204"/>
                  <a:gd name="connsiteX25" fmla="*/ 590731 w 646071"/>
                  <a:gd name="connsiteY25" fmla="*/ 241026 h 857204"/>
                  <a:gd name="connsiteX26" fmla="*/ 589962 w 646071"/>
                  <a:gd name="connsiteY26" fmla="*/ 240217 h 857204"/>
                  <a:gd name="connsiteX27" fmla="*/ 589962 w 646071"/>
                  <a:gd name="connsiteY27" fmla="*/ 239409 h 857204"/>
                  <a:gd name="connsiteX28" fmla="*/ 586116 w 646071"/>
                  <a:gd name="connsiteY28" fmla="*/ 186036 h 857204"/>
                  <a:gd name="connsiteX29" fmla="*/ 560734 w 646071"/>
                  <a:gd name="connsiteY29" fmla="*/ 192505 h 857204"/>
                  <a:gd name="connsiteX30" fmla="*/ 559197 w 646071"/>
                  <a:gd name="connsiteY30" fmla="*/ 192505 h 857204"/>
                  <a:gd name="connsiteX31" fmla="*/ 559965 w 646071"/>
                  <a:gd name="connsiteY31" fmla="*/ 190888 h 857204"/>
                  <a:gd name="connsiteX32" fmla="*/ 543814 w 646071"/>
                  <a:gd name="connsiteY32" fmla="*/ 160966 h 857204"/>
                  <a:gd name="connsiteX33" fmla="*/ 509972 w 646071"/>
                  <a:gd name="connsiteY33" fmla="*/ 181183 h 857204"/>
                  <a:gd name="connsiteX34" fmla="*/ 508433 w 646071"/>
                  <a:gd name="connsiteY34" fmla="*/ 181992 h 857204"/>
                  <a:gd name="connsiteX35" fmla="*/ 507665 w 646071"/>
                  <a:gd name="connsiteY35" fmla="*/ 181183 h 857204"/>
                  <a:gd name="connsiteX36" fmla="*/ 486898 w 646071"/>
                  <a:gd name="connsiteY36" fmla="*/ 159349 h 857204"/>
                  <a:gd name="connsiteX37" fmla="*/ 486129 w 646071"/>
                  <a:gd name="connsiteY37" fmla="*/ 158540 h 857204"/>
                  <a:gd name="connsiteX38" fmla="*/ 486898 w 646071"/>
                  <a:gd name="connsiteY38" fmla="*/ 156923 h 857204"/>
                  <a:gd name="connsiteX39" fmla="*/ 499204 w 646071"/>
                  <a:gd name="connsiteY39" fmla="*/ 139132 h 857204"/>
                  <a:gd name="connsiteX40" fmla="*/ 457671 w 646071"/>
                  <a:gd name="connsiteY40" fmla="*/ 110019 h 857204"/>
                  <a:gd name="connsiteX41" fmla="*/ 456901 w 646071"/>
                  <a:gd name="connsiteY41" fmla="*/ 110019 h 857204"/>
                  <a:gd name="connsiteX42" fmla="*/ 456901 w 646071"/>
                  <a:gd name="connsiteY42" fmla="*/ 109211 h 857204"/>
                  <a:gd name="connsiteX43" fmla="*/ 403832 w 646071"/>
                  <a:gd name="connsiteY43" fmla="*/ 4890 h 857204"/>
                  <a:gd name="connsiteX44" fmla="*/ 359991 w 646071"/>
                  <a:gd name="connsiteY44" fmla="*/ 4890 h 857204"/>
                  <a:gd name="connsiteX45" fmla="*/ 343839 w 646071"/>
                  <a:gd name="connsiteY45" fmla="*/ 17829 h 857204"/>
                  <a:gd name="connsiteX46" fmla="*/ 346147 w 646071"/>
                  <a:gd name="connsiteY46" fmla="*/ 65542 h 857204"/>
                  <a:gd name="connsiteX47" fmla="*/ 376912 w 646071"/>
                  <a:gd name="connsiteY47" fmla="*/ 88185 h 857204"/>
                  <a:gd name="connsiteX48" fmla="*/ 377681 w 646071"/>
                  <a:gd name="connsiteY48" fmla="*/ 88994 h 857204"/>
                  <a:gd name="connsiteX49" fmla="*/ 377681 w 646071"/>
                  <a:gd name="connsiteY49" fmla="*/ 89802 h 857204"/>
                  <a:gd name="connsiteX50" fmla="*/ 376142 w 646071"/>
                  <a:gd name="connsiteY50" fmla="*/ 131045 h 857204"/>
                  <a:gd name="connsiteX51" fmla="*/ 376142 w 646071"/>
                  <a:gd name="connsiteY51" fmla="*/ 131854 h 857204"/>
                  <a:gd name="connsiteX52" fmla="*/ 375374 w 646071"/>
                  <a:gd name="connsiteY52" fmla="*/ 132662 h 857204"/>
                  <a:gd name="connsiteX53" fmla="*/ 345377 w 646071"/>
                  <a:gd name="connsiteY53" fmla="*/ 154497 h 857204"/>
                  <a:gd name="connsiteX54" fmla="*/ 344608 w 646071"/>
                  <a:gd name="connsiteY54" fmla="*/ 155306 h 857204"/>
                  <a:gd name="connsiteX55" fmla="*/ 343839 w 646071"/>
                  <a:gd name="connsiteY55" fmla="*/ 155306 h 857204"/>
                  <a:gd name="connsiteX56" fmla="*/ 293846 w 646071"/>
                  <a:gd name="connsiteY56" fmla="*/ 147219 h 857204"/>
                  <a:gd name="connsiteX57" fmla="*/ 280001 w 646071"/>
                  <a:gd name="connsiteY57" fmla="*/ 168245 h 857204"/>
                  <a:gd name="connsiteX58" fmla="*/ 294615 w 646071"/>
                  <a:gd name="connsiteY58" fmla="*/ 181992 h 857204"/>
                  <a:gd name="connsiteX59" fmla="*/ 294615 w 646071"/>
                  <a:gd name="connsiteY59" fmla="*/ 181992 h 857204"/>
                  <a:gd name="connsiteX60" fmla="*/ 294615 w 646071"/>
                  <a:gd name="connsiteY60" fmla="*/ 182801 h 857204"/>
                  <a:gd name="connsiteX61" fmla="*/ 319227 w 646071"/>
                  <a:gd name="connsiteY61" fmla="*/ 260435 h 857204"/>
                  <a:gd name="connsiteX62" fmla="*/ 348454 w 646071"/>
                  <a:gd name="connsiteY62" fmla="*/ 266095 h 857204"/>
                  <a:gd name="connsiteX63" fmla="*/ 349223 w 646071"/>
                  <a:gd name="connsiteY63" fmla="*/ 266095 h 857204"/>
                  <a:gd name="connsiteX64" fmla="*/ 349992 w 646071"/>
                  <a:gd name="connsiteY64" fmla="*/ 266095 h 857204"/>
                  <a:gd name="connsiteX65" fmla="*/ 377681 w 646071"/>
                  <a:gd name="connsiteY65" fmla="*/ 291973 h 857204"/>
                  <a:gd name="connsiteX66" fmla="*/ 378450 w 646071"/>
                  <a:gd name="connsiteY66" fmla="*/ 292782 h 857204"/>
                  <a:gd name="connsiteX67" fmla="*/ 378450 w 646071"/>
                  <a:gd name="connsiteY67" fmla="*/ 293591 h 857204"/>
                  <a:gd name="connsiteX68" fmla="*/ 380758 w 646071"/>
                  <a:gd name="connsiteY68" fmla="*/ 332407 h 857204"/>
                  <a:gd name="connsiteX69" fmla="*/ 380758 w 646071"/>
                  <a:gd name="connsiteY69" fmla="*/ 334025 h 857204"/>
                  <a:gd name="connsiteX70" fmla="*/ 379219 w 646071"/>
                  <a:gd name="connsiteY70" fmla="*/ 334833 h 857204"/>
                  <a:gd name="connsiteX71" fmla="*/ 335379 w 646071"/>
                  <a:gd name="connsiteY71" fmla="*/ 351007 h 857204"/>
                  <a:gd name="connsiteX72" fmla="*/ 318458 w 646071"/>
                  <a:gd name="connsiteY72" fmla="*/ 391441 h 857204"/>
                  <a:gd name="connsiteX73" fmla="*/ 318458 w 646071"/>
                  <a:gd name="connsiteY73" fmla="*/ 392250 h 857204"/>
                  <a:gd name="connsiteX74" fmla="*/ 318458 w 646071"/>
                  <a:gd name="connsiteY74" fmla="*/ 392250 h 857204"/>
                  <a:gd name="connsiteX75" fmla="*/ 269233 w 646071"/>
                  <a:gd name="connsiteY75" fmla="*/ 431875 h 857204"/>
                  <a:gd name="connsiteX76" fmla="*/ 269233 w 646071"/>
                  <a:gd name="connsiteY76" fmla="*/ 458562 h 857204"/>
                  <a:gd name="connsiteX77" fmla="*/ 292307 w 646071"/>
                  <a:gd name="connsiteY77" fmla="*/ 474736 h 857204"/>
                  <a:gd name="connsiteX78" fmla="*/ 293076 w 646071"/>
                  <a:gd name="connsiteY78" fmla="*/ 475544 h 857204"/>
                  <a:gd name="connsiteX79" fmla="*/ 293076 w 646071"/>
                  <a:gd name="connsiteY79" fmla="*/ 476353 h 857204"/>
                  <a:gd name="connsiteX80" fmla="*/ 290769 w 646071"/>
                  <a:gd name="connsiteY80" fmla="*/ 507892 h 857204"/>
                  <a:gd name="connsiteX81" fmla="*/ 290769 w 646071"/>
                  <a:gd name="connsiteY81" fmla="*/ 508700 h 857204"/>
                  <a:gd name="connsiteX82" fmla="*/ 290769 w 646071"/>
                  <a:gd name="connsiteY82" fmla="*/ 509509 h 857204"/>
                  <a:gd name="connsiteX83" fmla="*/ 268464 w 646071"/>
                  <a:gd name="connsiteY83" fmla="*/ 538622 h 857204"/>
                  <a:gd name="connsiteX84" fmla="*/ 268464 w 646071"/>
                  <a:gd name="connsiteY84" fmla="*/ 538622 h 857204"/>
                  <a:gd name="connsiteX85" fmla="*/ 267695 w 646071"/>
                  <a:gd name="connsiteY85" fmla="*/ 538622 h 857204"/>
                  <a:gd name="connsiteX86" fmla="*/ 239237 w 646071"/>
                  <a:gd name="connsiteY86" fmla="*/ 550752 h 857204"/>
                  <a:gd name="connsiteX87" fmla="*/ 229238 w 646071"/>
                  <a:gd name="connsiteY87" fmla="*/ 568543 h 857204"/>
                  <a:gd name="connsiteX88" fmla="*/ 228469 w 646071"/>
                  <a:gd name="connsiteY88" fmla="*/ 569352 h 857204"/>
                  <a:gd name="connsiteX89" fmla="*/ 227700 w 646071"/>
                  <a:gd name="connsiteY89" fmla="*/ 569352 h 857204"/>
                  <a:gd name="connsiteX90" fmla="*/ 194627 w 646071"/>
                  <a:gd name="connsiteY90" fmla="*/ 571778 h 857204"/>
                  <a:gd name="connsiteX91" fmla="*/ 142326 w 646071"/>
                  <a:gd name="connsiteY91" fmla="*/ 644559 h 857204"/>
                  <a:gd name="connsiteX92" fmla="*/ 141557 w 646071"/>
                  <a:gd name="connsiteY92" fmla="*/ 645368 h 857204"/>
                  <a:gd name="connsiteX93" fmla="*/ 140788 w 646071"/>
                  <a:gd name="connsiteY93" fmla="*/ 645368 h 857204"/>
                  <a:gd name="connsiteX94" fmla="*/ 112330 w 646071"/>
                  <a:gd name="connsiteY94" fmla="*/ 641325 h 857204"/>
                  <a:gd name="connsiteX95" fmla="*/ 81565 w 646071"/>
                  <a:gd name="connsiteY95" fmla="*/ 668820 h 857204"/>
                  <a:gd name="connsiteX96" fmla="*/ 80796 w 646071"/>
                  <a:gd name="connsiteY96" fmla="*/ 669629 h 857204"/>
                  <a:gd name="connsiteX97" fmla="*/ 80026 w 646071"/>
                  <a:gd name="connsiteY97" fmla="*/ 669629 h 857204"/>
                  <a:gd name="connsiteX98" fmla="*/ 31571 w 646071"/>
                  <a:gd name="connsiteY98" fmla="*/ 669629 h 857204"/>
                  <a:gd name="connsiteX99" fmla="*/ 41570 w 646071"/>
                  <a:gd name="connsiteY99" fmla="*/ 700358 h 857204"/>
                  <a:gd name="connsiteX100" fmla="*/ 42339 w 646071"/>
                  <a:gd name="connsiteY100" fmla="*/ 701976 h 857204"/>
                  <a:gd name="connsiteX101" fmla="*/ 41570 w 646071"/>
                  <a:gd name="connsiteY101" fmla="*/ 702784 h 857204"/>
                  <a:gd name="connsiteX102" fmla="*/ 15419 w 646071"/>
                  <a:gd name="connsiteY102" fmla="*/ 724619 h 857204"/>
                  <a:gd name="connsiteX103" fmla="*/ 43108 w 646071"/>
                  <a:gd name="connsiteY103" fmla="*/ 756158 h 857204"/>
                  <a:gd name="connsiteX104" fmla="*/ 44646 w 646071"/>
                  <a:gd name="connsiteY104" fmla="*/ 757775 h 857204"/>
                  <a:gd name="connsiteX105" fmla="*/ 42339 w 646071"/>
                  <a:gd name="connsiteY105" fmla="*/ 758584 h 857204"/>
                  <a:gd name="connsiteX106" fmla="*/ 15419 w 646071"/>
                  <a:gd name="connsiteY106" fmla="*/ 773140 h 857204"/>
                  <a:gd name="connsiteX107" fmla="*/ 4651 w 646071"/>
                  <a:gd name="connsiteY107" fmla="*/ 807105 h 857204"/>
                  <a:gd name="connsiteX108" fmla="*/ 4651 w 646071"/>
                  <a:gd name="connsiteY108" fmla="*/ 807105 h 857204"/>
                  <a:gd name="connsiteX109" fmla="*/ 231546 w 646071"/>
                  <a:gd name="connsiteY109" fmla="*/ 683376 h 857204"/>
                  <a:gd name="connsiteX110" fmla="*/ 240775 w 646071"/>
                  <a:gd name="connsiteY110" fmla="*/ 658307 h 857204"/>
                  <a:gd name="connsiteX111" fmla="*/ 241544 w 646071"/>
                  <a:gd name="connsiteY111" fmla="*/ 657498 h 857204"/>
                  <a:gd name="connsiteX112" fmla="*/ 242314 w 646071"/>
                  <a:gd name="connsiteY112" fmla="*/ 656690 h 857204"/>
                  <a:gd name="connsiteX113" fmla="*/ 243083 w 646071"/>
                  <a:gd name="connsiteY113" fmla="*/ 656690 h 857204"/>
                  <a:gd name="connsiteX114" fmla="*/ 243852 w 646071"/>
                  <a:gd name="connsiteY114" fmla="*/ 656690 h 857204"/>
                  <a:gd name="connsiteX115" fmla="*/ 296153 w 646071"/>
                  <a:gd name="connsiteY115" fmla="*/ 650220 h 857204"/>
                  <a:gd name="connsiteX116" fmla="*/ 310766 w 646071"/>
                  <a:gd name="connsiteY116" fmla="*/ 617873 h 857204"/>
                  <a:gd name="connsiteX117" fmla="*/ 311536 w 646071"/>
                  <a:gd name="connsiteY117" fmla="*/ 615447 h 857204"/>
                  <a:gd name="connsiteX118" fmla="*/ 312305 w 646071"/>
                  <a:gd name="connsiteY118" fmla="*/ 613021 h 857204"/>
                  <a:gd name="connsiteX119" fmla="*/ 313843 w 646071"/>
                  <a:gd name="connsiteY119" fmla="*/ 614638 h 857204"/>
                  <a:gd name="connsiteX120" fmla="*/ 315381 w 646071"/>
                  <a:gd name="connsiteY120" fmla="*/ 616255 h 857204"/>
                  <a:gd name="connsiteX121" fmla="*/ 326918 w 646071"/>
                  <a:gd name="connsiteY121" fmla="*/ 627577 h 857204"/>
                  <a:gd name="connsiteX122" fmla="*/ 339224 w 646071"/>
                  <a:gd name="connsiteY122" fmla="*/ 596847 h 857204"/>
                  <a:gd name="connsiteX123" fmla="*/ 339224 w 646071"/>
                  <a:gd name="connsiteY123" fmla="*/ 596038 h 857204"/>
                  <a:gd name="connsiteX124" fmla="*/ 339994 w 646071"/>
                  <a:gd name="connsiteY124" fmla="*/ 595230 h 857204"/>
                  <a:gd name="connsiteX125" fmla="*/ 340763 w 646071"/>
                  <a:gd name="connsiteY125" fmla="*/ 595230 h 857204"/>
                  <a:gd name="connsiteX126" fmla="*/ 341531 w 646071"/>
                  <a:gd name="connsiteY126" fmla="*/ 595230 h 857204"/>
                  <a:gd name="connsiteX127" fmla="*/ 341531 w 646071"/>
                  <a:gd name="connsiteY127" fmla="*/ 595230 h 857204"/>
                  <a:gd name="connsiteX128" fmla="*/ 367682 w 646071"/>
                  <a:gd name="connsiteY128" fmla="*/ 589569 h 857204"/>
                  <a:gd name="connsiteX129" fmla="*/ 367682 w 646071"/>
                  <a:gd name="connsiteY129" fmla="*/ 589569 h 857204"/>
                  <a:gd name="connsiteX130" fmla="*/ 368451 w 646071"/>
                  <a:gd name="connsiteY130" fmla="*/ 589569 h 857204"/>
                  <a:gd name="connsiteX131" fmla="*/ 369221 w 646071"/>
                  <a:gd name="connsiteY131" fmla="*/ 589569 h 857204"/>
                  <a:gd name="connsiteX132" fmla="*/ 369990 w 646071"/>
                  <a:gd name="connsiteY132" fmla="*/ 590377 h 857204"/>
                  <a:gd name="connsiteX133" fmla="*/ 370759 w 646071"/>
                  <a:gd name="connsiteY133" fmla="*/ 591186 h 857204"/>
                  <a:gd name="connsiteX134" fmla="*/ 370759 w 646071"/>
                  <a:gd name="connsiteY134" fmla="*/ 591186 h 857204"/>
                  <a:gd name="connsiteX135" fmla="*/ 402293 w 646071"/>
                  <a:gd name="connsiteY135" fmla="*/ 612212 h 857204"/>
                  <a:gd name="connsiteX136" fmla="*/ 403062 w 646071"/>
                  <a:gd name="connsiteY136" fmla="*/ 613021 h 857204"/>
                  <a:gd name="connsiteX137" fmla="*/ 403832 w 646071"/>
                  <a:gd name="connsiteY137" fmla="*/ 613829 h 857204"/>
                  <a:gd name="connsiteX138" fmla="*/ 403832 w 646071"/>
                  <a:gd name="connsiteY138" fmla="*/ 615447 h 857204"/>
                  <a:gd name="connsiteX139" fmla="*/ 403832 w 646071"/>
                  <a:gd name="connsiteY139" fmla="*/ 617064 h 857204"/>
                  <a:gd name="connsiteX140" fmla="*/ 403832 w 646071"/>
                  <a:gd name="connsiteY140" fmla="*/ 617064 h 857204"/>
                  <a:gd name="connsiteX141" fmla="*/ 399986 w 646071"/>
                  <a:gd name="connsiteY141" fmla="*/ 638898 h 857204"/>
                  <a:gd name="connsiteX142" fmla="*/ 399986 w 646071"/>
                  <a:gd name="connsiteY142" fmla="*/ 640516 h 857204"/>
                  <a:gd name="connsiteX143" fmla="*/ 399986 w 646071"/>
                  <a:gd name="connsiteY143" fmla="*/ 642133 h 857204"/>
                  <a:gd name="connsiteX144" fmla="*/ 398448 w 646071"/>
                  <a:gd name="connsiteY144" fmla="*/ 642133 h 857204"/>
                  <a:gd name="connsiteX145" fmla="*/ 396909 w 646071"/>
                  <a:gd name="connsiteY145" fmla="*/ 642133 h 857204"/>
                  <a:gd name="connsiteX146" fmla="*/ 381527 w 646071"/>
                  <a:gd name="connsiteY146" fmla="*/ 646176 h 857204"/>
                  <a:gd name="connsiteX147" fmla="*/ 407677 w 646071"/>
                  <a:gd name="connsiteY147" fmla="*/ 671246 h 857204"/>
                  <a:gd name="connsiteX148" fmla="*/ 407677 w 646071"/>
                  <a:gd name="connsiteY148" fmla="*/ 671246 h 857204"/>
                  <a:gd name="connsiteX149" fmla="*/ 409985 w 646071"/>
                  <a:gd name="connsiteY149" fmla="*/ 672863 h 857204"/>
                  <a:gd name="connsiteX150" fmla="*/ 412292 w 646071"/>
                  <a:gd name="connsiteY150" fmla="*/ 674480 h 857204"/>
                  <a:gd name="connsiteX151" fmla="*/ 409985 w 646071"/>
                  <a:gd name="connsiteY151" fmla="*/ 676098 h 857204"/>
                  <a:gd name="connsiteX152" fmla="*/ 407677 w 646071"/>
                  <a:gd name="connsiteY152" fmla="*/ 677715 h 857204"/>
                  <a:gd name="connsiteX153" fmla="*/ 298460 w 646071"/>
                  <a:gd name="connsiteY153" fmla="*/ 732706 h 857204"/>
                  <a:gd name="connsiteX154" fmla="*/ 298460 w 646071"/>
                  <a:gd name="connsiteY154" fmla="*/ 732706 h 857204"/>
                  <a:gd name="connsiteX155" fmla="*/ 297691 w 646071"/>
                  <a:gd name="connsiteY155" fmla="*/ 733514 h 857204"/>
                  <a:gd name="connsiteX156" fmla="*/ 296922 w 646071"/>
                  <a:gd name="connsiteY156" fmla="*/ 734323 h 857204"/>
                  <a:gd name="connsiteX157" fmla="*/ 296153 w 646071"/>
                  <a:gd name="connsiteY157" fmla="*/ 733514 h 857204"/>
                  <a:gd name="connsiteX158" fmla="*/ 295384 w 646071"/>
                  <a:gd name="connsiteY158" fmla="*/ 732706 h 857204"/>
                  <a:gd name="connsiteX159" fmla="*/ 232315 w 646071"/>
                  <a:gd name="connsiteY159" fmla="*/ 691463 h 857204"/>
                  <a:gd name="connsiteX160" fmla="*/ 230777 w 646071"/>
                  <a:gd name="connsiteY160" fmla="*/ 690654 h 857204"/>
                  <a:gd name="connsiteX161" fmla="*/ 229238 w 646071"/>
                  <a:gd name="connsiteY161" fmla="*/ 689846 h 857204"/>
                  <a:gd name="connsiteX162" fmla="*/ 230007 w 646071"/>
                  <a:gd name="connsiteY162" fmla="*/ 688228 h 857204"/>
                  <a:gd name="connsiteX163" fmla="*/ 231546 w 646071"/>
                  <a:gd name="connsiteY163" fmla="*/ 683376 h 857204"/>
                  <a:gd name="connsiteX164" fmla="*/ 231546 w 646071"/>
                  <a:gd name="connsiteY164" fmla="*/ 683376 h 85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646071" h="857204">
                    <a:moveTo>
                      <a:pt x="4651" y="807105"/>
                    </a:moveTo>
                    <a:lnTo>
                      <a:pt x="21572" y="807913"/>
                    </a:lnTo>
                    <a:lnTo>
                      <a:pt x="38493" y="841878"/>
                    </a:lnTo>
                    <a:lnTo>
                      <a:pt x="170015" y="854817"/>
                    </a:lnTo>
                    <a:lnTo>
                      <a:pt x="258465" y="799018"/>
                    </a:lnTo>
                    <a:lnTo>
                      <a:pt x="286923" y="798209"/>
                    </a:lnTo>
                    <a:lnTo>
                      <a:pt x="296153" y="767479"/>
                    </a:lnTo>
                    <a:lnTo>
                      <a:pt x="339224" y="725428"/>
                    </a:lnTo>
                    <a:lnTo>
                      <a:pt x="399216" y="722193"/>
                    </a:lnTo>
                    <a:lnTo>
                      <a:pt x="416907" y="739984"/>
                    </a:lnTo>
                    <a:lnTo>
                      <a:pt x="442288" y="715723"/>
                    </a:lnTo>
                    <a:lnTo>
                      <a:pt x="548428" y="733514"/>
                    </a:lnTo>
                    <a:lnTo>
                      <a:pt x="563811" y="689846"/>
                    </a:lnTo>
                    <a:lnTo>
                      <a:pt x="599960" y="663159"/>
                    </a:lnTo>
                    <a:lnTo>
                      <a:pt x="584578" y="624342"/>
                    </a:lnTo>
                    <a:lnTo>
                      <a:pt x="600729" y="518405"/>
                    </a:lnTo>
                    <a:lnTo>
                      <a:pt x="627649" y="490101"/>
                    </a:lnTo>
                    <a:lnTo>
                      <a:pt x="609190" y="439154"/>
                    </a:lnTo>
                    <a:lnTo>
                      <a:pt x="570734" y="435110"/>
                    </a:lnTo>
                    <a:lnTo>
                      <a:pt x="597653" y="382546"/>
                    </a:lnTo>
                    <a:lnTo>
                      <a:pt x="645339" y="347772"/>
                    </a:lnTo>
                    <a:lnTo>
                      <a:pt x="602268" y="279843"/>
                    </a:lnTo>
                    <a:lnTo>
                      <a:pt x="601499" y="279034"/>
                    </a:lnTo>
                    <a:lnTo>
                      <a:pt x="602268" y="278225"/>
                    </a:lnTo>
                    <a:lnTo>
                      <a:pt x="616882" y="256391"/>
                    </a:lnTo>
                    <a:lnTo>
                      <a:pt x="590731" y="241026"/>
                    </a:lnTo>
                    <a:lnTo>
                      <a:pt x="589962" y="240217"/>
                    </a:lnTo>
                    <a:lnTo>
                      <a:pt x="589962" y="239409"/>
                    </a:lnTo>
                    <a:lnTo>
                      <a:pt x="586116" y="186036"/>
                    </a:lnTo>
                    <a:lnTo>
                      <a:pt x="560734" y="192505"/>
                    </a:lnTo>
                    <a:lnTo>
                      <a:pt x="559197" y="192505"/>
                    </a:lnTo>
                    <a:lnTo>
                      <a:pt x="559965" y="190888"/>
                    </a:lnTo>
                    <a:lnTo>
                      <a:pt x="543814" y="160966"/>
                    </a:lnTo>
                    <a:lnTo>
                      <a:pt x="509972" y="181183"/>
                    </a:lnTo>
                    <a:lnTo>
                      <a:pt x="508433" y="181992"/>
                    </a:lnTo>
                    <a:lnTo>
                      <a:pt x="507665" y="181183"/>
                    </a:lnTo>
                    <a:lnTo>
                      <a:pt x="486898" y="159349"/>
                    </a:lnTo>
                    <a:lnTo>
                      <a:pt x="486129" y="158540"/>
                    </a:lnTo>
                    <a:lnTo>
                      <a:pt x="486898" y="156923"/>
                    </a:lnTo>
                    <a:lnTo>
                      <a:pt x="499204" y="139132"/>
                    </a:lnTo>
                    <a:lnTo>
                      <a:pt x="457671" y="110019"/>
                    </a:lnTo>
                    <a:lnTo>
                      <a:pt x="456901" y="110019"/>
                    </a:lnTo>
                    <a:lnTo>
                      <a:pt x="456901" y="109211"/>
                    </a:lnTo>
                    <a:lnTo>
                      <a:pt x="403832" y="4890"/>
                    </a:lnTo>
                    <a:lnTo>
                      <a:pt x="359991" y="4890"/>
                    </a:lnTo>
                    <a:lnTo>
                      <a:pt x="343839" y="17829"/>
                    </a:lnTo>
                    <a:lnTo>
                      <a:pt x="346147" y="65542"/>
                    </a:lnTo>
                    <a:lnTo>
                      <a:pt x="376912" y="88185"/>
                    </a:lnTo>
                    <a:lnTo>
                      <a:pt x="377681" y="88994"/>
                    </a:lnTo>
                    <a:lnTo>
                      <a:pt x="377681" y="89802"/>
                    </a:lnTo>
                    <a:lnTo>
                      <a:pt x="376142" y="131045"/>
                    </a:lnTo>
                    <a:lnTo>
                      <a:pt x="376142" y="131854"/>
                    </a:lnTo>
                    <a:lnTo>
                      <a:pt x="375374" y="132662"/>
                    </a:lnTo>
                    <a:lnTo>
                      <a:pt x="345377" y="154497"/>
                    </a:lnTo>
                    <a:lnTo>
                      <a:pt x="344608" y="155306"/>
                    </a:lnTo>
                    <a:lnTo>
                      <a:pt x="343839" y="155306"/>
                    </a:lnTo>
                    <a:lnTo>
                      <a:pt x="293846" y="147219"/>
                    </a:lnTo>
                    <a:lnTo>
                      <a:pt x="280001" y="168245"/>
                    </a:lnTo>
                    <a:lnTo>
                      <a:pt x="294615" y="181992"/>
                    </a:lnTo>
                    <a:lnTo>
                      <a:pt x="294615" y="181992"/>
                    </a:lnTo>
                    <a:lnTo>
                      <a:pt x="294615" y="182801"/>
                    </a:lnTo>
                    <a:lnTo>
                      <a:pt x="319227" y="260435"/>
                    </a:lnTo>
                    <a:lnTo>
                      <a:pt x="348454" y="266095"/>
                    </a:lnTo>
                    <a:lnTo>
                      <a:pt x="349223" y="266095"/>
                    </a:lnTo>
                    <a:lnTo>
                      <a:pt x="349992" y="266095"/>
                    </a:lnTo>
                    <a:lnTo>
                      <a:pt x="377681" y="291973"/>
                    </a:lnTo>
                    <a:lnTo>
                      <a:pt x="378450" y="292782"/>
                    </a:lnTo>
                    <a:lnTo>
                      <a:pt x="378450" y="293591"/>
                    </a:lnTo>
                    <a:lnTo>
                      <a:pt x="380758" y="332407"/>
                    </a:lnTo>
                    <a:lnTo>
                      <a:pt x="380758" y="334025"/>
                    </a:lnTo>
                    <a:lnTo>
                      <a:pt x="379219" y="334833"/>
                    </a:lnTo>
                    <a:lnTo>
                      <a:pt x="335379" y="351007"/>
                    </a:lnTo>
                    <a:lnTo>
                      <a:pt x="318458" y="391441"/>
                    </a:lnTo>
                    <a:lnTo>
                      <a:pt x="318458" y="392250"/>
                    </a:lnTo>
                    <a:lnTo>
                      <a:pt x="318458" y="392250"/>
                    </a:lnTo>
                    <a:lnTo>
                      <a:pt x="269233" y="431875"/>
                    </a:lnTo>
                    <a:lnTo>
                      <a:pt x="269233" y="458562"/>
                    </a:lnTo>
                    <a:lnTo>
                      <a:pt x="292307" y="474736"/>
                    </a:lnTo>
                    <a:lnTo>
                      <a:pt x="293076" y="475544"/>
                    </a:lnTo>
                    <a:lnTo>
                      <a:pt x="293076" y="476353"/>
                    </a:lnTo>
                    <a:lnTo>
                      <a:pt x="290769" y="507892"/>
                    </a:lnTo>
                    <a:lnTo>
                      <a:pt x="290769" y="508700"/>
                    </a:lnTo>
                    <a:lnTo>
                      <a:pt x="290769" y="509509"/>
                    </a:lnTo>
                    <a:lnTo>
                      <a:pt x="268464" y="538622"/>
                    </a:lnTo>
                    <a:lnTo>
                      <a:pt x="268464" y="538622"/>
                    </a:lnTo>
                    <a:lnTo>
                      <a:pt x="267695" y="538622"/>
                    </a:lnTo>
                    <a:lnTo>
                      <a:pt x="239237" y="550752"/>
                    </a:lnTo>
                    <a:lnTo>
                      <a:pt x="229238" y="568543"/>
                    </a:lnTo>
                    <a:lnTo>
                      <a:pt x="228469" y="569352"/>
                    </a:lnTo>
                    <a:lnTo>
                      <a:pt x="227700" y="569352"/>
                    </a:lnTo>
                    <a:lnTo>
                      <a:pt x="194627" y="571778"/>
                    </a:lnTo>
                    <a:lnTo>
                      <a:pt x="142326" y="644559"/>
                    </a:lnTo>
                    <a:lnTo>
                      <a:pt x="141557" y="645368"/>
                    </a:lnTo>
                    <a:lnTo>
                      <a:pt x="140788" y="645368"/>
                    </a:lnTo>
                    <a:lnTo>
                      <a:pt x="112330" y="641325"/>
                    </a:lnTo>
                    <a:lnTo>
                      <a:pt x="81565" y="668820"/>
                    </a:lnTo>
                    <a:lnTo>
                      <a:pt x="80796" y="669629"/>
                    </a:lnTo>
                    <a:lnTo>
                      <a:pt x="80026" y="669629"/>
                    </a:lnTo>
                    <a:lnTo>
                      <a:pt x="31571" y="669629"/>
                    </a:lnTo>
                    <a:lnTo>
                      <a:pt x="41570" y="700358"/>
                    </a:lnTo>
                    <a:lnTo>
                      <a:pt x="42339" y="701976"/>
                    </a:lnTo>
                    <a:lnTo>
                      <a:pt x="41570" y="702784"/>
                    </a:lnTo>
                    <a:lnTo>
                      <a:pt x="15419" y="724619"/>
                    </a:lnTo>
                    <a:lnTo>
                      <a:pt x="43108" y="756158"/>
                    </a:lnTo>
                    <a:lnTo>
                      <a:pt x="44646" y="757775"/>
                    </a:lnTo>
                    <a:lnTo>
                      <a:pt x="42339" y="758584"/>
                    </a:lnTo>
                    <a:lnTo>
                      <a:pt x="15419" y="773140"/>
                    </a:lnTo>
                    <a:lnTo>
                      <a:pt x="4651" y="807105"/>
                    </a:lnTo>
                    <a:lnTo>
                      <a:pt x="4651" y="807105"/>
                    </a:lnTo>
                    <a:close/>
                    <a:moveTo>
                      <a:pt x="231546" y="683376"/>
                    </a:moveTo>
                    <a:lnTo>
                      <a:pt x="240775" y="658307"/>
                    </a:lnTo>
                    <a:lnTo>
                      <a:pt x="241544" y="657498"/>
                    </a:lnTo>
                    <a:lnTo>
                      <a:pt x="242314" y="656690"/>
                    </a:lnTo>
                    <a:lnTo>
                      <a:pt x="243083" y="656690"/>
                    </a:lnTo>
                    <a:lnTo>
                      <a:pt x="243852" y="656690"/>
                    </a:lnTo>
                    <a:lnTo>
                      <a:pt x="296153" y="650220"/>
                    </a:lnTo>
                    <a:lnTo>
                      <a:pt x="310766" y="617873"/>
                    </a:lnTo>
                    <a:lnTo>
                      <a:pt x="311536" y="615447"/>
                    </a:lnTo>
                    <a:lnTo>
                      <a:pt x="312305" y="613021"/>
                    </a:lnTo>
                    <a:lnTo>
                      <a:pt x="313843" y="614638"/>
                    </a:lnTo>
                    <a:lnTo>
                      <a:pt x="315381" y="616255"/>
                    </a:lnTo>
                    <a:lnTo>
                      <a:pt x="326918" y="627577"/>
                    </a:lnTo>
                    <a:lnTo>
                      <a:pt x="339224" y="596847"/>
                    </a:lnTo>
                    <a:lnTo>
                      <a:pt x="339224" y="596038"/>
                    </a:lnTo>
                    <a:lnTo>
                      <a:pt x="339994" y="595230"/>
                    </a:lnTo>
                    <a:lnTo>
                      <a:pt x="340763" y="595230"/>
                    </a:lnTo>
                    <a:lnTo>
                      <a:pt x="341531" y="595230"/>
                    </a:lnTo>
                    <a:lnTo>
                      <a:pt x="341531" y="595230"/>
                    </a:lnTo>
                    <a:lnTo>
                      <a:pt x="367682" y="589569"/>
                    </a:lnTo>
                    <a:lnTo>
                      <a:pt x="367682" y="589569"/>
                    </a:lnTo>
                    <a:lnTo>
                      <a:pt x="368451" y="589569"/>
                    </a:lnTo>
                    <a:lnTo>
                      <a:pt x="369221" y="589569"/>
                    </a:lnTo>
                    <a:lnTo>
                      <a:pt x="369990" y="590377"/>
                    </a:lnTo>
                    <a:lnTo>
                      <a:pt x="370759" y="591186"/>
                    </a:lnTo>
                    <a:lnTo>
                      <a:pt x="370759" y="591186"/>
                    </a:lnTo>
                    <a:lnTo>
                      <a:pt x="402293" y="612212"/>
                    </a:lnTo>
                    <a:lnTo>
                      <a:pt x="403062" y="613021"/>
                    </a:lnTo>
                    <a:lnTo>
                      <a:pt x="403832" y="613829"/>
                    </a:lnTo>
                    <a:lnTo>
                      <a:pt x="403832" y="615447"/>
                    </a:lnTo>
                    <a:lnTo>
                      <a:pt x="403832" y="617064"/>
                    </a:lnTo>
                    <a:lnTo>
                      <a:pt x="403832" y="617064"/>
                    </a:lnTo>
                    <a:lnTo>
                      <a:pt x="399986" y="638898"/>
                    </a:lnTo>
                    <a:lnTo>
                      <a:pt x="399986" y="640516"/>
                    </a:lnTo>
                    <a:lnTo>
                      <a:pt x="399986" y="642133"/>
                    </a:lnTo>
                    <a:lnTo>
                      <a:pt x="398448" y="642133"/>
                    </a:lnTo>
                    <a:lnTo>
                      <a:pt x="396909" y="642133"/>
                    </a:lnTo>
                    <a:lnTo>
                      <a:pt x="381527" y="646176"/>
                    </a:lnTo>
                    <a:lnTo>
                      <a:pt x="407677" y="671246"/>
                    </a:lnTo>
                    <a:lnTo>
                      <a:pt x="407677" y="671246"/>
                    </a:lnTo>
                    <a:lnTo>
                      <a:pt x="409985" y="672863"/>
                    </a:lnTo>
                    <a:lnTo>
                      <a:pt x="412292" y="674480"/>
                    </a:lnTo>
                    <a:lnTo>
                      <a:pt x="409985" y="676098"/>
                    </a:lnTo>
                    <a:lnTo>
                      <a:pt x="407677" y="677715"/>
                    </a:lnTo>
                    <a:lnTo>
                      <a:pt x="298460" y="732706"/>
                    </a:lnTo>
                    <a:lnTo>
                      <a:pt x="298460" y="732706"/>
                    </a:lnTo>
                    <a:lnTo>
                      <a:pt x="297691" y="733514"/>
                    </a:lnTo>
                    <a:lnTo>
                      <a:pt x="296922" y="734323"/>
                    </a:lnTo>
                    <a:lnTo>
                      <a:pt x="296153" y="733514"/>
                    </a:lnTo>
                    <a:lnTo>
                      <a:pt x="295384" y="732706"/>
                    </a:lnTo>
                    <a:lnTo>
                      <a:pt x="232315" y="691463"/>
                    </a:lnTo>
                    <a:lnTo>
                      <a:pt x="230777" y="690654"/>
                    </a:lnTo>
                    <a:lnTo>
                      <a:pt x="229238" y="689846"/>
                    </a:lnTo>
                    <a:lnTo>
                      <a:pt x="230007" y="688228"/>
                    </a:lnTo>
                    <a:lnTo>
                      <a:pt x="231546" y="683376"/>
                    </a:lnTo>
                    <a:lnTo>
                      <a:pt x="231546" y="68337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6" name="Полилиния: фигура 175">
                <a:extLst>
                  <a:ext uri="{FF2B5EF4-FFF2-40B4-BE49-F238E27FC236}">
                    <a16:creationId xmlns:a16="http://schemas.microsoft.com/office/drawing/2014/main" xmlns="" id="{7FF2F142-06F6-4134-B81D-FA7702363C63}"/>
                  </a:ext>
                </a:extLst>
              </p:cNvPr>
              <p:cNvSpPr/>
              <p:nvPr/>
            </p:nvSpPr>
            <p:spPr>
              <a:xfrm>
                <a:off x="11131247" y="2791181"/>
                <a:ext cx="176901" cy="137476"/>
              </a:xfrm>
              <a:custGeom>
                <a:avLst/>
                <a:gdLst>
                  <a:gd name="connsiteX0" fmla="*/ 13881 w 176900"/>
                  <a:gd name="connsiteY0" fmla="*/ 72820 h 137476"/>
                  <a:gd name="connsiteX1" fmla="*/ 4651 w 176900"/>
                  <a:gd name="connsiteY1" fmla="*/ 97889 h 137476"/>
                  <a:gd name="connsiteX2" fmla="*/ 67720 w 176900"/>
                  <a:gd name="connsiteY2" fmla="*/ 139132 h 137476"/>
                  <a:gd name="connsiteX3" fmla="*/ 176937 w 176900"/>
                  <a:gd name="connsiteY3" fmla="*/ 84141 h 137476"/>
                  <a:gd name="connsiteX4" fmla="*/ 176937 w 176900"/>
                  <a:gd name="connsiteY4" fmla="*/ 84141 h 137476"/>
                  <a:gd name="connsiteX5" fmla="*/ 176937 w 176900"/>
                  <a:gd name="connsiteY5" fmla="*/ 84141 h 137476"/>
                  <a:gd name="connsiteX6" fmla="*/ 147710 w 176900"/>
                  <a:gd name="connsiteY6" fmla="*/ 55837 h 137476"/>
                  <a:gd name="connsiteX7" fmla="*/ 145403 w 176900"/>
                  <a:gd name="connsiteY7" fmla="*/ 53412 h 137476"/>
                  <a:gd name="connsiteX8" fmla="*/ 148479 w 176900"/>
                  <a:gd name="connsiteY8" fmla="*/ 52603 h 137476"/>
                  <a:gd name="connsiteX9" fmla="*/ 167708 w 176900"/>
                  <a:gd name="connsiteY9" fmla="*/ 47751 h 137476"/>
                  <a:gd name="connsiteX10" fmla="*/ 171553 w 176900"/>
                  <a:gd name="connsiteY10" fmla="*/ 25916 h 137476"/>
                  <a:gd name="connsiteX11" fmla="*/ 140019 w 176900"/>
                  <a:gd name="connsiteY11" fmla="*/ 4890 h 137476"/>
                  <a:gd name="connsiteX12" fmla="*/ 113868 w 176900"/>
                  <a:gd name="connsiteY12" fmla="*/ 10551 h 137476"/>
                  <a:gd name="connsiteX13" fmla="*/ 100024 w 176900"/>
                  <a:gd name="connsiteY13" fmla="*/ 44516 h 137476"/>
                  <a:gd name="connsiteX14" fmla="*/ 99255 w 176900"/>
                  <a:gd name="connsiteY14" fmla="*/ 46942 h 137476"/>
                  <a:gd name="connsiteX15" fmla="*/ 97717 w 176900"/>
                  <a:gd name="connsiteY15" fmla="*/ 44516 h 137476"/>
                  <a:gd name="connsiteX16" fmla="*/ 83872 w 176900"/>
                  <a:gd name="connsiteY16" fmla="*/ 31577 h 137476"/>
                  <a:gd name="connsiteX17" fmla="*/ 68489 w 176900"/>
                  <a:gd name="connsiteY17" fmla="*/ 64733 h 137476"/>
                  <a:gd name="connsiteX18" fmla="*/ 67720 w 176900"/>
                  <a:gd name="connsiteY18" fmla="*/ 66350 h 137476"/>
                  <a:gd name="connsiteX19" fmla="*/ 66951 w 176900"/>
                  <a:gd name="connsiteY19" fmla="*/ 66350 h 137476"/>
                  <a:gd name="connsiteX20" fmla="*/ 13881 w 176900"/>
                  <a:gd name="connsiteY20" fmla="*/ 72820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900" h="137476">
                    <a:moveTo>
                      <a:pt x="13881" y="72820"/>
                    </a:moveTo>
                    <a:lnTo>
                      <a:pt x="4651" y="97889"/>
                    </a:lnTo>
                    <a:lnTo>
                      <a:pt x="67720" y="139132"/>
                    </a:lnTo>
                    <a:lnTo>
                      <a:pt x="176937" y="84141"/>
                    </a:lnTo>
                    <a:lnTo>
                      <a:pt x="176937" y="84141"/>
                    </a:lnTo>
                    <a:lnTo>
                      <a:pt x="176937" y="84141"/>
                    </a:lnTo>
                    <a:lnTo>
                      <a:pt x="147710" y="55837"/>
                    </a:lnTo>
                    <a:lnTo>
                      <a:pt x="145403" y="53412"/>
                    </a:lnTo>
                    <a:lnTo>
                      <a:pt x="148479" y="52603"/>
                    </a:lnTo>
                    <a:lnTo>
                      <a:pt x="167708" y="47751"/>
                    </a:lnTo>
                    <a:lnTo>
                      <a:pt x="171553" y="25916"/>
                    </a:lnTo>
                    <a:lnTo>
                      <a:pt x="140019" y="4890"/>
                    </a:lnTo>
                    <a:lnTo>
                      <a:pt x="113868" y="10551"/>
                    </a:lnTo>
                    <a:lnTo>
                      <a:pt x="100024" y="44516"/>
                    </a:lnTo>
                    <a:lnTo>
                      <a:pt x="99255" y="46942"/>
                    </a:lnTo>
                    <a:lnTo>
                      <a:pt x="97717" y="44516"/>
                    </a:lnTo>
                    <a:lnTo>
                      <a:pt x="83872" y="31577"/>
                    </a:lnTo>
                    <a:lnTo>
                      <a:pt x="68489" y="64733"/>
                    </a:lnTo>
                    <a:lnTo>
                      <a:pt x="67720" y="66350"/>
                    </a:lnTo>
                    <a:lnTo>
                      <a:pt x="66951" y="66350"/>
                    </a:lnTo>
                    <a:lnTo>
                      <a:pt x="13881" y="7282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7" name="Полилиния: фигура 176">
                <a:extLst>
                  <a:ext uri="{FF2B5EF4-FFF2-40B4-BE49-F238E27FC236}">
                    <a16:creationId xmlns:a16="http://schemas.microsoft.com/office/drawing/2014/main" xmlns="" id="{10BC2E09-6ADC-45D9-8E1F-33C3A59D2EF9}"/>
                  </a:ext>
                </a:extLst>
              </p:cNvPr>
              <p:cNvSpPr/>
              <p:nvPr/>
            </p:nvSpPr>
            <p:spPr>
              <a:xfrm>
                <a:off x="9849103" y="574579"/>
                <a:ext cx="969108" cy="2296661"/>
              </a:xfrm>
              <a:custGeom>
                <a:avLst/>
                <a:gdLst>
                  <a:gd name="connsiteX0" fmla="*/ 905306 w 969107"/>
                  <a:gd name="connsiteY0" fmla="*/ 1208212 h 2296661"/>
                  <a:gd name="connsiteX1" fmla="*/ 903768 w 969107"/>
                  <a:gd name="connsiteY1" fmla="*/ 1209020 h 2296661"/>
                  <a:gd name="connsiteX2" fmla="*/ 902999 w 969107"/>
                  <a:gd name="connsiteY2" fmla="*/ 1208212 h 2296661"/>
                  <a:gd name="connsiteX3" fmla="*/ 882232 w 969107"/>
                  <a:gd name="connsiteY3" fmla="*/ 1191229 h 2296661"/>
                  <a:gd name="connsiteX4" fmla="*/ 831469 w 969107"/>
                  <a:gd name="connsiteY4" fmla="*/ 1191229 h 2296661"/>
                  <a:gd name="connsiteX5" fmla="*/ 832239 w 969107"/>
                  <a:gd name="connsiteY5" fmla="*/ 1188803 h 2296661"/>
                  <a:gd name="connsiteX6" fmla="*/ 835315 w 969107"/>
                  <a:gd name="connsiteY6" fmla="*/ 1160499 h 2296661"/>
                  <a:gd name="connsiteX7" fmla="*/ 835315 w 969107"/>
                  <a:gd name="connsiteY7" fmla="*/ 1159691 h 2296661"/>
                  <a:gd name="connsiteX8" fmla="*/ 835315 w 969107"/>
                  <a:gd name="connsiteY8" fmla="*/ 1158882 h 2296661"/>
                  <a:gd name="connsiteX9" fmla="*/ 864542 w 969107"/>
                  <a:gd name="connsiteY9" fmla="*/ 1122491 h 2296661"/>
                  <a:gd name="connsiteX10" fmla="*/ 873002 w 969107"/>
                  <a:gd name="connsiteY10" fmla="*/ 1098231 h 2296661"/>
                  <a:gd name="connsiteX11" fmla="*/ 853774 w 969107"/>
                  <a:gd name="connsiteY11" fmla="*/ 1084483 h 2296661"/>
                  <a:gd name="connsiteX12" fmla="*/ 853005 w 969107"/>
                  <a:gd name="connsiteY12" fmla="*/ 1084483 h 2296661"/>
                  <a:gd name="connsiteX13" fmla="*/ 853005 w 969107"/>
                  <a:gd name="connsiteY13" fmla="*/ 1056988 h 2296661"/>
                  <a:gd name="connsiteX14" fmla="*/ 836853 w 969107"/>
                  <a:gd name="connsiteY14" fmla="*/ 1037579 h 2296661"/>
                  <a:gd name="connsiteX15" fmla="*/ 836084 w 969107"/>
                  <a:gd name="connsiteY15" fmla="*/ 1037579 h 2296661"/>
                  <a:gd name="connsiteX16" fmla="*/ 836853 w 969107"/>
                  <a:gd name="connsiteY16" fmla="*/ 1035962 h 2296661"/>
                  <a:gd name="connsiteX17" fmla="*/ 843776 w 969107"/>
                  <a:gd name="connsiteY17" fmla="*/ 998763 h 2296661"/>
                  <a:gd name="connsiteX18" fmla="*/ 825316 w 969107"/>
                  <a:gd name="connsiteY18" fmla="*/ 983398 h 2296661"/>
                  <a:gd name="connsiteX19" fmla="*/ 823009 w 969107"/>
                  <a:gd name="connsiteY19" fmla="*/ 982589 h 2296661"/>
                  <a:gd name="connsiteX20" fmla="*/ 824547 w 969107"/>
                  <a:gd name="connsiteY20" fmla="*/ 980972 h 2296661"/>
                  <a:gd name="connsiteX21" fmla="*/ 853005 w 969107"/>
                  <a:gd name="connsiteY21" fmla="*/ 947816 h 2296661"/>
                  <a:gd name="connsiteX22" fmla="*/ 843006 w 969107"/>
                  <a:gd name="connsiteY22" fmla="*/ 807105 h 2296661"/>
                  <a:gd name="connsiteX23" fmla="*/ 809165 w 969107"/>
                  <a:gd name="connsiteY23" fmla="*/ 753732 h 2296661"/>
                  <a:gd name="connsiteX24" fmla="*/ 826085 w 969107"/>
                  <a:gd name="connsiteY24" fmla="*/ 744836 h 2296661"/>
                  <a:gd name="connsiteX25" fmla="*/ 866080 w 969107"/>
                  <a:gd name="connsiteY25" fmla="*/ 710063 h 2296661"/>
                  <a:gd name="connsiteX26" fmla="*/ 866850 w 969107"/>
                  <a:gd name="connsiteY26" fmla="*/ 709254 h 2296661"/>
                  <a:gd name="connsiteX27" fmla="*/ 867618 w 969107"/>
                  <a:gd name="connsiteY27" fmla="*/ 710063 h 2296661"/>
                  <a:gd name="connsiteX28" fmla="*/ 891462 w 969107"/>
                  <a:gd name="connsiteY28" fmla="*/ 712489 h 2296661"/>
                  <a:gd name="connsiteX29" fmla="*/ 899922 w 969107"/>
                  <a:gd name="connsiteY29" fmla="*/ 668820 h 2296661"/>
                  <a:gd name="connsiteX30" fmla="*/ 899922 w 969107"/>
                  <a:gd name="connsiteY30" fmla="*/ 668820 h 2296661"/>
                  <a:gd name="connsiteX31" fmla="*/ 899922 w 969107"/>
                  <a:gd name="connsiteY31" fmla="*/ 668011 h 2296661"/>
                  <a:gd name="connsiteX32" fmla="*/ 911459 w 969107"/>
                  <a:gd name="connsiteY32" fmla="*/ 649411 h 2296661"/>
                  <a:gd name="connsiteX33" fmla="*/ 914536 w 969107"/>
                  <a:gd name="connsiteY33" fmla="*/ 625151 h 2296661"/>
                  <a:gd name="connsiteX34" fmla="*/ 914536 w 969107"/>
                  <a:gd name="connsiteY34" fmla="*/ 624342 h 2296661"/>
                  <a:gd name="connsiteX35" fmla="*/ 915305 w 969107"/>
                  <a:gd name="connsiteY35" fmla="*/ 623533 h 2296661"/>
                  <a:gd name="connsiteX36" fmla="*/ 964529 w 969107"/>
                  <a:gd name="connsiteY36" fmla="*/ 583099 h 2296661"/>
                  <a:gd name="connsiteX37" fmla="*/ 943763 w 969107"/>
                  <a:gd name="connsiteY37" fmla="*/ 556413 h 2296661"/>
                  <a:gd name="connsiteX38" fmla="*/ 942994 w 969107"/>
                  <a:gd name="connsiteY38" fmla="*/ 555604 h 2296661"/>
                  <a:gd name="connsiteX39" fmla="*/ 942994 w 969107"/>
                  <a:gd name="connsiteY39" fmla="*/ 512744 h 2296661"/>
                  <a:gd name="connsiteX40" fmla="*/ 899922 w 969107"/>
                  <a:gd name="connsiteY40" fmla="*/ 448858 h 2296661"/>
                  <a:gd name="connsiteX41" fmla="*/ 899922 w 969107"/>
                  <a:gd name="connsiteY41" fmla="*/ 448858 h 2296661"/>
                  <a:gd name="connsiteX42" fmla="*/ 899922 w 969107"/>
                  <a:gd name="connsiteY42" fmla="*/ 448858 h 2296661"/>
                  <a:gd name="connsiteX43" fmla="*/ 893769 w 969107"/>
                  <a:gd name="connsiteY43" fmla="*/ 415702 h 2296661"/>
                  <a:gd name="connsiteX44" fmla="*/ 880694 w 969107"/>
                  <a:gd name="connsiteY44" fmla="*/ 397911 h 2296661"/>
                  <a:gd name="connsiteX45" fmla="*/ 879925 w 969107"/>
                  <a:gd name="connsiteY45" fmla="*/ 397102 h 2296661"/>
                  <a:gd name="connsiteX46" fmla="*/ 880694 w 969107"/>
                  <a:gd name="connsiteY46" fmla="*/ 396293 h 2296661"/>
                  <a:gd name="connsiteX47" fmla="*/ 881463 w 969107"/>
                  <a:gd name="connsiteY47" fmla="*/ 377694 h 2296661"/>
                  <a:gd name="connsiteX48" fmla="*/ 855313 w 969107"/>
                  <a:gd name="connsiteY48" fmla="*/ 391441 h 2296661"/>
                  <a:gd name="connsiteX49" fmla="*/ 825316 w 969107"/>
                  <a:gd name="connsiteY49" fmla="*/ 415702 h 2296661"/>
                  <a:gd name="connsiteX50" fmla="*/ 783783 w 969107"/>
                  <a:gd name="connsiteY50" fmla="*/ 428641 h 2296661"/>
                  <a:gd name="connsiteX51" fmla="*/ 767631 w 969107"/>
                  <a:gd name="connsiteY51" fmla="*/ 457753 h 2296661"/>
                  <a:gd name="connsiteX52" fmla="*/ 769170 w 969107"/>
                  <a:gd name="connsiteY52" fmla="*/ 415702 h 2296661"/>
                  <a:gd name="connsiteX53" fmla="*/ 852236 w 969107"/>
                  <a:gd name="connsiteY53" fmla="*/ 325129 h 2296661"/>
                  <a:gd name="connsiteX54" fmla="*/ 898384 w 969107"/>
                  <a:gd name="connsiteY54" fmla="*/ 237791 h 2296661"/>
                  <a:gd name="connsiteX55" fmla="*/ 919920 w 969107"/>
                  <a:gd name="connsiteY55" fmla="*/ 159349 h 2296661"/>
                  <a:gd name="connsiteX56" fmla="*/ 855313 w 969107"/>
                  <a:gd name="connsiteY56" fmla="*/ 82524 h 2296661"/>
                  <a:gd name="connsiteX57" fmla="*/ 795320 w 969107"/>
                  <a:gd name="connsiteY57" fmla="*/ 80098 h 2296661"/>
                  <a:gd name="connsiteX58" fmla="*/ 773784 w 969107"/>
                  <a:gd name="connsiteY58" fmla="*/ 111637 h 2296661"/>
                  <a:gd name="connsiteX59" fmla="*/ 749941 w 969107"/>
                  <a:gd name="connsiteY59" fmla="*/ 116489 h 2296661"/>
                  <a:gd name="connsiteX60" fmla="*/ 767631 w 969107"/>
                  <a:gd name="connsiteY60" fmla="*/ 62307 h 2296661"/>
                  <a:gd name="connsiteX61" fmla="*/ 718407 w 969107"/>
                  <a:gd name="connsiteY61" fmla="*/ 55838 h 2296661"/>
                  <a:gd name="connsiteX62" fmla="*/ 734559 w 969107"/>
                  <a:gd name="connsiteY62" fmla="*/ 31577 h 2296661"/>
                  <a:gd name="connsiteX63" fmla="*/ 704562 w 969107"/>
                  <a:gd name="connsiteY63" fmla="*/ 4890 h 2296661"/>
                  <a:gd name="connsiteX64" fmla="*/ 677643 w 969107"/>
                  <a:gd name="connsiteY64" fmla="*/ 16212 h 2296661"/>
                  <a:gd name="connsiteX65" fmla="*/ 634571 w 969107"/>
                  <a:gd name="connsiteY65" fmla="*/ 83333 h 2296661"/>
                  <a:gd name="connsiteX66" fmla="*/ 644570 w 969107"/>
                  <a:gd name="connsiteY66" fmla="*/ 123767 h 2296661"/>
                  <a:gd name="connsiteX67" fmla="*/ 598422 w 969107"/>
                  <a:gd name="connsiteY67" fmla="*/ 127002 h 2296661"/>
                  <a:gd name="connsiteX68" fmla="*/ 599191 w 969107"/>
                  <a:gd name="connsiteY68" fmla="*/ 139132 h 2296661"/>
                  <a:gd name="connsiteX69" fmla="*/ 616112 w 969107"/>
                  <a:gd name="connsiteY69" fmla="*/ 165819 h 2296661"/>
                  <a:gd name="connsiteX70" fmla="*/ 583039 w 969107"/>
                  <a:gd name="connsiteY70" fmla="*/ 158540 h 2296661"/>
                  <a:gd name="connsiteX71" fmla="*/ 566118 w 969107"/>
                  <a:gd name="connsiteY71" fmla="*/ 175523 h 2296661"/>
                  <a:gd name="connsiteX72" fmla="*/ 527662 w 969107"/>
                  <a:gd name="connsiteY72" fmla="*/ 168245 h 2296661"/>
                  <a:gd name="connsiteX73" fmla="*/ 523047 w 969107"/>
                  <a:gd name="connsiteY73" fmla="*/ 149645 h 2296661"/>
                  <a:gd name="connsiteX74" fmla="*/ 468438 w 969107"/>
                  <a:gd name="connsiteY74" fmla="*/ 151262 h 2296661"/>
                  <a:gd name="connsiteX75" fmla="*/ 469977 w 969107"/>
                  <a:gd name="connsiteY75" fmla="*/ 183610 h 2296661"/>
                  <a:gd name="connsiteX76" fmla="*/ 404601 w 969107"/>
                  <a:gd name="connsiteY76" fmla="*/ 193314 h 2296661"/>
                  <a:gd name="connsiteX77" fmla="*/ 359991 w 969107"/>
                  <a:gd name="connsiteY77" fmla="*/ 230513 h 2296661"/>
                  <a:gd name="connsiteX78" fmla="*/ 326149 w 969107"/>
                  <a:gd name="connsiteY78" fmla="*/ 231322 h 2296661"/>
                  <a:gd name="connsiteX79" fmla="*/ 300768 w 969107"/>
                  <a:gd name="connsiteY79" fmla="*/ 254774 h 2296661"/>
                  <a:gd name="connsiteX80" fmla="*/ 290000 w 969107"/>
                  <a:gd name="connsiteY80" fmla="*/ 301677 h 2296661"/>
                  <a:gd name="connsiteX81" fmla="*/ 310766 w 969107"/>
                  <a:gd name="connsiteY81" fmla="*/ 342112 h 2296661"/>
                  <a:gd name="connsiteX82" fmla="*/ 279232 w 969107"/>
                  <a:gd name="connsiteY82" fmla="*/ 350198 h 2296661"/>
                  <a:gd name="connsiteX83" fmla="*/ 193858 w 969107"/>
                  <a:gd name="connsiteY83" fmla="*/ 335642 h 2296661"/>
                  <a:gd name="connsiteX84" fmla="*/ 144633 w 969107"/>
                  <a:gd name="connsiteY84" fmla="*/ 334833 h 2296661"/>
                  <a:gd name="connsiteX85" fmla="*/ 129251 w 969107"/>
                  <a:gd name="connsiteY85" fmla="*/ 363137 h 2296661"/>
                  <a:gd name="connsiteX86" fmla="*/ 127713 w 969107"/>
                  <a:gd name="connsiteY86" fmla="*/ 436727 h 2296661"/>
                  <a:gd name="connsiteX87" fmla="*/ 158478 w 969107"/>
                  <a:gd name="connsiteY87" fmla="*/ 469075 h 2296661"/>
                  <a:gd name="connsiteX88" fmla="*/ 173861 w 969107"/>
                  <a:gd name="connsiteY88" fmla="*/ 505466 h 2296661"/>
                  <a:gd name="connsiteX89" fmla="*/ 130789 w 969107"/>
                  <a:gd name="connsiteY89" fmla="*/ 505466 h 2296661"/>
                  <a:gd name="connsiteX90" fmla="*/ 93102 w 969107"/>
                  <a:gd name="connsiteY90" fmla="*/ 432684 h 2296661"/>
                  <a:gd name="connsiteX91" fmla="*/ 66182 w 969107"/>
                  <a:gd name="connsiteY91" fmla="*/ 434302 h 2296661"/>
                  <a:gd name="connsiteX92" fmla="*/ 66182 w 969107"/>
                  <a:gd name="connsiteY92" fmla="*/ 438345 h 2296661"/>
                  <a:gd name="connsiteX93" fmla="*/ 90025 w 969107"/>
                  <a:gd name="connsiteY93" fmla="*/ 490909 h 2296661"/>
                  <a:gd name="connsiteX94" fmla="*/ 90794 w 969107"/>
                  <a:gd name="connsiteY94" fmla="*/ 493335 h 2296661"/>
                  <a:gd name="connsiteX95" fmla="*/ 88487 w 969107"/>
                  <a:gd name="connsiteY95" fmla="*/ 494144 h 2296661"/>
                  <a:gd name="connsiteX96" fmla="*/ 63105 w 969107"/>
                  <a:gd name="connsiteY96" fmla="*/ 498187 h 2296661"/>
                  <a:gd name="connsiteX97" fmla="*/ 57721 w 969107"/>
                  <a:gd name="connsiteY97" fmla="*/ 531344 h 2296661"/>
                  <a:gd name="connsiteX98" fmla="*/ 80795 w 969107"/>
                  <a:gd name="connsiteY98" fmla="*/ 583908 h 2296661"/>
                  <a:gd name="connsiteX99" fmla="*/ 81565 w 969107"/>
                  <a:gd name="connsiteY99" fmla="*/ 584717 h 2296661"/>
                  <a:gd name="connsiteX100" fmla="*/ 81565 w 969107"/>
                  <a:gd name="connsiteY100" fmla="*/ 584717 h 2296661"/>
                  <a:gd name="connsiteX101" fmla="*/ 75411 w 969107"/>
                  <a:gd name="connsiteY101" fmla="*/ 609786 h 2296661"/>
                  <a:gd name="connsiteX102" fmla="*/ 75411 w 969107"/>
                  <a:gd name="connsiteY102" fmla="*/ 611403 h 2296661"/>
                  <a:gd name="connsiteX103" fmla="*/ 73873 w 969107"/>
                  <a:gd name="connsiteY103" fmla="*/ 611403 h 2296661"/>
                  <a:gd name="connsiteX104" fmla="*/ 18496 w 969107"/>
                  <a:gd name="connsiteY104" fmla="*/ 638090 h 2296661"/>
                  <a:gd name="connsiteX105" fmla="*/ 11573 w 969107"/>
                  <a:gd name="connsiteY105" fmla="*/ 667202 h 2296661"/>
                  <a:gd name="connsiteX106" fmla="*/ 47723 w 969107"/>
                  <a:gd name="connsiteY106" fmla="*/ 718149 h 2296661"/>
                  <a:gd name="connsiteX107" fmla="*/ 88487 w 969107"/>
                  <a:gd name="connsiteY107" fmla="*/ 728662 h 2296661"/>
                  <a:gd name="connsiteX108" fmla="*/ 90025 w 969107"/>
                  <a:gd name="connsiteY108" fmla="*/ 728662 h 2296661"/>
                  <a:gd name="connsiteX109" fmla="*/ 90025 w 969107"/>
                  <a:gd name="connsiteY109" fmla="*/ 730280 h 2296661"/>
                  <a:gd name="connsiteX110" fmla="*/ 99255 w 969107"/>
                  <a:gd name="connsiteY110" fmla="*/ 784461 h 2296661"/>
                  <a:gd name="connsiteX111" fmla="*/ 96947 w 969107"/>
                  <a:gd name="connsiteY111" fmla="*/ 790931 h 2296661"/>
                  <a:gd name="connsiteX112" fmla="*/ 96947 w 969107"/>
                  <a:gd name="connsiteY112" fmla="*/ 790931 h 2296661"/>
                  <a:gd name="connsiteX113" fmla="*/ 82334 w 969107"/>
                  <a:gd name="connsiteY113" fmla="*/ 829748 h 2296661"/>
                  <a:gd name="connsiteX114" fmla="*/ 81565 w 969107"/>
                  <a:gd name="connsiteY114" fmla="*/ 831365 h 2296661"/>
                  <a:gd name="connsiteX115" fmla="*/ 80795 w 969107"/>
                  <a:gd name="connsiteY115" fmla="*/ 831365 h 2296661"/>
                  <a:gd name="connsiteX116" fmla="*/ 43108 w 969107"/>
                  <a:gd name="connsiteY116" fmla="*/ 841878 h 2296661"/>
                  <a:gd name="connsiteX117" fmla="*/ 54645 w 969107"/>
                  <a:gd name="connsiteY117" fmla="*/ 870182 h 2296661"/>
                  <a:gd name="connsiteX118" fmla="*/ 54645 w 969107"/>
                  <a:gd name="connsiteY118" fmla="*/ 870991 h 2296661"/>
                  <a:gd name="connsiteX119" fmla="*/ 54645 w 969107"/>
                  <a:gd name="connsiteY119" fmla="*/ 871799 h 2296661"/>
                  <a:gd name="connsiteX120" fmla="*/ 42339 w 969107"/>
                  <a:gd name="connsiteY120" fmla="*/ 908999 h 2296661"/>
                  <a:gd name="connsiteX121" fmla="*/ 72335 w 969107"/>
                  <a:gd name="connsiteY121" fmla="*/ 950242 h 2296661"/>
                  <a:gd name="connsiteX122" fmla="*/ 73104 w 969107"/>
                  <a:gd name="connsiteY122" fmla="*/ 951050 h 2296661"/>
                  <a:gd name="connsiteX123" fmla="*/ 73104 w 969107"/>
                  <a:gd name="connsiteY123" fmla="*/ 951859 h 2296661"/>
                  <a:gd name="connsiteX124" fmla="*/ 65413 w 969107"/>
                  <a:gd name="connsiteY124" fmla="*/ 1026258 h 2296661"/>
                  <a:gd name="connsiteX125" fmla="*/ 89256 w 969107"/>
                  <a:gd name="connsiteY125" fmla="*/ 1061031 h 2296661"/>
                  <a:gd name="connsiteX126" fmla="*/ 90025 w 969107"/>
                  <a:gd name="connsiteY126" fmla="*/ 1061840 h 2296661"/>
                  <a:gd name="connsiteX127" fmla="*/ 90025 w 969107"/>
                  <a:gd name="connsiteY127" fmla="*/ 1062649 h 2296661"/>
                  <a:gd name="connsiteX128" fmla="*/ 80795 w 969107"/>
                  <a:gd name="connsiteY128" fmla="*/ 1116022 h 2296661"/>
                  <a:gd name="connsiteX129" fmla="*/ 116945 w 969107"/>
                  <a:gd name="connsiteY129" fmla="*/ 1144326 h 2296661"/>
                  <a:gd name="connsiteX130" fmla="*/ 116945 w 969107"/>
                  <a:gd name="connsiteY130" fmla="*/ 1145134 h 2296661"/>
                  <a:gd name="connsiteX131" fmla="*/ 117714 w 969107"/>
                  <a:gd name="connsiteY131" fmla="*/ 1145943 h 2296661"/>
                  <a:gd name="connsiteX132" fmla="*/ 123098 w 969107"/>
                  <a:gd name="connsiteY132" fmla="*/ 1183951 h 2296661"/>
                  <a:gd name="connsiteX133" fmla="*/ 123867 w 969107"/>
                  <a:gd name="connsiteY133" fmla="*/ 1184760 h 2296661"/>
                  <a:gd name="connsiteX134" fmla="*/ 123098 w 969107"/>
                  <a:gd name="connsiteY134" fmla="*/ 1185569 h 2296661"/>
                  <a:gd name="connsiteX135" fmla="*/ 91563 w 969107"/>
                  <a:gd name="connsiteY135" fmla="*/ 1231664 h 2296661"/>
                  <a:gd name="connsiteX136" fmla="*/ 88487 w 969107"/>
                  <a:gd name="connsiteY136" fmla="*/ 1272906 h 2296661"/>
                  <a:gd name="connsiteX137" fmla="*/ 88487 w 969107"/>
                  <a:gd name="connsiteY137" fmla="*/ 1273715 h 2296661"/>
                  <a:gd name="connsiteX138" fmla="*/ 87718 w 969107"/>
                  <a:gd name="connsiteY138" fmla="*/ 1273715 h 2296661"/>
                  <a:gd name="connsiteX139" fmla="*/ 39262 w 969107"/>
                  <a:gd name="connsiteY139" fmla="*/ 1339218 h 2296661"/>
                  <a:gd name="connsiteX140" fmla="*/ 39262 w 969107"/>
                  <a:gd name="connsiteY140" fmla="*/ 1390974 h 2296661"/>
                  <a:gd name="connsiteX141" fmla="*/ 79257 w 969107"/>
                  <a:gd name="connsiteY141" fmla="*/ 1414426 h 2296661"/>
                  <a:gd name="connsiteX142" fmla="*/ 80026 w 969107"/>
                  <a:gd name="connsiteY142" fmla="*/ 1416043 h 2296661"/>
                  <a:gd name="connsiteX143" fmla="*/ 80026 w 969107"/>
                  <a:gd name="connsiteY143" fmla="*/ 1416852 h 2296661"/>
                  <a:gd name="connsiteX144" fmla="*/ 72335 w 969107"/>
                  <a:gd name="connsiteY144" fmla="*/ 1436260 h 2296661"/>
                  <a:gd name="connsiteX145" fmla="*/ 72335 w 969107"/>
                  <a:gd name="connsiteY145" fmla="*/ 1437069 h 2296661"/>
                  <a:gd name="connsiteX146" fmla="*/ 71566 w 969107"/>
                  <a:gd name="connsiteY146" fmla="*/ 1437878 h 2296661"/>
                  <a:gd name="connsiteX147" fmla="*/ 35417 w 969107"/>
                  <a:gd name="connsiteY147" fmla="*/ 1454052 h 2296661"/>
                  <a:gd name="connsiteX148" fmla="*/ 35417 w 969107"/>
                  <a:gd name="connsiteY148" fmla="*/ 1454052 h 2296661"/>
                  <a:gd name="connsiteX149" fmla="*/ 35417 w 969107"/>
                  <a:gd name="connsiteY149" fmla="*/ 1454052 h 2296661"/>
                  <a:gd name="connsiteX150" fmla="*/ 4651 w 969107"/>
                  <a:gd name="connsiteY150" fmla="*/ 1458095 h 2296661"/>
                  <a:gd name="connsiteX151" fmla="*/ 17726 w 969107"/>
                  <a:gd name="connsiteY151" fmla="*/ 1507425 h 2296661"/>
                  <a:gd name="connsiteX152" fmla="*/ 17726 w 969107"/>
                  <a:gd name="connsiteY152" fmla="*/ 1508233 h 2296661"/>
                  <a:gd name="connsiteX153" fmla="*/ 17726 w 969107"/>
                  <a:gd name="connsiteY153" fmla="*/ 1509042 h 2296661"/>
                  <a:gd name="connsiteX154" fmla="*/ 4651 w 969107"/>
                  <a:gd name="connsiteY154" fmla="*/ 1526024 h 2296661"/>
                  <a:gd name="connsiteX155" fmla="*/ 4651 w 969107"/>
                  <a:gd name="connsiteY155" fmla="*/ 1551902 h 2296661"/>
                  <a:gd name="connsiteX156" fmla="*/ 100793 w 969107"/>
                  <a:gd name="connsiteY156" fmla="*/ 1568076 h 2296661"/>
                  <a:gd name="connsiteX157" fmla="*/ 101562 w 969107"/>
                  <a:gd name="connsiteY157" fmla="*/ 1568076 h 2296661"/>
                  <a:gd name="connsiteX158" fmla="*/ 101562 w 969107"/>
                  <a:gd name="connsiteY158" fmla="*/ 1568885 h 2296661"/>
                  <a:gd name="connsiteX159" fmla="*/ 130020 w 969107"/>
                  <a:gd name="connsiteY159" fmla="*/ 1629536 h 2296661"/>
                  <a:gd name="connsiteX160" fmla="*/ 156170 w 969107"/>
                  <a:gd name="connsiteY160" fmla="*/ 1633579 h 2296661"/>
                  <a:gd name="connsiteX161" fmla="*/ 157709 w 969107"/>
                  <a:gd name="connsiteY161" fmla="*/ 1633579 h 2296661"/>
                  <a:gd name="connsiteX162" fmla="*/ 157709 w 969107"/>
                  <a:gd name="connsiteY162" fmla="*/ 1635197 h 2296661"/>
                  <a:gd name="connsiteX163" fmla="*/ 156170 w 969107"/>
                  <a:gd name="connsiteY163" fmla="*/ 1658648 h 2296661"/>
                  <a:gd name="connsiteX164" fmla="*/ 156170 w 969107"/>
                  <a:gd name="connsiteY164" fmla="*/ 1659457 h 2296661"/>
                  <a:gd name="connsiteX165" fmla="*/ 155401 w 969107"/>
                  <a:gd name="connsiteY165" fmla="*/ 1659457 h 2296661"/>
                  <a:gd name="connsiteX166" fmla="*/ 116945 w 969107"/>
                  <a:gd name="connsiteY166" fmla="*/ 1694230 h 2296661"/>
                  <a:gd name="connsiteX167" fmla="*/ 120790 w 969107"/>
                  <a:gd name="connsiteY167" fmla="*/ 1722534 h 2296661"/>
                  <a:gd name="connsiteX168" fmla="*/ 141557 w 969107"/>
                  <a:gd name="connsiteY168" fmla="*/ 1745178 h 2296661"/>
                  <a:gd name="connsiteX169" fmla="*/ 173091 w 969107"/>
                  <a:gd name="connsiteY169" fmla="*/ 1755690 h 2296661"/>
                  <a:gd name="connsiteX170" fmla="*/ 174630 w 969107"/>
                  <a:gd name="connsiteY170" fmla="*/ 1755690 h 2296661"/>
                  <a:gd name="connsiteX171" fmla="*/ 174630 w 969107"/>
                  <a:gd name="connsiteY171" fmla="*/ 1758116 h 2296661"/>
                  <a:gd name="connsiteX172" fmla="*/ 169246 w 969107"/>
                  <a:gd name="connsiteY172" fmla="*/ 1777525 h 2296661"/>
                  <a:gd name="connsiteX173" fmla="*/ 169246 w 969107"/>
                  <a:gd name="connsiteY173" fmla="*/ 1778334 h 2296661"/>
                  <a:gd name="connsiteX174" fmla="*/ 168477 w 969107"/>
                  <a:gd name="connsiteY174" fmla="*/ 1778334 h 2296661"/>
                  <a:gd name="connsiteX175" fmla="*/ 133866 w 969107"/>
                  <a:gd name="connsiteY175" fmla="*/ 1805829 h 2296661"/>
                  <a:gd name="connsiteX176" fmla="*/ 132327 w 969107"/>
                  <a:gd name="connsiteY176" fmla="*/ 1842220 h 2296661"/>
                  <a:gd name="connsiteX177" fmla="*/ 132327 w 969107"/>
                  <a:gd name="connsiteY177" fmla="*/ 1843837 h 2296661"/>
                  <a:gd name="connsiteX178" fmla="*/ 132327 w 969107"/>
                  <a:gd name="connsiteY178" fmla="*/ 1843837 h 2296661"/>
                  <a:gd name="connsiteX179" fmla="*/ 127713 w 969107"/>
                  <a:gd name="connsiteY179" fmla="*/ 1866480 h 2296661"/>
                  <a:gd name="connsiteX180" fmla="*/ 157709 w 969107"/>
                  <a:gd name="connsiteY180" fmla="*/ 1927940 h 2296661"/>
                  <a:gd name="connsiteX181" fmla="*/ 157709 w 969107"/>
                  <a:gd name="connsiteY181" fmla="*/ 1929557 h 2296661"/>
                  <a:gd name="connsiteX182" fmla="*/ 156940 w 969107"/>
                  <a:gd name="connsiteY182" fmla="*/ 1930366 h 2296661"/>
                  <a:gd name="connsiteX183" fmla="*/ 141557 w 969107"/>
                  <a:gd name="connsiteY183" fmla="*/ 1946540 h 2296661"/>
                  <a:gd name="connsiteX184" fmla="*/ 141557 w 969107"/>
                  <a:gd name="connsiteY184" fmla="*/ 1946540 h 2296661"/>
                  <a:gd name="connsiteX185" fmla="*/ 141557 w 969107"/>
                  <a:gd name="connsiteY185" fmla="*/ 1946540 h 2296661"/>
                  <a:gd name="connsiteX186" fmla="*/ 128482 w 969107"/>
                  <a:gd name="connsiteY186" fmla="*/ 1953009 h 2296661"/>
                  <a:gd name="connsiteX187" fmla="*/ 143864 w 969107"/>
                  <a:gd name="connsiteY187" fmla="*/ 1999913 h 2296661"/>
                  <a:gd name="connsiteX188" fmla="*/ 172322 w 969107"/>
                  <a:gd name="connsiteY188" fmla="*/ 1999913 h 2296661"/>
                  <a:gd name="connsiteX189" fmla="*/ 200780 w 969107"/>
                  <a:gd name="connsiteY189" fmla="*/ 1995870 h 2296661"/>
                  <a:gd name="connsiteX190" fmla="*/ 201549 w 969107"/>
                  <a:gd name="connsiteY190" fmla="*/ 1995870 h 2296661"/>
                  <a:gd name="connsiteX191" fmla="*/ 202318 w 969107"/>
                  <a:gd name="connsiteY191" fmla="*/ 1996678 h 2296661"/>
                  <a:gd name="connsiteX192" fmla="*/ 220778 w 969107"/>
                  <a:gd name="connsiteY192" fmla="*/ 2008808 h 2296661"/>
                  <a:gd name="connsiteX193" fmla="*/ 222316 w 969107"/>
                  <a:gd name="connsiteY193" fmla="*/ 2009617 h 2296661"/>
                  <a:gd name="connsiteX194" fmla="*/ 221547 w 969107"/>
                  <a:gd name="connsiteY194" fmla="*/ 2011235 h 2296661"/>
                  <a:gd name="connsiteX195" fmla="*/ 211548 w 969107"/>
                  <a:gd name="connsiteY195" fmla="*/ 2033069 h 2296661"/>
                  <a:gd name="connsiteX196" fmla="*/ 233084 w 969107"/>
                  <a:gd name="connsiteY196" fmla="*/ 2067842 h 2296661"/>
                  <a:gd name="connsiteX197" fmla="*/ 233084 w 969107"/>
                  <a:gd name="connsiteY197" fmla="*/ 2067842 h 2296661"/>
                  <a:gd name="connsiteX198" fmla="*/ 233084 w 969107"/>
                  <a:gd name="connsiteY198" fmla="*/ 2068651 h 2296661"/>
                  <a:gd name="connsiteX199" fmla="*/ 238468 w 969107"/>
                  <a:gd name="connsiteY199" fmla="*/ 2098572 h 2296661"/>
                  <a:gd name="connsiteX200" fmla="*/ 248466 w 969107"/>
                  <a:gd name="connsiteY200" fmla="*/ 2130111 h 2296661"/>
                  <a:gd name="connsiteX201" fmla="*/ 248466 w 969107"/>
                  <a:gd name="connsiteY201" fmla="*/ 2130111 h 2296661"/>
                  <a:gd name="connsiteX202" fmla="*/ 248466 w 969107"/>
                  <a:gd name="connsiteY202" fmla="*/ 2130920 h 2296661"/>
                  <a:gd name="connsiteX203" fmla="*/ 250005 w 969107"/>
                  <a:gd name="connsiteY203" fmla="*/ 2153563 h 2296661"/>
                  <a:gd name="connsiteX204" fmla="*/ 250005 w 969107"/>
                  <a:gd name="connsiteY204" fmla="*/ 2155180 h 2296661"/>
                  <a:gd name="connsiteX205" fmla="*/ 249236 w 969107"/>
                  <a:gd name="connsiteY205" fmla="*/ 2155180 h 2296661"/>
                  <a:gd name="connsiteX206" fmla="*/ 224623 w 969107"/>
                  <a:gd name="connsiteY206" fmla="*/ 2168928 h 2296661"/>
                  <a:gd name="connsiteX207" fmla="*/ 224623 w 969107"/>
                  <a:gd name="connsiteY207" fmla="*/ 2189145 h 2296661"/>
                  <a:gd name="connsiteX208" fmla="*/ 224623 w 969107"/>
                  <a:gd name="connsiteY208" fmla="*/ 2189954 h 2296661"/>
                  <a:gd name="connsiteX209" fmla="*/ 216163 w 969107"/>
                  <a:gd name="connsiteY209" fmla="*/ 2209362 h 2296661"/>
                  <a:gd name="connsiteX210" fmla="*/ 216163 w 969107"/>
                  <a:gd name="connsiteY210" fmla="*/ 2210171 h 2296661"/>
                  <a:gd name="connsiteX211" fmla="*/ 215394 w 969107"/>
                  <a:gd name="connsiteY211" fmla="*/ 2210171 h 2296661"/>
                  <a:gd name="connsiteX212" fmla="*/ 189243 w 969107"/>
                  <a:gd name="connsiteY212" fmla="*/ 2220684 h 2296661"/>
                  <a:gd name="connsiteX213" fmla="*/ 174630 w 969107"/>
                  <a:gd name="connsiteY213" fmla="*/ 2252222 h 2296661"/>
                  <a:gd name="connsiteX214" fmla="*/ 216932 w 969107"/>
                  <a:gd name="connsiteY214" fmla="*/ 2283761 h 2296661"/>
                  <a:gd name="connsiteX215" fmla="*/ 286923 w 969107"/>
                  <a:gd name="connsiteY215" fmla="*/ 2292656 h 2296661"/>
                  <a:gd name="connsiteX216" fmla="*/ 316919 w 969107"/>
                  <a:gd name="connsiteY216" fmla="*/ 2266779 h 2296661"/>
                  <a:gd name="connsiteX217" fmla="*/ 316919 w 969107"/>
                  <a:gd name="connsiteY217" fmla="*/ 2265970 h 2296661"/>
                  <a:gd name="connsiteX218" fmla="*/ 317688 w 969107"/>
                  <a:gd name="connsiteY218" fmla="*/ 2265970 h 2296661"/>
                  <a:gd name="connsiteX219" fmla="*/ 333840 w 969107"/>
                  <a:gd name="connsiteY219" fmla="*/ 2261927 h 2296661"/>
                  <a:gd name="connsiteX220" fmla="*/ 334609 w 969107"/>
                  <a:gd name="connsiteY220" fmla="*/ 2244944 h 2296661"/>
                  <a:gd name="connsiteX221" fmla="*/ 334609 w 969107"/>
                  <a:gd name="connsiteY221" fmla="*/ 2244135 h 2296661"/>
                  <a:gd name="connsiteX222" fmla="*/ 335379 w 969107"/>
                  <a:gd name="connsiteY222" fmla="*/ 2244135 h 2296661"/>
                  <a:gd name="connsiteX223" fmla="*/ 359991 w 969107"/>
                  <a:gd name="connsiteY223" fmla="*/ 2227153 h 2296661"/>
                  <a:gd name="connsiteX224" fmla="*/ 358453 w 969107"/>
                  <a:gd name="connsiteY224" fmla="*/ 2209362 h 2296661"/>
                  <a:gd name="connsiteX225" fmla="*/ 357683 w 969107"/>
                  <a:gd name="connsiteY225" fmla="*/ 2206936 h 2296661"/>
                  <a:gd name="connsiteX226" fmla="*/ 359222 w 969107"/>
                  <a:gd name="connsiteY226" fmla="*/ 2206936 h 2296661"/>
                  <a:gd name="connsiteX227" fmla="*/ 377681 w 969107"/>
                  <a:gd name="connsiteY227" fmla="*/ 2202084 h 2296661"/>
                  <a:gd name="connsiteX228" fmla="*/ 383834 w 969107"/>
                  <a:gd name="connsiteY228" fmla="*/ 2176206 h 2296661"/>
                  <a:gd name="connsiteX229" fmla="*/ 383834 w 969107"/>
                  <a:gd name="connsiteY229" fmla="*/ 2174589 h 2296661"/>
                  <a:gd name="connsiteX230" fmla="*/ 385372 w 969107"/>
                  <a:gd name="connsiteY230" fmla="*/ 2174589 h 2296661"/>
                  <a:gd name="connsiteX231" fmla="*/ 477668 w 969107"/>
                  <a:gd name="connsiteY231" fmla="*/ 2165693 h 2296661"/>
                  <a:gd name="connsiteX232" fmla="*/ 482283 w 969107"/>
                  <a:gd name="connsiteY232" fmla="*/ 2143859 h 2296661"/>
                  <a:gd name="connsiteX233" fmla="*/ 430751 w 969107"/>
                  <a:gd name="connsiteY233" fmla="*/ 2095338 h 2296661"/>
                  <a:gd name="connsiteX234" fmla="*/ 429982 w 969107"/>
                  <a:gd name="connsiteY234" fmla="*/ 2094529 h 2296661"/>
                  <a:gd name="connsiteX235" fmla="*/ 429982 w 969107"/>
                  <a:gd name="connsiteY235" fmla="*/ 2071886 h 2296661"/>
                  <a:gd name="connsiteX236" fmla="*/ 430751 w 969107"/>
                  <a:gd name="connsiteY236" fmla="*/ 2071077 h 2296661"/>
                  <a:gd name="connsiteX237" fmla="*/ 453825 w 969107"/>
                  <a:gd name="connsiteY237" fmla="*/ 2059756 h 2296661"/>
                  <a:gd name="connsiteX238" fmla="*/ 454594 w 969107"/>
                  <a:gd name="connsiteY238" fmla="*/ 2059756 h 2296661"/>
                  <a:gd name="connsiteX239" fmla="*/ 454594 w 969107"/>
                  <a:gd name="connsiteY239" fmla="*/ 2059756 h 2296661"/>
                  <a:gd name="connsiteX240" fmla="*/ 483821 w 969107"/>
                  <a:gd name="connsiteY240" fmla="*/ 2062990 h 2296661"/>
                  <a:gd name="connsiteX241" fmla="*/ 489205 w 969107"/>
                  <a:gd name="connsiteY241" fmla="*/ 1968374 h 2296661"/>
                  <a:gd name="connsiteX242" fmla="*/ 489974 w 969107"/>
                  <a:gd name="connsiteY242" fmla="*/ 1968374 h 2296661"/>
                  <a:gd name="connsiteX243" fmla="*/ 489974 w 969107"/>
                  <a:gd name="connsiteY243" fmla="*/ 1967566 h 2296661"/>
                  <a:gd name="connsiteX244" fmla="*/ 508433 w 969107"/>
                  <a:gd name="connsiteY244" fmla="*/ 1930366 h 2296661"/>
                  <a:gd name="connsiteX245" fmla="*/ 508433 w 969107"/>
                  <a:gd name="connsiteY245" fmla="*/ 1929557 h 2296661"/>
                  <a:gd name="connsiteX246" fmla="*/ 509203 w 969107"/>
                  <a:gd name="connsiteY246" fmla="*/ 1929557 h 2296661"/>
                  <a:gd name="connsiteX247" fmla="*/ 539968 w 969107"/>
                  <a:gd name="connsiteY247" fmla="*/ 1924705 h 2296661"/>
                  <a:gd name="connsiteX248" fmla="*/ 546121 w 969107"/>
                  <a:gd name="connsiteY248" fmla="*/ 1898019 h 2296661"/>
                  <a:gd name="connsiteX249" fmla="*/ 514586 w 969107"/>
                  <a:gd name="connsiteY249" fmla="*/ 1846263 h 2296661"/>
                  <a:gd name="connsiteX250" fmla="*/ 513817 w 969107"/>
                  <a:gd name="connsiteY250" fmla="*/ 1844646 h 2296661"/>
                  <a:gd name="connsiteX251" fmla="*/ 514586 w 969107"/>
                  <a:gd name="connsiteY251" fmla="*/ 1843837 h 2296661"/>
                  <a:gd name="connsiteX252" fmla="*/ 543044 w 969107"/>
                  <a:gd name="connsiteY252" fmla="*/ 1788038 h 2296661"/>
                  <a:gd name="connsiteX253" fmla="*/ 543814 w 969107"/>
                  <a:gd name="connsiteY253" fmla="*/ 1786420 h 2296661"/>
                  <a:gd name="connsiteX254" fmla="*/ 544583 w 969107"/>
                  <a:gd name="connsiteY254" fmla="*/ 1786420 h 2296661"/>
                  <a:gd name="connsiteX255" fmla="*/ 616112 w 969107"/>
                  <a:gd name="connsiteY255" fmla="*/ 1783186 h 2296661"/>
                  <a:gd name="connsiteX256" fmla="*/ 635340 w 969107"/>
                  <a:gd name="connsiteY256" fmla="*/ 1756499 h 2296661"/>
                  <a:gd name="connsiteX257" fmla="*/ 636879 w 969107"/>
                  <a:gd name="connsiteY257" fmla="*/ 1754073 h 2296661"/>
                  <a:gd name="connsiteX258" fmla="*/ 638417 w 969107"/>
                  <a:gd name="connsiteY258" fmla="*/ 1757308 h 2296661"/>
                  <a:gd name="connsiteX259" fmla="*/ 665337 w 969107"/>
                  <a:gd name="connsiteY259" fmla="*/ 1817959 h 2296661"/>
                  <a:gd name="connsiteX260" fmla="*/ 680719 w 969107"/>
                  <a:gd name="connsiteY260" fmla="*/ 1811490 h 2296661"/>
                  <a:gd name="connsiteX261" fmla="*/ 677643 w 969107"/>
                  <a:gd name="connsiteY261" fmla="*/ 1775908 h 2296661"/>
                  <a:gd name="connsiteX262" fmla="*/ 677643 w 969107"/>
                  <a:gd name="connsiteY262" fmla="*/ 1775099 h 2296661"/>
                  <a:gd name="connsiteX263" fmla="*/ 678412 w 969107"/>
                  <a:gd name="connsiteY263" fmla="*/ 1774290 h 2296661"/>
                  <a:gd name="connsiteX264" fmla="*/ 746096 w 969107"/>
                  <a:gd name="connsiteY264" fmla="*/ 1695848 h 2296661"/>
                  <a:gd name="connsiteX265" fmla="*/ 750710 w 969107"/>
                  <a:gd name="connsiteY265" fmla="*/ 1665118 h 2296661"/>
                  <a:gd name="connsiteX266" fmla="*/ 750710 w 969107"/>
                  <a:gd name="connsiteY266" fmla="*/ 1664309 h 2296661"/>
                  <a:gd name="connsiteX267" fmla="*/ 787629 w 969107"/>
                  <a:gd name="connsiteY267" fmla="*/ 1646518 h 2296661"/>
                  <a:gd name="connsiteX268" fmla="*/ 788398 w 969107"/>
                  <a:gd name="connsiteY268" fmla="*/ 1648136 h 2296661"/>
                  <a:gd name="connsiteX269" fmla="*/ 804550 w 969107"/>
                  <a:gd name="connsiteY269" fmla="*/ 1686144 h 2296661"/>
                  <a:gd name="connsiteX270" fmla="*/ 835315 w 969107"/>
                  <a:gd name="connsiteY270" fmla="*/ 1705552 h 2296661"/>
                  <a:gd name="connsiteX271" fmla="*/ 843006 w 969107"/>
                  <a:gd name="connsiteY271" fmla="*/ 1678866 h 2296661"/>
                  <a:gd name="connsiteX272" fmla="*/ 843006 w 969107"/>
                  <a:gd name="connsiteY272" fmla="*/ 1678057 h 2296661"/>
                  <a:gd name="connsiteX273" fmla="*/ 843006 w 969107"/>
                  <a:gd name="connsiteY273" fmla="*/ 1678057 h 2296661"/>
                  <a:gd name="connsiteX274" fmla="*/ 860696 w 969107"/>
                  <a:gd name="connsiteY274" fmla="*/ 1659457 h 2296661"/>
                  <a:gd name="connsiteX275" fmla="*/ 853774 w 969107"/>
                  <a:gd name="connsiteY275" fmla="*/ 1637623 h 2296661"/>
                  <a:gd name="connsiteX276" fmla="*/ 837622 w 969107"/>
                  <a:gd name="connsiteY276" fmla="*/ 1632770 h 2296661"/>
                  <a:gd name="connsiteX277" fmla="*/ 836084 w 969107"/>
                  <a:gd name="connsiteY277" fmla="*/ 1632770 h 2296661"/>
                  <a:gd name="connsiteX278" fmla="*/ 836853 w 969107"/>
                  <a:gd name="connsiteY278" fmla="*/ 1631153 h 2296661"/>
                  <a:gd name="connsiteX279" fmla="*/ 837622 w 969107"/>
                  <a:gd name="connsiteY279" fmla="*/ 1610127 h 2296661"/>
                  <a:gd name="connsiteX280" fmla="*/ 838392 w 969107"/>
                  <a:gd name="connsiteY280" fmla="*/ 1609319 h 2296661"/>
                  <a:gd name="connsiteX281" fmla="*/ 838392 w 969107"/>
                  <a:gd name="connsiteY281" fmla="*/ 1608510 h 2296661"/>
                  <a:gd name="connsiteX282" fmla="*/ 862235 w 969107"/>
                  <a:gd name="connsiteY282" fmla="*/ 1582632 h 2296661"/>
                  <a:gd name="connsiteX283" fmla="*/ 858389 w 969107"/>
                  <a:gd name="connsiteY283" fmla="*/ 1561606 h 2296661"/>
                  <a:gd name="connsiteX284" fmla="*/ 825316 w 969107"/>
                  <a:gd name="connsiteY284" fmla="*/ 1551094 h 2296661"/>
                  <a:gd name="connsiteX285" fmla="*/ 824547 w 969107"/>
                  <a:gd name="connsiteY285" fmla="*/ 1551094 h 2296661"/>
                  <a:gd name="connsiteX286" fmla="*/ 824547 w 969107"/>
                  <a:gd name="connsiteY286" fmla="*/ 1549476 h 2296661"/>
                  <a:gd name="connsiteX287" fmla="*/ 815318 w 969107"/>
                  <a:gd name="connsiteY287" fmla="*/ 1517938 h 2296661"/>
                  <a:gd name="connsiteX288" fmla="*/ 814548 w 969107"/>
                  <a:gd name="connsiteY288" fmla="*/ 1516320 h 2296661"/>
                  <a:gd name="connsiteX289" fmla="*/ 815318 w 969107"/>
                  <a:gd name="connsiteY289" fmla="*/ 1515511 h 2296661"/>
                  <a:gd name="connsiteX290" fmla="*/ 831469 w 969107"/>
                  <a:gd name="connsiteY290" fmla="*/ 1492868 h 2296661"/>
                  <a:gd name="connsiteX291" fmla="*/ 816856 w 969107"/>
                  <a:gd name="connsiteY291" fmla="*/ 1466990 h 2296661"/>
                  <a:gd name="connsiteX292" fmla="*/ 816087 w 969107"/>
                  <a:gd name="connsiteY292" fmla="*/ 1465373 h 2296661"/>
                  <a:gd name="connsiteX293" fmla="*/ 817625 w 969107"/>
                  <a:gd name="connsiteY293" fmla="*/ 1463756 h 2296661"/>
                  <a:gd name="connsiteX294" fmla="*/ 856851 w 969107"/>
                  <a:gd name="connsiteY294" fmla="*/ 1438686 h 2296661"/>
                  <a:gd name="connsiteX295" fmla="*/ 879155 w 969107"/>
                  <a:gd name="connsiteY295" fmla="*/ 1392592 h 2296661"/>
                  <a:gd name="connsiteX296" fmla="*/ 876079 w 969107"/>
                  <a:gd name="connsiteY296" fmla="*/ 1357010 h 2296661"/>
                  <a:gd name="connsiteX297" fmla="*/ 861465 w 969107"/>
                  <a:gd name="connsiteY297" fmla="*/ 1331940 h 2296661"/>
                  <a:gd name="connsiteX298" fmla="*/ 860696 w 969107"/>
                  <a:gd name="connsiteY298" fmla="*/ 1331132 h 2296661"/>
                  <a:gd name="connsiteX299" fmla="*/ 861465 w 969107"/>
                  <a:gd name="connsiteY299" fmla="*/ 1329514 h 2296661"/>
                  <a:gd name="connsiteX300" fmla="*/ 876079 w 969107"/>
                  <a:gd name="connsiteY300" fmla="*/ 1295550 h 2296661"/>
                  <a:gd name="connsiteX301" fmla="*/ 868388 w 969107"/>
                  <a:gd name="connsiteY301" fmla="*/ 1275332 h 2296661"/>
                  <a:gd name="connsiteX302" fmla="*/ 868388 w 969107"/>
                  <a:gd name="connsiteY302" fmla="*/ 1274524 h 2296661"/>
                  <a:gd name="connsiteX303" fmla="*/ 868388 w 969107"/>
                  <a:gd name="connsiteY303" fmla="*/ 1274524 h 2296661"/>
                  <a:gd name="connsiteX304" fmla="*/ 866850 w 969107"/>
                  <a:gd name="connsiteY304" fmla="*/ 1242176 h 2296661"/>
                  <a:gd name="connsiteX305" fmla="*/ 866850 w 969107"/>
                  <a:gd name="connsiteY305" fmla="*/ 1241368 h 2296661"/>
                  <a:gd name="connsiteX306" fmla="*/ 868388 w 969107"/>
                  <a:gd name="connsiteY306" fmla="*/ 1240559 h 2296661"/>
                  <a:gd name="connsiteX307" fmla="*/ 895307 w 969107"/>
                  <a:gd name="connsiteY307" fmla="*/ 1227620 h 2296661"/>
                  <a:gd name="connsiteX308" fmla="*/ 896076 w 969107"/>
                  <a:gd name="connsiteY308" fmla="*/ 1227620 h 2296661"/>
                  <a:gd name="connsiteX309" fmla="*/ 896076 w 969107"/>
                  <a:gd name="connsiteY309" fmla="*/ 1227620 h 2296661"/>
                  <a:gd name="connsiteX310" fmla="*/ 924534 w 969107"/>
                  <a:gd name="connsiteY310" fmla="*/ 1221151 h 2296661"/>
                  <a:gd name="connsiteX311" fmla="*/ 936840 w 969107"/>
                  <a:gd name="connsiteY311" fmla="*/ 1206594 h 2296661"/>
                  <a:gd name="connsiteX312" fmla="*/ 926842 w 969107"/>
                  <a:gd name="connsiteY312" fmla="*/ 1193655 h 229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</a:cxnLst>
                <a:rect l="l" t="t" r="r" b="b"/>
                <a:pathLst>
                  <a:path w="969107" h="2296661">
                    <a:moveTo>
                      <a:pt x="905306" y="1208212"/>
                    </a:moveTo>
                    <a:lnTo>
                      <a:pt x="903768" y="1209020"/>
                    </a:lnTo>
                    <a:lnTo>
                      <a:pt x="902999" y="1208212"/>
                    </a:lnTo>
                    <a:lnTo>
                      <a:pt x="882232" y="1191229"/>
                    </a:lnTo>
                    <a:lnTo>
                      <a:pt x="831469" y="1191229"/>
                    </a:lnTo>
                    <a:lnTo>
                      <a:pt x="832239" y="1188803"/>
                    </a:lnTo>
                    <a:lnTo>
                      <a:pt x="835315" y="1160499"/>
                    </a:lnTo>
                    <a:lnTo>
                      <a:pt x="835315" y="1159691"/>
                    </a:lnTo>
                    <a:lnTo>
                      <a:pt x="835315" y="1158882"/>
                    </a:lnTo>
                    <a:lnTo>
                      <a:pt x="864542" y="1122491"/>
                    </a:lnTo>
                    <a:lnTo>
                      <a:pt x="873002" y="1098231"/>
                    </a:lnTo>
                    <a:lnTo>
                      <a:pt x="853774" y="1084483"/>
                    </a:lnTo>
                    <a:lnTo>
                      <a:pt x="853005" y="1084483"/>
                    </a:lnTo>
                    <a:lnTo>
                      <a:pt x="853005" y="1056988"/>
                    </a:lnTo>
                    <a:lnTo>
                      <a:pt x="836853" y="1037579"/>
                    </a:lnTo>
                    <a:lnTo>
                      <a:pt x="836084" y="1037579"/>
                    </a:lnTo>
                    <a:lnTo>
                      <a:pt x="836853" y="1035962"/>
                    </a:lnTo>
                    <a:lnTo>
                      <a:pt x="843776" y="998763"/>
                    </a:lnTo>
                    <a:lnTo>
                      <a:pt x="825316" y="983398"/>
                    </a:lnTo>
                    <a:lnTo>
                      <a:pt x="823009" y="982589"/>
                    </a:lnTo>
                    <a:lnTo>
                      <a:pt x="824547" y="980972"/>
                    </a:lnTo>
                    <a:lnTo>
                      <a:pt x="853005" y="947816"/>
                    </a:lnTo>
                    <a:lnTo>
                      <a:pt x="843006" y="807105"/>
                    </a:lnTo>
                    <a:lnTo>
                      <a:pt x="809165" y="753732"/>
                    </a:lnTo>
                    <a:lnTo>
                      <a:pt x="826085" y="744836"/>
                    </a:lnTo>
                    <a:lnTo>
                      <a:pt x="866080" y="710063"/>
                    </a:lnTo>
                    <a:lnTo>
                      <a:pt x="866850" y="709254"/>
                    </a:lnTo>
                    <a:lnTo>
                      <a:pt x="867618" y="710063"/>
                    </a:lnTo>
                    <a:lnTo>
                      <a:pt x="891462" y="712489"/>
                    </a:lnTo>
                    <a:lnTo>
                      <a:pt x="899922" y="668820"/>
                    </a:lnTo>
                    <a:lnTo>
                      <a:pt x="899922" y="668820"/>
                    </a:lnTo>
                    <a:lnTo>
                      <a:pt x="899922" y="668011"/>
                    </a:lnTo>
                    <a:lnTo>
                      <a:pt x="911459" y="649411"/>
                    </a:lnTo>
                    <a:lnTo>
                      <a:pt x="914536" y="625151"/>
                    </a:lnTo>
                    <a:lnTo>
                      <a:pt x="914536" y="624342"/>
                    </a:lnTo>
                    <a:lnTo>
                      <a:pt x="915305" y="623533"/>
                    </a:lnTo>
                    <a:lnTo>
                      <a:pt x="964529" y="583099"/>
                    </a:lnTo>
                    <a:lnTo>
                      <a:pt x="943763" y="556413"/>
                    </a:lnTo>
                    <a:lnTo>
                      <a:pt x="942994" y="555604"/>
                    </a:lnTo>
                    <a:lnTo>
                      <a:pt x="942994" y="512744"/>
                    </a:lnTo>
                    <a:lnTo>
                      <a:pt x="899922" y="448858"/>
                    </a:lnTo>
                    <a:lnTo>
                      <a:pt x="899922" y="448858"/>
                    </a:lnTo>
                    <a:lnTo>
                      <a:pt x="899922" y="448858"/>
                    </a:lnTo>
                    <a:lnTo>
                      <a:pt x="893769" y="415702"/>
                    </a:lnTo>
                    <a:lnTo>
                      <a:pt x="880694" y="397911"/>
                    </a:lnTo>
                    <a:lnTo>
                      <a:pt x="879925" y="397102"/>
                    </a:lnTo>
                    <a:lnTo>
                      <a:pt x="880694" y="396293"/>
                    </a:lnTo>
                    <a:lnTo>
                      <a:pt x="881463" y="377694"/>
                    </a:lnTo>
                    <a:lnTo>
                      <a:pt x="855313" y="391441"/>
                    </a:lnTo>
                    <a:lnTo>
                      <a:pt x="825316" y="415702"/>
                    </a:lnTo>
                    <a:lnTo>
                      <a:pt x="783783" y="428641"/>
                    </a:lnTo>
                    <a:lnTo>
                      <a:pt x="767631" y="457753"/>
                    </a:lnTo>
                    <a:lnTo>
                      <a:pt x="769170" y="415702"/>
                    </a:lnTo>
                    <a:lnTo>
                      <a:pt x="852236" y="325129"/>
                    </a:lnTo>
                    <a:lnTo>
                      <a:pt x="898384" y="237791"/>
                    </a:lnTo>
                    <a:lnTo>
                      <a:pt x="919920" y="159349"/>
                    </a:lnTo>
                    <a:lnTo>
                      <a:pt x="855313" y="82524"/>
                    </a:lnTo>
                    <a:lnTo>
                      <a:pt x="795320" y="80098"/>
                    </a:lnTo>
                    <a:lnTo>
                      <a:pt x="773784" y="111637"/>
                    </a:lnTo>
                    <a:lnTo>
                      <a:pt x="749941" y="116489"/>
                    </a:lnTo>
                    <a:lnTo>
                      <a:pt x="767631" y="62307"/>
                    </a:lnTo>
                    <a:lnTo>
                      <a:pt x="718407" y="55838"/>
                    </a:lnTo>
                    <a:lnTo>
                      <a:pt x="734559" y="31577"/>
                    </a:lnTo>
                    <a:lnTo>
                      <a:pt x="704562" y="4890"/>
                    </a:lnTo>
                    <a:lnTo>
                      <a:pt x="677643" y="16212"/>
                    </a:lnTo>
                    <a:lnTo>
                      <a:pt x="634571" y="83333"/>
                    </a:lnTo>
                    <a:lnTo>
                      <a:pt x="644570" y="123767"/>
                    </a:lnTo>
                    <a:lnTo>
                      <a:pt x="598422" y="127002"/>
                    </a:lnTo>
                    <a:lnTo>
                      <a:pt x="599191" y="139132"/>
                    </a:lnTo>
                    <a:lnTo>
                      <a:pt x="616112" y="165819"/>
                    </a:lnTo>
                    <a:lnTo>
                      <a:pt x="583039" y="158540"/>
                    </a:lnTo>
                    <a:lnTo>
                      <a:pt x="566118" y="175523"/>
                    </a:lnTo>
                    <a:lnTo>
                      <a:pt x="527662" y="168245"/>
                    </a:lnTo>
                    <a:lnTo>
                      <a:pt x="523047" y="149645"/>
                    </a:lnTo>
                    <a:lnTo>
                      <a:pt x="468438" y="151262"/>
                    </a:lnTo>
                    <a:lnTo>
                      <a:pt x="469977" y="183610"/>
                    </a:lnTo>
                    <a:lnTo>
                      <a:pt x="404601" y="193314"/>
                    </a:lnTo>
                    <a:lnTo>
                      <a:pt x="359991" y="230513"/>
                    </a:lnTo>
                    <a:lnTo>
                      <a:pt x="326149" y="231322"/>
                    </a:lnTo>
                    <a:lnTo>
                      <a:pt x="300768" y="254774"/>
                    </a:lnTo>
                    <a:lnTo>
                      <a:pt x="290000" y="301677"/>
                    </a:lnTo>
                    <a:lnTo>
                      <a:pt x="310766" y="342112"/>
                    </a:lnTo>
                    <a:lnTo>
                      <a:pt x="279232" y="350198"/>
                    </a:lnTo>
                    <a:lnTo>
                      <a:pt x="193858" y="335642"/>
                    </a:lnTo>
                    <a:lnTo>
                      <a:pt x="144633" y="334833"/>
                    </a:lnTo>
                    <a:lnTo>
                      <a:pt x="129251" y="363137"/>
                    </a:lnTo>
                    <a:lnTo>
                      <a:pt x="127713" y="436727"/>
                    </a:lnTo>
                    <a:lnTo>
                      <a:pt x="158478" y="469075"/>
                    </a:lnTo>
                    <a:lnTo>
                      <a:pt x="173861" y="505466"/>
                    </a:lnTo>
                    <a:lnTo>
                      <a:pt x="130789" y="505466"/>
                    </a:lnTo>
                    <a:lnTo>
                      <a:pt x="93102" y="432684"/>
                    </a:lnTo>
                    <a:lnTo>
                      <a:pt x="66182" y="434302"/>
                    </a:lnTo>
                    <a:lnTo>
                      <a:pt x="66182" y="438345"/>
                    </a:lnTo>
                    <a:lnTo>
                      <a:pt x="90025" y="490909"/>
                    </a:lnTo>
                    <a:lnTo>
                      <a:pt x="90794" y="493335"/>
                    </a:lnTo>
                    <a:lnTo>
                      <a:pt x="88487" y="494144"/>
                    </a:lnTo>
                    <a:lnTo>
                      <a:pt x="63105" y="498187"/>
                    </a:lnTo>
                    <a:lnTo>
                      <a:pt x="57721" y="531344"/>
                    </a:lnTo>
                    <a:lnTo>
                      <a:pt x="80795" y="583908"/>
                    </a:lnTo>
                    <a:lnTo>
                      <a:pt x="81565" y="584717"/>
                    </a:lnTo>
                    <a:lnTo>
                      <a:pt x="81565" y="584717"/>
                    </a:lnTo>
                    <a:lnTo>
                      <a:pt x="75411" y="609786"/>
                    </a:lnTo>
                    <a:lnTo>
                      <a:pt x="75411" y="611403"/>
                    </a:lnTo>
                    <a:lnTo>
                      <a:pt x="73873" y="611403"/>
                    </a:lnTo>
                    <a:lnTo>
                      <a:pt x="18496" y="638090"/>
                    </a:lnTo>
                    <a:lnTo>
                      <a:pt x="11573" y="667202"/>
                    </a:lnTo>
                    <a:lnTo>
                      <a:pt x="47723" y="718149"/>
                    </a:lnTo>
                    <a:lnTo>
                      <a:pt x="88487" y="728662"/>
                    </a:lnTo>
                    <a:lnTo>
                      <a:pt x="90025" y="728662"/>
                    </a:lnTo>
                    <a:lnTo>
                      <a:pt x="90025" y="730280"/>
                    </a:lnTo>
                    <a:lnTo>
                      <a:pt x="99255" y="784461"/>
                    </a:lnTo>
                    <a:lnTo>
                      <a:pt x="96947" y="790931"/>
                    </a:lnTo>
                    <a:lnTo>
                      <a:pt x="96947" y="790931"/>
                    </a:lnTo>
                    <a:lnTo>
                      <a:pt x="82334" y="829748"/>
                    </a:lnTo>
                    <a:lnTo>
                      <a:pt x="81565" y="831365"/>
                    </a:lnTo>
                    <a:lnTo>
                      <a:pt x="80795" y="831365"/>
                    </a:lnTo>
                    <a:lnTo>
                      <a:pt x="43108" y="841878"/>
                    </a:lnTo>
                    <a:lnTo>
                      <a:pt x="54645" y="870182"/>
                    </a:lnTo>
                    <a:lnTo>
                      <a:pt x="54645" y="870991"/>
                    </a:lnTo>
                    <a:lnTo>
                      <a:pt x="54645" y="871799"/>
                    </a:lnTo>
                    <a:lnTo>
                      <a:pt x="42339" y="908999"/>
                    </a:lnTo>
                    <a:lnTo>
                      <a:pt x="72335" y="950242"/>
                    </a:lnTo>
                    <a:lnTo>
                      <a:pt x="73104" y="951050"/>
                    </a:lnTo>
                    <a:lnTo>
                      <a:pt x="73104" y="951859"/>
                    </a:lnTo>
                    <a:lnTo>
                      <a:pt x="65413" y="1026258"/>
                    </a:lnTo>
                    <a:lnTo>
                      <a:pt x="89256" y="1061031"/>
                    </a:lnTo>
                    <a:lnTo>
                      <a:pt x="90025" y="1061840"/>
                    </a:lnTo>
                    <a:lnTo>
                      <a:pt x="90025" y="1062649"/>
                    </a:lnTo>
                    <a:lnTo>
                      <a:pt x="80795" y="1116022"/>
                    </a:lnTo>
                    <a:lnTo>
                      <a:pt x="116945" y="1144326"/>
                    </a:lnTo>
                    <a:lnTo>
                      <a:pt x="116945" y="1145134"/>
                    </a:lnTo>
                    <a:lnTo>
                      <a:pt x="117714" y="1145943"/>
                    </a:lnTo>
                    <a:lnTo>
                      <a:pt x="123098" y="1183951"/>
                    </a:lnTo>
                    <a:lnTo>
                      <a:pt x="123867" y="1184760"/>
                    </a:lnTo>
                    <a:lnTo>
                      <a:pt x="123098" y="1185569"/>
                    </a:lnTo>
                    <a:lnTo>
                      <a:pt x="91563" y="1231664"/>
                    </a:lnTo>
                    <a:lnTo>
                      <a:pt x="88487" y="1272906"/>
                    </a:lnTo>
                    <a:lnTo>
                      <a:pt x="88487" y="1273715"/>
                    </a:lnTo>
                    <a:lnTo>
                      <a:pt x="87718" y="1273715"/>
                    </a:lnTo>
                    <a:lnTo>
                      <a:pt x="39262" y="1339218"/>
                    </a:lnTo>
                    <a:lnTo>
                      <a:pt x="39262" y="1390974"/>
                    </a:lnTo>
                    <a:lnTo>
                      <a:pt x="79257" y="1414426"/>
                    </a:lnTo>
                    <a:lnTo>
                      <a:pt x="80026" y="1416043"/>
                    </a:lnTo>
                    <a:lnTo>
                      <a:pt x="80026" y="1416852"/>
                    </a:lnTo>
                    <a:lnTo>
                      <a:pt x="72335" y="1436260"/>
                    </a:lnTo>
                    <a:lnTo>
                      <a:pt x="72335" y="1437069"/>
                    </a:lnTo>
                    <a:lnTo>
                      <a:pt x="71566" y="1437878"/>
                    </a:lnTo>
                    <a:lnTo>
                      <a:pt x="35417" y="1454052"/>
                    </a:lnTo>
                    <a:lnTo>
                      <a:pt x="35417" y="1454052"/>
                    </a:lnTo>
                    <a:lnTo>
                      <a:pt x="35417" y="1454052"/>
                    </a:lnTo>
                    <a:lnTo>
                      <a:pt x="4651" y="1458095"/>
                    </a:lnTo>
                    <a:lnTo>
                      <a:pt x="17726" y="1507425"/>
                    </a:lnTo>
                    <a:lnTo>
                      <a:pt x="17726" y="1508233"/>
                    </a:lnTo>
                    <a:lnTo>
                      <a:pt x="17726" y="1509042"/>
                    </a:lnTo>
                    <a:lnTo>
                      <a:pt x="4651" y="1526024"/>
                    </a:lnTo>
                    <a:lnTo>
                      <a:pt x="4651" y="1551902"/>
                    </a:lnTo>
                    <a:lnTo>
                      <a:pt x="100793" y="1568076"/>
                    </a:lnTo>
                    <a:lnTo>
                      <a:pt x="101562" y="1568076"/>
                    </a:lnTo>
                    <a:lnTo>
                      <a:pt x="101562" y="1568885"/>
                    </a:lnTo>
                    <a:lnTo>
                      <a:pt x="130020" y="1629536"/>
                    </a:lnTo>
                    <a:lnTo>
                      <a:pt x="156170" y="1633579"/>
                    </a:lnTo>
                    <a:lnTo>
                      <a:pt x="157709" y="1633579"/>
                    </a:lnTo>
                    <a:lnTo>
                      <a:pt x="157709" y="1635197"/>
                    </a:lnTo>
                    <a:lnTo>
                      <a:pt x="156170" y="1658648"/>
                    </a:lnTo>
                    <a:lnTo>
                      <a:pt x="156170" y="1659457"/>
                    </a:lnTo>
                    <a:lnTo>
                      <a:pt x="155401" y="1659457"/>
                    </a:lnTo>
                    <a:lnTo>
                      <a:pt x="116945" y="1694230"/>
                    </a:lnTo>
                    <a:lnTo>
                      <a:pt x="120790" y="1722534"/>
                    </a:lnTo>
                    <a:lnTo>
                      <a:pt x="141557" y="1745178"/>
                    </a:lnTo>
                    <a:lnTo>
                      <a:pt x="173091" y="1755690"/>
                    </a:lnTo>
                    <a:lnTo>
                      <a:pt x="174630" y="1755690"/>
                    </a:lnTo>
                    <a:lnTo>
                      <a:pt x="174630" y="1758116"/>
                    </a:lnTo>
                    <a:lnTo>
                      <a:pt x="169246" y="1777525"/>
                    </a:lnTo>
                    <a:lnTo>
                      <a:pt x="169246" y="1778334"/>
                    </a:lnTo>
                    <a:lnTo>
                      <a:pt x="168477" y="1778334"/>
                    </a:lnTo>
                    <a:lnTo>
                      <a:pt x="133866" y="1805829"/>
                    </a:lnTo>
                    <a:lnTo>
                      <a:pt x="132327" y="1842220"/>
                    </a:lnTo>
                    <a:lnTo>
                      <a:pt x="132327" y="1843837"/>
                    </a:lnTo>
                    <a:lnTo>
                      <a:pt x="132327" y="1843837"/>
                    </a:lnTo>
                    <a:lnTo>
                      <a:pt x="127713" y="1866480"/>
                    </a:lnTo>
                    <a:lnTo>
                      <a:pt x="157709" y="1927940"/>
                    </a:lnTo>
                    <a:lnTo>
                      <a:pt x="157709" y="1929557"/>
                    </a:lnTo>
                    <a:lnTo>
                      <a:pt x="156940" y="1930366"/>
                    </a:lnTo>
                    <a:lnTo>
                      <a:pt x="141557" y="1946540"/>
                    </a:lnTo>
                    <a:lnTo>
                      <a:pt x="141557" y="1946540"/>
                    </a:lnTo>
                    <a:lnTo>
                      <a:pt x="141557" y="1946540"/>
                    </a:lnTo>
                    <a:lnTo>
                      <a:pt x="128482" y="1953009"/>
                    </a:lnTo>
                    <a:lnTo>
                      <a:pt x="143864" y="1999913"/>
                    </a:lnTo>
                    <a:lnTo>
                      <a:pt x="172322" y="1999913"/>
                    </a:lnTo>
                    <a:lnTo>
                      <a:pt x="200780" y="1995870"/>
                    </a:lnTo>
                    <a:lnTo>
                      <a:pt x="201549" y="1995870"/>
                    </a:lnTo>
                    <a:lnTo>
                      <a:pt x="202318" y="1996678"/>
                    </a:lnTo>
                    <a:lnTo>
                      <a:pt x="220778" y="2008808"/>
                    </a:lnTo>
                    <a:lnTo>
                      <a:pt x="222316" y="2009617"/>
                    </a:lnTo>
                    <a:lnTo>
                      <a:pt x="221547" y="2011235"/>
                    </a:lnTo>
                    <a:lnTo>
                      <a:pt x="211548" y="2033069"/>
                    </a:lnTo>
                    <a:lnTo>
                      <a:pt x="233084" y="2067842"/>
                    </a:lnTo>
                    <a:lnTo>
                      <a:pt x="233084" y="2067842"/>
                    </a:lnTo>
                    <a:lnTo>
                      <a:pt x="233084" y="2068651"/>
                    </a:lnTo>
                    <a:lnTo>
                      <a:pt x="238468" y="2098572"/>
                    </a:lnTo>
                    <a:lnTo>
                      <a:pt x="248466" y="2130111"/>
                    </a:lnTo>
                    <a:lnTo>
                      <a:pt x="248466" y="2130111"/>
                    </a:lnTo>
                    <a:lnTo>
                      <a:pt x="248466" y="2130920"/>
                    </a:lnTo>
                    <a:lnTo>
                      <a:pt x="250005" y="2153563"/>
                    </a:lnTo>
                    <a:lnTo>
                      <a:pt x="250005" y="2155180"/>
                    </a:lnTo>
                    <a:lnTo>
                      <a:pt x="249236" y="2155180"/>
                    </a:lnTo>
                    <a:lnTo>
                      <a:pt x="224623" y="2168928"/>
                    </a:lnTo>
                    <a:lnTo>
                      <a:pt x="224623" y="2189145"/>
                    </a:lnTo>
                    <a:lnTo>
                      <a:pt x="224623" y="2189954"/>
                    </a:lnTo>
                    <a:lnTo>
                      <a:pt x="216163" y="2209362"/>
                    </a:lnTo>
                    <a:lnTo>
                      <a:pt x="216163" y="2210171"/>
                    </a:lnTo>
                    <a:lnTo>
                      <a:pt x="215394" y="2210171"/>
                    </a:lnTo>
                    <a:lnTo>
                      <a:pt x="189243" y="2220684"/>
                    </a:lnTo>
                    <a:lnTo>
                      <a:pt x="174630" y="2252222"/>
                    </a:lnTo>
                    <a:lnTo>
                      <a:pt x="216932" y="2283761"/>
                    </a:lnTo>
                    <a:lnTo>
                      <a:pt x="286923" y="2292656"/>
                    </a:lnTo>
                    <a:lnTo>
                      <a:pt x="316919" y="2266779"/>
                    </a:lnTo>
                    <a:lnTo>
                      <a:pt x="316919" y="2265970"/>
                    </a:lnTo>
                    <a:lnTo>
                      <a:pt x="317688" y="2265970"/>
                    </a:lnTo>
                    <a:lnTo>
                      <a:pt x="333840" y="2261927"/>
                    </a:lnTo>
                    <a:lnTo>
                      <a:pt x="334609" y="2244944"/>
                    </a:lnTo>
                    <a:lnTo>
                      <a:pt x="334609" y="2244135"/>
                    </a:lnTo>
                    <a:lnTo>
                      <a:pt x="335379" y="2244135"/>
                    </a:lnTo>
                    <a:lnTo>
                      <a:pt x="359991" y="2227153"/>
                    </a:lnTo>
                    <a:lnTo>
                      <a:pt x="358453" y="2209362"/>
                    </a:lnTo>
                    <a:lnTo>
                      <a:pt x="357683" y="2206936"/>
                    </a:lnTo>
                    <a:lnTo>
                      <a:pt x="359222" y="2206936"/>
                    </a:lnTo>
                    <a:lnTo>
                      <a:pt x="377681" y="2202084"/>
                    </a:lnTo>
                    <a:lnTo>
                      <a:pt x="383834" y="2176206"/>
                    </a:lnTo>
                    <a:lnTo>
                      <a:pt x="383834" y="2174589"/>
                    </a:lnTo>
                    <a:lnTo>
                      <a:pt x="385372" y="2174589"/>
                    </a:lnTo>
                    <a:lnTo>
                      <a:pt x="477668" y="2165693"/>
                    </a:lnTo>
                    <a:lnTo>
                      <a:pt x="482283" y="2143859"/>
                    </a:lnTo>
                    <a:lnTo>
                      <a:pt x="430751" y="2095338"/>
                    </a:lnTo>
                    <a:lnTo>
                      <a:pt x="429982" y="2094529"/>
                    </a:lnTo>
                    <a:lnTo>
                      <a:pt x="429982" y="2071886"/>
                    </a:lnTo>
                    <a:lnTo>
                      <a:pt x="430751" y="2071077"/>
                    </a:lnTo>
                    <a:lnTo>
                      <a:pt x="453825" y="2059756"/>
                    </a:lnTo>
                    <a:lnTo>
                      <a:pt x="454594" y="2059756"/>
                    </a:lnTo>
                    <a:lnTo>
                      <a:pt x="454594" y="2059756"/>
                    </a:lnTo>
                    <a:lnTo>
                      <a:pt x="483821" y="2062990"/>
                    </a:lnTo>
                    <a:lnTo>
                      <a:pt x="489205" y="1968374"/>
                    </a:lnTo>
                    <a:lnTo>
                      <a:pt x="489974" y="1968374"/>
                    </a:lnTo>
                    <a:lnTo>
                      <a:pt x="489974" y="1967566"/>
                    </a:lnTo>
                    <a:lnTo>
                      <a:pt x="508433" y="1930366"/>
                    </a:lnTo>
                    <a:lnTo>
                      <a:pt x="508433" y="1929557"/>
                    </a:lnTo>
                    <a:lnTo>
                      <a:pt x="509203" y="1929557"/>
                    </a:lnTo>
                    <a:lnTo>
                      <a:pt x="539968" y="1924705"/>
                    </a:lnTo>
                    <a:lnTo>
                      <a:pt x="546121" y="1898019"/>
                    </a:lnTo>
                    <a:lnTo>
                      <a:pt x="514586" y="1846263"/>
                    </a:lnTo>
                    <a:lnTo>
                      <a:pt x="513817" y="1844646"/>
                    </a:lnTo>
                    <a:lnTo>
                      <a:pt x="514586" y="1843837"/>
                    </a:lnTo>
                    <a:lnTo>
                      <a:pt x="543044" y="1788038"/>
                    </a:lnTo>
                    <a:lnTo>
                      <a:pt x="543814" y="1786420"/>
                    </a:lnTo>
                    <a:lnTo>
                      <a:pt x="544583" y="1786420"/>
                    </a:lnTo>
                    <a:lnTo>
                      <a:pt x="616112" y="1783186"/>
                    </a:lnTo>
                    <a:lnTo>
                      <a:pt x="635340" y="1756499"/>
                    </a:lnTo>
                    <a:lnTo>
                      <a:pt x="636879" y="1754073"/>
                    </a:lnTo>
                    <a:lnTo>
                      <a:pt x="638417" y="1757308"/>
                    </a:lnTo>
                    <a:lnTo>
                      <a:pt x="665337" y="1817959"/>
                    </a:lnTo>
                    <a:lnTo>
                      <a:pt x="680719" y="1811490"/>
                    </a:lnTo>
                    <a:lnTo>
                      <a:pt x="677643" y="1775908"/>
                    </a:lnTo>
                    <a:lnTo>
                      <a:pt x="677643" y="1775099"/>
                    </a:lnTo>
                    <a:lnTo>
                      <a:pt x="678412" y="1774290"/>
                    </a:lnTo>
                    <a:lnTo>
                      <a:pt x="746096" y="1695848"/>
                    </a:lnTo>
                    <a:lnTo>
                      <a:pt x="750710" y="1665118"/>
                    </a:lnTo>
                    <a:lnTo>
                      <a:pt x="750710" y="1664309"/>
                    </a:lnTo>
                    <a:lnTo>
                      <a:pt x="787629" y="1646518"/>
                    </a:lnTo>
                    <a:lnTo>
                      <a:pt x="788398" y="1648136"/>
                    </a:lnTo>
                    <a:lnTo>
                      <a:pt x="804550" y="1686144"/>
                    </a:lnTo>
                    <a:lnTo>
                      <a:pt x="835315" y="1705552"/>
                    </a:lnTo>
                    <a:lnTo>
                      <a:pt x="843006" y="1678866"/>
                    </a:lnTo>
                    <a:lnTo>
                      <a:pt x="843006" y="1678057"/>
                    </a:lnTo>
                    <a:lnTo>
                      <a:pt x="843006" y="1678057"/>
                    </a:lnTo>
                    <a:lnTo>
                      <a:pt x="860696" y="1659457"/>
                    </a:lnTo>
                    <a:lnTo>
                      <a:pt x="853774" y="1637623"/>
                    </a:lnTo>
                    <a:lnTo>
                      <a:pt x="837622" y="1632770"/>
                    </a:lnTo>
                    <a:lnTo>
                      <a:pt x="836084" y="1632770"/>
                    </a:lnTo>
                    <a:lnTo>
                      <a:pt x="836853" y="1631153"/>
                    </a:lnTo>
                    <a:lnTo>
                      <a:pt x="837622" y="1610127"/>
                    </a:lnTo>
                    <a:lnTo>
                      <a:pt x="838392" y="1609319"/>
                    </a:lnTo>
                    <a:lnTo>
                      <a:pt x="838392" y="1608510"/>
                    </a:lnTo>
                    <a:lnTo>
                      <a:pt x="862235" y="1582632"/>
                    </a:lnTo>
                    <a:lnTo>
                      <a:pt x="858389" y="1561606"/>
                    </a:lnTo>
                    <a:lnTo>
                      <a:pt x="825316" y="1551094"/>
                    </a:lnTo>
                    <a:lnTo>
                      <a:pt x="824547" y="1551094"/>
                    </a:lnTo>
                    <a:lnTo>
                      <a:pt x="824547" y="1549476"/>
                    </a:lnTo>
                    <a:lnTo>
                      <a:pt x="815318" y="1517938"/>
                    </a:lnTo>
                    <a:lnTo>
                      <a:pt x="814548" y="1516320"/>
                    </a:lnTo>
                    <a:lnTo>
                      <a:pt x="815318" y="1515511"/>
                    </a:lnTo>
                    <a:lnTo>
                      <a:pt x="831469" y="1492868"/>
                    </a:lnTo>
                    <a:lnTo>
                      <a:pt x="816856" y="1466990"/>
                    </a:lnTo>
                    <a:lnTo>
                      <a:pt x="816087" y="1465373"/>
                    </a:lnTo>
                    <a:lnTo>
                      <a:pt x="817625" y="1463756"/>
                    </a:lnTo>
                    <a:lnTo>
                      <a:pt x="856851" y="1438686"/>
                    </a:lnTo>
                    <a:lnTo>
                      <a:pt x="879155" y="1392592"/>
                    </a:lnTo>
                    <a:lnTo>
                      <a:pt x="876079" y="1357010"/>
                    </a:lnTo>
                    <a:lnTo>
                      <a:pt x="861465" y="1331940"/>
                    </a:lnTo>
                    <a:lnTo>
                      <a:pt x="860696" y="1331132"/>
                    </a:lnTo>
                    <a:lnTo>
                      <a:pt x="861465" y="1329514"/>
                    </a:lnTo>
                    <a:lnTo>
                      <a:pt x="876079" y="1295550"/>
                    </a:lnTo>
                    <a:lnTo>
                      <a:pt x="868388" y="1275332"/>
                    </a:lnTo>
                    <a:lnTo>
                      <a:pt x="868388" y="1274524"/>
                    </a:lnTo>
                    <a:lnTo>
                      <a:pt x="868388" y="1274524"/>
                    </a:lnTo>
                    <a:lnTo>
                      <a:pt x="866850" y="1242176"/>
                    </a:lnTo>
                    <a:lnTo>
                      <a:pt x="866850" y="1241368"/>
                    </a:lnTo>
                    <a:lnTo>
                      <a:pt x="868388" y="1240559"/>
                    </a:lnTo>
                    <a:lnTo>
                      <a:pt x="895307" y="1227620"/>
                    </a:lnTo>
                    <a:lnTo>
                      <a:pt x="896076" y="1227620"/>
                    </a:lnTo>
                    <a:lnTo>
                      <a:pt x="896076" y="1227620"/>
                    </a:lnTo>
                    <a:lnTo>
                      <a:pt x="924534" y="1221151"/>
                    </a:lnTo>
                    <a:lnTo>
                      <a:pt x="936840" y="1206594"/>
                    </a:lnTo>
                    <a:lnTo>
                      <a:pt x="926842" y="11936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8" name="Полилиния: фигура 177">
                <a:extLst>
                  <a:ext uri="{FF2B5EF4-FFF2-40B4-BE49-F238E27FC236}">
                    <a16:creationId xmlns:a16="http://schemas.microsoft.com/office/drawing/2014/main" xmlns="" id="{F18277F6-0032-4F31-BDB0-22C969D4D12D}"/>
                  </a:ext>
                </a:extLst>
              </p:cNvPr>
              <p:cNvSpPr/>
              <p:nvPr/>
            </p:nvSpPr>
            <p:spPr>
              <a:xfrm>
                <a:off x="12422622" y="504224"/>
                <a:ext cx="684528" cy="1229199"/>
              </a:xfrm>
              <a:custGeom>
                <a:avLst/>
                <a:gdLst>
                  <a:gd name="connsiteX0" fmla="*/ 684565 w 684528"/>
                  <a:gd name="connsiteY0" fmla="*/ 1230855 h 1229199"/>
                  <a:gd name="connsiteX1" fmla="*/ 676104 w 684528"/>
                  <a:gd name="connsiteY1" fmla="*/ 1124917 h 1229199"/>
                  <a:gd name="connsiteX2" fmla="*/ 665336 w 684528"/>
                  <a:gd name="connsiteY2" fmla="*/ 1076396 h 1229199"/>
                  <a:gd name="connsiteX3" fmla="*/ 632264 w 684528"/>
                  <a:gd name="connsiteY3" fmla="*/ 1041623 h 1229199"/>
                  <a:gd name="connsiteX4" fmla="*/ 635340 w 684528"/>
                  <a:gd name="connsiteY4" fmla="*/ 989867 h 1229199"/>
                  <a:gd name="connsiteX5" fmla="*/ 652261 w 684528"/>
                  <a:gd name="connsiteY5" fmla="*/ 975311 h 1229199"/>
                  <a:gd name="connsiteX6" fmla="*/ 594576 w 684528"/>
                  <a:gd name="connsiteY6" fmla="*/ 904955 h 1229199"/>
                  <a:gd name="connsiteX7" fmla="*/ 596114 w 684528"/>
                  <a:gd name="connsiteY7" fmla="*/ 856434 h 1229199"/>
                  <a:gd name="connsiteX8" fmla="*/ 619958 w 684528"/>
                  <a:gd name="connsiteY8" fmla="*/ 828939 h 1229199"/>
                  <a:gd name="connsiteX9" fmla="*/ 613805 w 684528"/>
                  <a:gd name="connsiteY9" fmla="*/ 802252 h 1229199"/>
                  <a:gd name="connsiteX10" fmla="*/ 566118 w 684528"/>
                  <a:gd name="connsiteY10" fmla="*/ 786888 h 1229199"/>
                  <a:gd name="connsiteX11" fmla="*/ 516894 w 684528"/>
                  <a:gd name="connsiteY11" fmla="*/ 695506 h 1229199"/>
                  <a:gd name="connsiteX12" fmla="*/ 528431 w 684528"/>
                  <a:gd name="connsiteY12" fmla="*/ 686611 h 1229199"/>
                  <a:gd name="connsiteX13" fmla="*/ 543813 w 684528"/>
                  <a:gd name="connsiteY13" fmla="*/ 709254 h 1229199"/>
                  <a:gd name="connsiteX14" fmla="*/ 567657 w 684528"/>
                  <a:gd name="connsiteY14" fmla="*/ 693080 h 1229199"/>
                  <a:gd name="connsiteX15" fmla="*/ 530738 w 684528"/>
                  <a:gd name="connsiteY15" fmla="*/ 655881 h 1229199"/>
                  <a:gd name="connsiteX16" fmla="*/ 510741 w 684528"/>
                  <a:gd name="connsiteY16" fmla="*/ 668011 h 1229199"/>
                  <a:gd name="connsiteX17" fmla="*/ 478437 w 684528"/>
                  <a:gd name="connsiteY17" fmla="*/ 646177 h 1229199"/>
                  <a:gd name="connsiteX18" fmla="*/ 477668 w 684528"/>
                  <a:gd name="connsiteY18" fmla="*/ 646985 h 1229199"/>
                  <a:gd name="connsiteX19" fmla="*/ 461516 w 684528"/>
                  <a:gd name="connsiteY19" fmla="*/ 605742 h 1229199"/>
                  <a:gd name="connsiteX20" fmla="*/ 428443 w 684528"/>
                  <a:gd name="connsiteY20" fmla="*/ 605742 h 1229199"/>
                  <a:gd name="connsiteX21" fmla="*/ 424598 w 684528"/>
                  <a:gd name="connsiteY21" fmla="*/ 630003 h 1229199"/>
                  <a:gd name="connsiteX22" fmla="*/ 403062 w 684528"/>
                  <a:gd name="connsiteY22" fmla="*/ 627577 h 1229199"/>
                  <a:gd name="connsiteX23" fmla="*/ 334609 w 684528"/>
                  <a:gd name="connsiteY23" fmla="*/ 484440 h 1229199"/>
                  <a:gd name="connsiteX24" fmla="*/ 339224 w 684528"/>
                  <a:gd name="connsiteY24" fmla="*/ 439154 h 1229199"/>
                  <a:gd name="connsiteX25" fmla="*/ 366144 w 684528"/>
                  <a:gd name="connsiteY25" fmla="*/ 432684 h 1229199"/>
                  <a:gd name="connsiteX26" fmla="*/ 346146 w 684528"/>
                  <a:gd name="connsiteY26" fmla="*/ 347772 h 1229199"/>
                  <a:gd name="connsiteX27" fmla="*/ 389218 w 684528"/>
                  <a:gd name="connsiteY27" fmla="*/ 384163 h 1229199"/>
                  <a:gd name="connsiteX28" fmla="*/ 389987 w 684528"/>
                  <a:gd name="connsiteY28" fmla="*/ 282269 h 1229199"/>
                  <a:gd name="connsiteX29" fmla="*/ 424598 w 684528"/>
                  <a:gd name="connsiteY29" fmla="*/ 245878 h 1229199"/>
                  <a:gd name="connsiteX30" fmla="*/ 475361 w 684528"/>
                  <a:gd name="connsiteY30" fmla="*/ 244261 h 1229199"/>
                  <a:gd name="connsiteX31" fmla="*/ 446133 w 684528"/>
                  <a:gd name="connsiteY31" fmla="*/ 169862 h 1229199"/>
                  <a:gd name="connsiteX32" fmla="*/ 432289 w 684528"/>
                  <a:gd name="connsiteY32" fmla="*/ 8125 h 1229199"/>
                  <a:gd name="connsiteX33" fmla="*/ 399216 w 684528"/>
                  <a:gd name="connsiteY33" fmla="*/ 18638 h 1229199"/>
                  <a:gd name="connsiteX34" fmla="*/ 398448 w 684528"/>
                  <a:gd name="connsiteY34" fmla="*/ 18638 h 1229199"/>
                  <a:gd name="connsiteX35" fmla="*/ 397678 w 684528"/>
                  <a:gd name="connsiteY35" fmla="*/ 18638 h 1229199"/>
                  <a:gd name="connsiteX36" fmla="*/ 373066 w 684528"/>
                  <a:gd name="connsiteY36" fmla="*/ 4890 h 1229199"/>
                  <a:gd name="connsiteX37" fmla="*/ 330763 w 684528"/>
                  <a:gd name="connsiteY37" fmla="*/ 133471 h 1229199"/>
                  <a:gd name="connsiteX38" fmla="*/ 329995 w 684528"/>
                  <a:gd name="connsiteY38" fmla="*/ 135089 h 1229199"/>
                  <a:gd name="connsiteX39" fmla="*/ 328456 w 684528"/>
                  <a:gd name="connsiteY39" fmla="*/ 135089 h 1229199"/>
                  <a:gd name="connsiteX40" fmla="*/ 274617 w 684528"/>
                  <a:gd name="connsiteY40" fmla="*/ 133471 h 1229199"/>
                  <a:gd name="connsiteX41" fmla="*/ 224623 w 684528"/>
                  <a:gd name="connsiteY41" fmla="*/ 149645 h 1229199"/>
                  <a:gd name="connsiteX42" fmla="*/ 223085 w 684528"/>
                  <a:gd name="connsiteY42" fmla="*/ 150454 h 1229199"/>
                  <a:gd name="connsiteX43" fmla="*/ 222316 w 684528"/>
                  <a:gd name="connsiteY43" fmla="*/ 148027 h 1229199"/>
                  <a:gd name="connsiteX44" fmla="*/ 206164 w 684528"/>
                  <a:gd name="connsiteY44" fmla="*/ 101124 h 1229199"/>
                  <a:gd name="connsiteX45" fmla="*/ 138480 w 684528"/>
                  <a:gd name="connsiteY45" fmla="*/ 105167 h 1229199"/>
                  <a:gd name="connsiteX46" fmla="*/ 126174 w 684528"/>
                  <a:gd name="connsiteY46" fmla="*/ 127810 h 1229199"/>
                  <a:gd name="connsiteX47" fmla="*/ 126174 w 684528"/>
                  <a:gd name="connsiteY47" fmla="*/ 128619 h 1229199"/>
                  <a:gd name="connsiteX48" fmla="*/ 124636 w 684528"/>
                  <a:gd name="connsiteY48" fmla="*/ 129428 h 1229199"/>
                  <a:gd name="connsiteX49" fmla="*/ 78488 w 684528"/>
                  <a:gd name="connsiteY49" fmla="*/ 140749 h 1229199"/>
                  <a:gd name="connsiteX50" fmla="*/ 70028 w 684528"/>
                  <a:gd name="connsiteY50" fmla="*/ 165818 h 1229199"/>
                  <a:gd name="connsiteX51" fmla="*/ 70028 w 684528"/>
                  <a:gd name="connsiteY51" fmla="*/ 167436 h 1229199"/>
                  <a:gd name="connsiteX52" fmla="*/ 68489 w 684528"/>
                  <a:gd name="connsiteY52" fmla="*/ 167436 h 1229199"/>
                  <a:gd name="connsiteX53" fmla="*/ 43108 w 684528"/>
                  <a:gd name="connsiteY53" fmla="*/ 169862 h 1229199"/>
                  <a:gd name="connsiteX54" fmla="*/ 35417 w 684528"/>
                  <a:gd name="connsiteY54" fmla="*/ 199783 h 1229199"/>
                  <a:gd name="connsiteX55" fmla="*/ 35417 w 684528"/>
                  <a:gd name="connsiteY55" fmla="*/ 200592 h 1229199"/>
                  <a:gd name="connsiteX56" fmla="*/ 33878 w 684528"/>
                  <a:gd name="connsiteY56" fmla="*/ 201401 h 1229199"/>
                  <a:gd name="connsiteX57" fmla="*/ 4651 w 684528"/>
                  <a:gd name="connsiteY57" fmla="*/ 211105 h 1229199"/>
                  <a:gd name="connsiteX58" fmla="*/ 10035 w 684528"/>
                  <a:gd name="connsiteY58" fmla="*/ 241026 h 1229199"/>
                  <a:gd name="connsiteX59" fmla="*/ 52338 w 684528"/>
                  <a:gd name="connsiteY59" fmla="*/ 304912 h 1229199"/>
                  <a:gd name="connsiteX60" fmla="*/ 78488 w 684528"/>
                  <a:gd name="connsiteY60" fmla="*/ 310573 h 1229199"/>
                  <a:gd name="connsiteX61" fmla="*/ 79257 w 684528"/>
                  <a:gd name="connsiteY61" fmla="*/ 311382 h 1229199"/>
                  <a:gd name="connsiteX62" fmla="*/ 79257 w 684528"/>
                  <a:gd name="connsiteY62" fmla="*/ 312190 h 1229199"/>
                  <a:gd name="connsiteX63" fmla="*/ 97716 w 684528"/>
                  <a:gd name="connsiteY63" fmla="*/ 361520 h 1229199"/>
                  <a:gd name="connsiteX64" fmla="*/ 126943 w 684528"/>
                  <a:gd name="connsiteY64" fmla="*/ 358285 h 1229199"/>
                  <a:gd name="connsiteX65" fmla="*/ 127713 w 684528"/>
                  <a:gd name="connsiteY65" fmla="*/ 358285 h 1229199"/>
                  <a:gd name="connsiteX66" fmla="*/ 128482 w 684528"/>
                  <a:gd name="connsiteY66" fmla="*/ 359094 h 1229199"/>
                  <a:gd name="connsiteX67" fmla="*/ 148479 w 684528"/>
                  <a:gd name="connsiteY67" fmla="*/ 378502 h 1229199"/>
                  <a:gd name="connsiteX68" fmla="*/ 148479 w 684528"/>
                  <a:gd name="connsiteY68" fmla="*/ 378502 h 1229199"/>
                  <a:gd name="connsiteX69" fmla="*/ 148479 w 684528"/>
                  <a:gd name="connsiteY69" fmla="*/ 379311 h 1229199"/>
                  <a:gd name="connsiteX70" fmla="*/ 154632 w 684528"/>
                  <a:gd name="connsiteY70" fmla="*/ 409232 h 1229199"/>
                  <a:gd name="connsiteX71" fmla="*/ 181552 w 684528"/>
                  <a:gd name="connsiteY71" fmla="*/ 425406 h 1229199"/>
                  <a:gd name="connsiteX72" fmla="*/ 200011 w 684528"/>
                  <a:gd name="connsiteY72" fmla="*/ 406806 h 1229199"/>
                  <a:gd name="connsiteX73" fmla="*/ 149248 w 684528"/>
                  <a:gd name="connsiteY73" fmla="*/ 342920 h 1229199"/>
                  <a:gd name="connsiteX74" fmla="*/ 161554 w 684528"/>
                  <a:gd name="connsiteY74" fmla="*/ 300869 h 1229199"/>
                  <a:gd name="connsiteX75" fmla="*/ 210010 w 684528"/>
                  <a:gd name="connsiteY75" fmla="*/ 282269 h 1229199"/>
                  <a:gd name="connsiteX76" fmla="*/ 184628 w 684528"/>
                  <a:gd name="connsiteY76" fmla="*/ 323512 h 1229199"/>
                  <a:gd name="connsiteX77" fmla="*/ 190012 w 684528"/>
                  <a:gd name="connsiteY77" fmla="*/ 355051 h 1229199"/>
                  <a:gd name="connsiteX78" fmla="*/ 229238 w 684528"/>
                  <a:gd name="connsiteY78" fmla="*/ 384163 h 1229199"/>
                  <a:gd name="connsiteX79" fmla="*/ 247697 w 684528"/>
                  <a:gd name="connsiteY79" fmla="*/ 384972 h 1229199"/>
                  <a:gd name="connsiteX80" fmla="*/ 246159 w 684528"/>
                  <a:gd name="connsiteY80" fmla="*/ 414084 h 1229199"/>
                  <a:gd name="connsiteX81" fmla="*/ 263849 w 684528"/>
                  <a:gd name="connsiteY81" fmla="*/ 418936 h 1229199"/>
                  <a:gd name="connsiteX82" fmla="*/ 247697 w 684528"/>
                  <a:gd name="connsiteY82" fmla="*/ 503040 h 1229199"/>
                  <a:gd name="connsiteX83" fmla="*/ 265387 w 684528"/>
                  <a:gd name="connsiteY83" fmla="*/ 534578 h 1229199"/>
                  <a:gd name="connsiteX84" fmla="*/ 271541 w 684528"/>
                  <a:gd name="connsiteY84" fmla="*/ 633238 h 1229199"/>
                  <a:gd name="connsiteX85" fmla="*/ 285385 w 684528"/>
                  <a:gd name="connsiteY85" fmla="*/ 696315 h 1229199"/>
                  <a:gd name="connsiteX86" fmla="*/ 304613 w 684528"/>
                  <a:gd name="connsiteY86" fmla="*/ 759392 h 1229199"/>
                  <a:gd name="connsiteX87" fmla="*/ 282308 w 684528"/>
                  <a:gd name="connsiteY87" fmla="*/ 785270 h 1229199"/>
                  <a:gd name="connsiteX88" fmla="*/ 289999 w 684528"/>
                  <a:gd name="connsiteY88" fmla="*/ 809531 h 1229199"/>
                  <a:gd name="connsiteX89" fmla="*/ 277694 w 684528"/>
                  <a:gd name="connsiteY89" fmla="*/ 826513 h 1229199"/>
                  <a:gd name="connsiteX90" fmla="*/ 308459 w 684528"/>
                  <a:gd name="connsiteY90" fmla="*/ 864521 h 1229199"/>
                  <a:gd name="connsiteX91" fmla="*/ 313843 w 684528"/>
                  <a:gd name="connsiteY91" fmla="*/ 924364 h 1229199"/>
                  <a:gd name="connsiteX92" fmla="*/ 356145 w 684528"/>
                  <a:gd name="connsiteY92" fmla="*/ 975311 h 1229199"/>
                  <a:gd name="connsiteX93" fmla="*/ 356145 w 684528"/>
                  <a:gd name="connsiteY93" fmla="*/ 975311 h 1229199"/>
                  <a:gd name="connsiteX94" fmla="*/ 406908 w 684528"/>
                  <a:gd name="connsiteY94" fmla="*/ 1035153 h 122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84528" h="1229199">
                    <a:moveTo>
                      <a:pt x="684565" y="1230855"/>
                    </a:moveTo>
                    <a:lnTo>
                      <a:pt x="676104" y="1124917"/>
                    </a:lnTo>
                    <a:lnTo>
                      <a:pt x="665336" y="1076396"/>
                    </a:lnTo>
                    <a:lnTo>
                      <a:pt x="632264" y="1041623"/>
                    </a:lnTo>
                    <a:lnTo>
                      <a:pt x="635340" y="989867"/>
                    </a:lnTo>
                    <a:lnTo>
                      <a:pt x="652261" y="975311"/>
                    </a:lnTo>
                    <a:lnTo>
                      <a:pt x="594576" y="904955"/>
                    </a:lnTo>
                    <a:lnTo>
                      <a:pt x="596114" y="856434"/>
                    </a:lnTo>
                    <a:lnTo>
                      <a:pt x="619958" y="828939"/>
                    </a:lnTo>
                    <a:lnTo>
                      <a:pt x="613805" y="802252"/>
                    </a:lnTo>
                    <a:lnTo>
                      <a:pt x="566118" y="786888"/>
                    </a:lnTo>
                    <a:lnTo>
                      <a:pt x="516894" y="695506"/>
                    </a:lnTo>
                    <a:lnTo>
                      <a:pt x="528431" y="686611"/>
                    </a:lnTo>
                    <a:lnTo>
                      <a:pt x="543813" y="709254"/>
                    </a:lnTo>
                    <a:lnTo>
                      <a:pt x="567657" y="693080"/>
                    </a:lnTo>
                    <a:lnTo>
                      <a:pt x="530738" y="655881"/>
                    </a:lnTo>
                    <a:lnTo>
                      <a:pt x="510741" y="668011"/>
                    </a:lnTo>
                    <a:lnTo>
                      <a:pt x="478437" y="646177"/>
                    </a:lnTo>
                    <a:lnTo>
                      <a:pt x="477668" y="646985"/>
                    </a:lnTo>
                    <a:lnTo>
                      <a:pt x="461516" y="605742"/>
                    </a:lnTo>
                    <a:lnTo>
                      <a:pt x="428443" y="605742"/>
                    </a:lnTo>
                    <a:lnTo>
                      <a:pt x="424598" y="630003"/>
                    </a:lnTo>
                    <a:lnTo>
                      <a:pt x="403062" y="627577"/>
                    </a:lnTo>
                    <a:lnTo>
                      <a:pt x="334609" y="484440"/>
                    </a:lnTo>
                    <a:lnTo>
                      <a:pt x="339224" y="439154"/>
                    </a:lnTo>
                    <a:lnTo>
                      <a:pt x="366144" y="432684"/>
                    </a:lnTo>
                    <a:lnTo>
                      <a:pt x="346146" y="347772"/>
                    </a:lnTo>
                    <a:lnTo>
                      <a:pt x="389218" y="384163"/>
                    </a:lnTo>
                    <a:lnTo>
                      <a:pt x="389987" y="282269"/>
                    </a:lnTo>
                    <a:lnTo>
                      <a:pt x="424598" y="245878"/>
                    </a:lnTo>
                    <a:lnTo>
                      <a:pt x="475361" y="244261"/>
                    </a:lnTo>
                    <a:lnTo>
                      <a:pt x="446133" y="169862"/>
                    </a:lnTo>
                    <a:lnTo>
                      <a:pt x="432289" y="8125"/>
                    </a:lnTo>
                    <a:lnTo>
                      <a:pt x="399216" y="18638"/>
                    </a:lnTo>
                    <a:lnTo>
                      <a:pt x="398448" y="18638"/>
                    </a:lnTo>
                    <a:lnTo>
                      <a:pt x="397678" y="18638"/>
                    </a:lnTo>
                    <a:lnTo>
                      <a:pt x="373066" y="4890"/>
                    </a:lnTo>
                    <a:lnTo>
                      <a:pt x="330763" y="133471"/>
                    </a:lnTo>
                    <a:lnTo>
                      <a:pt x="329995" y="135089"/>
                    </a:lnTo>
                    <a:lnTo>
                      <a:pt x="328456" y="135089"/>
                    </a:lnTo>
                    <a:lnTo>
                      <a:pt x="274617" y="133471"/>
                    </a:lnTo>
                    <a:lnTo>
                      <a:pt x="224623" y="149645"/>
                    </a:lnTo>
                    <a:lnTo>
                      <a:pt x="223085" y="150454"/>
                    </a:lnTo>
                    <a:lnTo>
                      <a:pt x="222316" y="148027"/>
                    </a:lnTo>
                    <a:lnTo>
                      <a:pt x="206164" y="101124"/>
                    </a:lnTo>
                    <a:lnTo>
                      <a:pt x="138480" y="105167"/>
                    </a:lnTo>
                    <a:lnTo>
                      <a:pt x="126174" y="127810"/>
                    </a:lnTo>
                    <a:lnTo>
                      <a:pt x="126174" y="128619"/>
                    </a:lnTo>
                    <a:lnTo>
                      <a:pt x="124636" y="129428"/>
                    </a:lnTo>
                    <a:lnTo>
                      <a:pt x="78488" y="140749"/>
                    </a:lnTo>
                    <a:lnTo>
                      <a:pt x="70028" y="165818"/>
                    </a:lnTo>
                    <a:lnTo>
                      <a:pt x="70028" y="167436"/>
                    </a:lnTo>
                    <a:lnTo>
                      <a:pt x="68489" y="167436"/>
                    </a:lnTo>
                    <a:lnTo>
                      <a:pt x="43108" y="169862"/>
                    </a:lnTo>
                    <a:lnTo>
                      <a:pt x="35417" y="199783"/>
                    </a:lnTo>
                    <a:lnTo>
                      <a:pt x="35417" y="200592"/>
                    </a:lnTo>
                    <a:lnTo>
                      <a:pt x="33878" y="201401"/>
                    </a:lnTo>
                    <a:lnTo>
                      <a:pt x="4651" y="211105"/>
                    </a:lnTo>
                    <a:lnTo>
                      <a:pt x="10035" y="241026"/>
                    </a:lnTo>
                    <a:lnTo>
                      <a:pt x="52338" y="304912"/>
                    </a:lnTo>
                    <a:lnTo>
                      <a:pt x="78488" y="310573"/>
                    </a:lnTo>
                    <a:lnTo>
                      <a:pt x="79257" y="311382"/>
                    </a:lnTo>
                    <a:lnTo>
                      <a:pt x="79257" y="312190"/>
                    </a:lnTo>
                    <a:lnTo>
                      <a:pt x="97716" y="361520"/>
                    </a:lnTo>
                    <a:lnTo>
                      <a:pt x="126943" y="358285"/>
                    </a:lnTo>
                    <a:lnTo>
                      <a:pt x="127713" y="358285"/>
                    </a:lnTo>
                    <a:lnTo>
                      <a:pt x="128482" y="359094"/>
                    </a:lnTo>
                    <a:lnTo>
                      <a:pt x="148479" y="378502"/>
                    </a:lnTo>
                    <a:lnTo>
                      <a:pt x="148479" y="378502"/>
                    </a:lnTo>
                    <a:lnTo>
                      <a:pt x="148479" y="379311"/>
                    </a:lnTo>
                    <a:lnTo>
                      <a:pt x="154632" y="409232"/>
                    </a:lnTo>
                    <a:lnTo>
                      <a:pt x="181552" y="425406"/>
                    </a:lnTo>
                    <a:lnTo>
                      <a:pt x="200011" y="406806"/>
                    </a:lnTo>
                    <a:lnTo>
                      <a:pt x="149248" y="342920"/>
                    </a:lnTo>
                    <a:lnTo>
                      <a:pt x="161554" y="300869"/>
                    </a:lnTo>
                    <a:lnTo>
                      <a:pt x="210010" y="282269"/>
                    </a:lnTo>
                    <a:lnTo>
                      <a:pt x="184628" y="323512"/>
                    </a:lnTo>
                    <a:lnTo>
                      <a:pt x="190012" y="355051"/>
                    </a:lnTo>
                    <a:lnTo>
                      <a:pt x="229238" y="384163"/>
                    </a:lnTo>
                    <a:lnTo>
                      <a:pt x="247697" y="384972"/>
                    </a:lnTo>
                    <a:lnTo>
                      <a:pt x="246159" y="414084"/>
                    </a:lnTo>
                    <a:lnTo>
                      <a:pt x="263849" y="418936"/>
                    </a:lnTo>
                    <a:lnTo>
                      <a:pt x="247697" y="503040"/>
                    </a:lnTo>
                    <a:lnTo>
                      <a:pt x="265387" y="534578"/>
                    </a:lnTo>
                    <a:lnTo>
                      <a:pt x="271541" y="633238"/>
                    </a:lnTo>
                    <a:lnTo>
                      <a:pt x="285385" y="696315"/>
                    </a:lnTo>
                    <a:lnTo>
                      <a:pt x="304613" y="759392"/>
                    </a:lnTo>
                    <a:lnTo>
                      <a:pt x="282308" y="785270"/>
                    </a:lnTo>
                    <a:lnTo>
                      <a:pt x="289999" y="809531"/>
                    </a:lnTo>
                    <a:lnTo>
                      <a:pt x="277694" y="826513"/>
                    </a:lnTo>
                    <a:lnTo>
                      <a:pt x="308459" y="864521"/>
                    </a:lnTo>
                    <a:lnTo>
                      <a:pt x="313843" y="924364"/>
                    </a:lnTo>
                    <a:lnTo>
                      <a:pt x="356145" y="975311"/>
                    </a:lnTo>
                    <a:lnTo>
                      <a:pt x="356145" y="975311"/>
                    </a:lnTo>
                    <a:lnTo>
                      <a:pt x="406908" y="103515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9" name="Полилиния: фигура 178">
                <a:extLst>
                  <a:ext uri="{FF2B5EF4-FFF2-40B4-BE49-F238E27FC236}">
                    <a16:creationId xmlns:a16="http://schemas.microsoft.com/office/drawing/2014/main" xmlns="" id="{FFB44DC9-948B-4BDA-A7D8-9BF34A2F786C}"/>
                  </a:ext>
                </a:extLst>
              </p:cNvPr>
              <p:cNvSpPr/>
              <p:nvPr/>
            </p:nvSpPr>
            <p:spPr>
              <a:xfrm>
                <a:off x="8549268" y="1465749"/>
                <a:ext cx="423023" cy="469036"/>
              </a:xfrm>
              <a:custGeom>
                <a:avLst/>
                <a:gdLst>
                  <a:gd name="connsiteX0" fmla="*/ 386910 w 423023"/>
                  <a:gd name="connsiteY0" fmla="*/ 115680 h 469036"/>
                  <a:gd name="connsiteX1" fmla="*/ 386910 w 423023"/>
                  <a:gd name="connsiteY1" fmla="*/ 115680 h 469036"/>
                  <a:gd name="connsiteX2" fmla="*/ 386141 w 423023"/>
                  <a:gd name="connsiteY2" fmla="*/ 115680 h 469036"/>
                  <a:gd name="connsiteX3" fmla="*/ 329225 w 423023"/>
                  <a:gd name="connsiteY3" fmla="*/ 66350 h 469036"/>
                  <a:gd name="connsiteX4" fmla="*/ 308459 w 423023"/>
                  <a:gd name="connsiteY4" fmla="*/ 77672 h 469036"/>
                  <a:gd name="connsiteX5" fmla="*/ 307690 w 423023"/>
                  <a:gd name="connsiteY5" fmla="*/ 78481 h 469036"/>
                  <a:gd name="connsiteX6" fmla="*/ 307690 w 423023"/>
                  <a:gd name="connsiteY6" fmla="*/ 78481 h 469036"/>
                  <a:gd name="connsiteX7" fmla="*/ 250774 w 423023"/>
                  <a:gd name="connsiteY7" fmla="*/ 71203 h 469036"/>
                  <a:gd name="connsiteX8" fmla="*/ 251543 w 423023"/>
                  <a:gd name="connsiteY8" fmla="*/ 71203 h 469036"/>
                  <a:gd name="connsiteX9" fmla="*/ 213855 w 423023"/>
                  <a:gd name="connsiteY9" fmla="*/ 50177 h 469036"/>
                  <a:gd name="connsiteX10" fmla="*/ 213086 w 423023"/>
                  <a:gd name="connsiteY10" fmla="*/ 50177 h 469036"/>
                  <a:gd name="connsiteX11" fmla="*/ 213086 w 423023"/>
                  <a:gd name="connsiteY11" fmla="*/ 50177 h 469036"/>
                  <a:gd name="connsiteX12" fmla="*/ 178475 w 423023"/>
                  <a:gd name="connsiteY12" fmla="*/ 8934 h 469036"/>
                  <a:gd name="connsiteX13" fmla="*/ 133866 w 423023"/>
                  <a:gd name="connsiteY13" fmla="*/ 4890 h 469036"/>
                  <a:gd name="connsiteX14" fmla="*/ 120790 w 423023"/>
                  <a:gd name="connsiteY14" fmla="*/ 38855 h 469036"/>
                  <a:gd name="connsiteX15" fmla="*/ 152325 w 423023"/>
                  <a:gd name="connsiteY15" fmla="*/ 83333 h 469036"/>
                  <a:gd name="connsiteX16" fmla="*/ 152325 w 423023"/>
                  <a:gd name="connsiteY16" fmla="*/ 83333 h 469036"/>
                  <a:gd name="connsiteX17" fmla="*/ 152325 w 423023"/>
                  <a:gd name="connsiteY17" fmla="*/ 84142 h 469036"/>
                  <a:gd name="connsiteX18" fmla="*/ 154632 w 423023"/>
                  <a:gd name="connsiteY18" fmla="*/ 115680 h 469036"/>
                  <a:gd name="connsiteX19" fmla="*/ 154632 w 423023"/>
                  <a:gd name="connsiteY19" fmla="*/ 117298 h 469036"/>
                  <a:gd name="connsiteX20" fmla="*/ 153094 w 423023"/>
                  <a:gd name="connsiteY20" fmla="*/ 117298 h 469036"/>
                  <a:gd name="connsiteX21" fmla="*/ 100793 w 423023"/>
                  <a:gd name="connsiteY21" fmla="*/ 140749 h 469036"/>
                  <a:gd name="connsiteX22" fmla="*/ 100793 w 423023"/>
                  <a:gd name="connsiteY22" fmla="*/ 159349 h 469036"/>
                  <a:gd name="connsiteX23" fmla="*/ 115406 w 423023"/>
                  <a:gd name="connsiteY23" fmla="*/ 172288 h 469036"/>
                  <a:gd name="connsiteX24" fmla="*/ 116945 w 423023"/>
                  <a:gd name="connsiteY24" fmla="*/ 173097 h 469036"/>
                  <a:gd name="connsiteX25" fmla="*/ 100024 w 423023"/>
                  <a:gd name="connsiteY25" fmla="*/ 196548 h 469036"/>
                  <a:gd name="connsiteX26" fmla="*/ 100024 w 423023"/>
                  <a:gd name="connsiteY26" fmla="*/ 196548 h 469036"/>
                  <a:gd name="connsiteX27" fmla="*/ 86179 w 423023"/>
                  <a:gd name="connsiteY27" fmla="*/ 212722 h 469036"/>
                  <a:gd name="connsiteX28" fmla="*/ 66951 w 423023"/>
                  <a:gd name="connsiteY28" fmla="*/ 265287 h 469036"/>
                  <a:gd name="connsiteX29" fmla="*/ 66951 w 423023"/>
                  <a:gd name="connsiteY29" fmla="*/ 265287 h 469036"/>
                  <a:gd name="connsiteX30" fmla="*/ 66182 w 423023"/>
                  <a:gd name="connsiteY30" fmla="*/ 265287 h 469036"/>
                  <a:gd name="connsiteX31" fmla="*/ 50030 w 423023"/>
                  <a:gd name="connsiteY31" fmla="*/ 283886 h 469036"/>
                  <a:gd name="connsiteX32" fmla="*/ 40031 w 423023"/>
                  <a:gd name="connsiteY32" fmla="*/ 312190 h 469036"/>
                  <a:gd name="connsiteX33" fmla="*/ 40031 w 423023"/>
                  <a:gd name="connsiteY33" fmla="*/ 312999 h 469036"/>
                  <a:gd name="connsiteX34" fmla="*/ 39262 w 423023"/>
                  <a:gd name="connsiteY34" fmla="*/ 312999 h 469036"/>
                  <a:gd name="connsiteX35" fmla="*/ 22341 w 423023"/>
                  <a:gd name="connsiteY35" fmla="*/ 333216 h 469036"/>
                  <a:gd name="connsiteX36" fmla="*/ 21572 w 423023"/>
                  <a:gd name="connsiteY36" fmla="*/ 334025 h 469036"/>
                  <a:gd name="connsiteX37" fmla="*/ 20803 w 423023"/>
                  <a:gd name="connsiteY37" fmla="*/ 334025 h 469036"/>
                  <a:gd name="connsiteX38" fmla="*/ 5420 w 423023"/>
                  <a:gd name="connsiteY38" fmla="*/ 333216 h 469036"/>
                  <a:gd name="connsiteX39" fmla="*/ 4651 w 423023"/>
                  <a:gd name="connsiteY39" fmla="*/ 372033 h 469036"/>
                  <a:gd name="connsiteX40" fmla="*/ 21572 w 423023"/>
                  <a:gd name="connsiteY40" fmla="*/ 371224 h 469036"/>
                  <a:gd name="connsiteX41" fmla="*/ 23880 w 423023"/>
                  <a:gd name="connsiteY41" fmla="*/ 371224 h 469036"/>
                  <a:gd name="connsiteX42" fmla="*/ 23880 w 423023"/>
                  <a:gd name="connsiteY42" fmla="*/ 401954 h 469036"/>
                  <a:gd name="connsiteX43" fmla="*/ 60798 w 423023"/>
                  <a:gd name="connsiteY43" fmla="*/ 404380 h 469036"/>
                  <a:gd name="connsiteX44" fmla="*/ 62336 w 423023"/>
                  <a:gd name="connsiteY44" fmla="*/ 404380 h 469036"/>
                  <a:gd name="connsiteX45" fmla="*/ 62336 w 423023"/>
                  <a:gd name="connsiteY45" fmla="*/ 405998 h 469036"/>
                  <a:gd name="connsiteX46" fmla="*/ 63875 w 423023"/>
                  <a:gd name="connsiteY46" fmla="*/ 427832 h 469036"/>
                  <a:gd name="connsiteX47" fmla="*/ 80026 w 423023"/>
                  <a:gd name="connsiteY47" fmla="*/ 431875 h 469036"/>
                  <a:gd name="connsiteX48" fmla="*/ 80795 w 423023"/>
                  <a:gd name="connsiteY48" fmla="*/ 431875 h 469036"/>
                  <a:gd name="connsiteX49" fmla="*/ 80795 w 423023"/>
                  <a:gd name="connsiteY49" fmla="*/ 433493 h 469036"/>
                  <a:gd name="connsiteX50" fmla="*/ 83103 w 423023"/>
                  <a:gd name="connsiteY50" fmla="*/ 444006 h 469036"/>
                  <a:gd name="connsiteX51" fmla="*/ 83103 w 423023"/>
                  <a:gd name="connsiteY51" fmla="*/ 444814 h 469036"/>
                  <a:gd name="connsiteX52" fmla="*/ 85410 w 423023"/>
                  <a:gd name="connsiteY52" fmla="*/ 460179 h 469036"/>
                  <a:gd name="connsiteX53" fmla="*/ 90794 w 423023"/>
                  <a:gd name="connsiteY53" fmla="*/ 467457 h 469036"/>
                  <a:gd name="connsiteX54" fmla="*/ 105408 w 423023"/>
                  <a:gd name="connsiteY54" fmla="*/ 464223 h 469036"/>
                  <a:gd name="connsiteX55" fmla="*/ 136173 w 423023"/>
                  <a:gd name="connsiteY55" fmla="*/ 425406 h 469036"/>
                  <a:gd name="connsiteX56" fmla="*/ 136942 w 423023"/>
                  <a:gd name="connsiteY56" fmla="*/ 424597 h 469036"/>
                  <a:gd name="connsiteX57" fmla="*/ 137711 w 423023"/>
                  <a:gd name="connsiteY57" fmla="*/ 424597 h 469036"/>
                  <a:gd name="connsiteX58" fmla="*/ 172322 w 423023"/>
                  <a:gd name="connsiteY58" fmla="*/ 420554 h 469036"/>
                  <a:gd name="connsiteX59" fmla="*/ 194627 w 423023"/>
                  <a:gd name="connsiteY59" fmla="*/ 383354 h 469036"/>
                  <a:gd name="connsiteX60" fmla="*/ 196165 w 423023"/>
                  <a:gd name="connsiteY60" fmla="*/ 381737 h 469036"/>
                  <a:gd name="connsiteX61" fmla="*/ 197704 w 423023"/>
                  <a:gd name="connsiteY61" fmla="*/ 383354 h 469036"/>
                  <a:gd name="connsiteX62" fmla="*/ 213855 w 423023"/>
                  <a:gd name="connsiteY62" fmla="*/ 401954 h 469036"/>
                  <a:gd name="connsiteX63" fmla="*/ 227700 w 423023"/>
                  <a:gd name="connsiteY63" fmla="*/ 392250 h 469036"/>
                  <a:gd name="connsiteX64" fmla="*/ 233853 w 423023"/>
                  <a:gd name="connsiteY64" fmla="*/ 366372 h 469036"/>
                  <a:gd name="connsiteX65" fmla="*/ 233853 w 423023"/>
                  <a:gd name="connsiteY65" fmla="*/ 364755 h 469036"/>
                  <a:gd name="connsiteX66" fmla="*/ 235391 w 423023"/>
                  <a:gd name="connsiteY66" fmla="*/ 364755 h 469036"/>
                  <a:gd name="connsiteX67" fmla="*/ 273848 w 423023"/>
                  <a:gd name="connsiteY67" fmla="*/ 363137 h 469036"/>
                  <a:gd name="connsiteX68" fmla="*/ 284616 w 423023"/>
                  <a:gd name="connsiteY68" fmla="*/ 349390 h 469036"/>
                  <a:gd name="connsiteX69" fmla="*/ 287692 w 423023"/>
                  <a:gd name="connsiteY69" fmla="*/ 321086 h 469036"/>
                  <a:gd name="connsiteX70" fmla="*/ 287692 w 423023"/>
                  <a:gd name="connsiteY70" fmla="*/ 320277 h 469036"/>
                  <a:gd name="connsiteX71" fmla="*/ 287692 w 423023"/>
                  <a:gd name="connsiteY71" fmla="*/ 319468 h 469036"/>
                  <a:gd name="connsiteX72" fmla="*/ 305382 w 423023"/>
                  <a:gd name="connsiteY72" fmla="*/ 298443 h 469036"/>
                  <a:gd name="connsiteX73" fmla="*/ 292307 w 423023"/>
                  <a:gd name="connsiteY73" fmla="*/ 272565 h 469036"/>
                  <a:gd name="connsiteX74" fmla="*/ 292307 w 423023"/>
                  <a:gd name="connsiteY74" fmla="*/ 272565 h 469036"/>
                  <a:gd name="connsiteX75" fmla="*/ 292307 w 423023"/>
                  <a:gd name="connsiteY75" fmla="*/ 271756 h 469036"/>
                  <a:gd name="connsiteX76" fmla="*/ 293076 w 423023"/>
                  <a:gd name="connsiteY76" fmla="*/ 250730 h 469036"/>
                  <a:gd name="connsiteX77" fmla="*/ 293076 w 423023"/>
                  <a:gd name="connsiteY77" fmla="*/ 249922 h 469036"/>
                  <a:gd name="connsiteX78" fmla="*/ 294614 w 423023"/>
                  <a:gd name="connsiteY78" fmla="*/ 249113 h 469036"/>
                  <a:gd name="connsiteX79" fmla="*/ 336148 w 423023"/>
                  <a:gd name="connsiteY79" fmla="*/ 229705 h 469036"/>
                  <a:gd name="connsiteX80" fmla="*/ 383834 w 423023"/>
                  <a:gd name="connsiteY80" fmla="*/ 180375 h 469036"/>
                  <a:gd name="connsiteX81" fmla="*/ 416137 w 423023"/>
                  <a:gd name="connsiteY81" fmla="*/ 135089 h 469036"/>
                  <a:gd name="connsiteX82" fmla="*/ 421521 w 423023"/>
                  <a:gd name="connsiteY82" fmla="*/ 120532 h 46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23023" h="469036">
                    <a:moveTo>
                      <a:pt x="386910" y="115680"/>
                    </a:moveTo>
                    <a:lnTo>
                      <a:pt x="386910" y="115680"/>
                    </a:lnTo>
                    <a:lnTo>
                      <a:pt x="386141" y="115680"/>
                    </a:lnTo>
                    <a:lnTo>
                      <a:pt x="329225" y="66350"/>
                    </a:lnTo>
                    <a:lnTo>
                      <a:pt x="308459" y="77672"/>
                    </a:lnTo>
                    <a:lnTo>
                      <a:pt x="307690" y="78481"/>
                    </a:lnTo>
                    <a:lnTo>
                      <a:pt x="307690" y="78481"/>
                    </a:lnTo>
                    <a:lnTo>
                      <a:pt x="250774" y="71203"/>
                    </a:lnTo>
                    <a:lnTo>
                      <a:pt x="251543" y="71203"/>
                    </a:lnTo>
                    <a:lnTo>
                      <a:pt x="213855" y="50177"/>
                    </a:lnTo>
                    <a:lnTo>
                      <a:pt x="213086" y="50177"/>
                    </a:lnTo>
                    <a:lnTo>
                      <a:pt x="213086" y="50177"/>
                    </a:lnTo>
                    <a:lnTo>
                      <a:pt x="178475" y="8934"/>
                    </a:lnTo>
                    <a:lnTo>
                      <a:pt x="133866" y="4890"/>
                    </a:lnTo>
                    <a:lnTo>
                      <a:pt x="120790" y="38855"/>
                    </a:lnTo>
                    <a:lnTo>
                      <a:pt x="152325" y="83333"/>
                    </a:lnTo>
                    <a:lnTo>
                      <a:pt x="152325" y="83333"/>
                    </a:lnTo>
                    <a:lnTo>
                      <a:pt x="152325" y="84142"/>
                    </a:lnTo>
                    <a:lnTo>
                      <a:pt x="154632" y="115680"/>
                    </a:lnTo>
                    <a:lnTo>
                      <a:pt x="154632" y="117298"/>
                    </a:lnTo>
                    <a:lnTo>
                      <a:pt x="153094" y="117298"/>
                    </a:lnTo>
                    <a:lnTo>
                      <a:pt x="100793" y="140749"/>
                    </a:lnTo>
                    <a:lnTo>
                      <a:pt x="100793" y="159349"/>
                    </a:lnTo>
                    <a:lnTo>
                      <a:pt x="115406" y="172288"/>
                    </a:lnTo>
                    <a:lnTo>
                      <a:pt x="116945" y="173097"/>
                    </a:lnTo>
                    <a:lnTo>
                      <a:pt x="100024" y="196548"/>
                    </a:lnTo>
                    <a:lnTo>
                      <a:pt x="100024" y="196548"/>
                    </a:lnTo>
                    <a:lnTo>
                      <a:pt x="86179" y="212722"/>
                    </a:lnTo>
                    <a:lnTo>
                      <a:pt x="66951" y="265287"/>
                    </a:lnTo>
                    <a:lnTo>
                      <a:pt x="66951" y="265287"/>
                    </a:lnTo>
                    <a:lnTo>
                      <a:pt x="66182" y="265287"/>
                    </a:lnTo>
                    <a:lnTo>
                      <a:pt x="50030" y="283886"/>
                    </a:lnTo>
                    <a:lnTo>
                      <a:pt x="40031" y="312190"/>
                    </a:lnTo>
                    <a:lnTo>
                      <a:pt x="40031" y="312999"/>
                    </a:lnTo>
                    <a:lnTo>
                      <a:pt x="39262" y="312999"/>
                    </a:lnTo>
                    <a:lnTo>
                      <a:pt x="22341" y="333216"/>
                    </a:lnTo>
                    <a:lnTo>
                      <a:pt x="21572" y="334025"/>
                    </a:lnTo>
                    <a:lnTo>
                      <a:pt x="20803" y="334025"/>
                    </a:lnTo>
                    <a:lnTo>
                      <a:pt x="5420" y="333216"/>
                    </a:lnTo>
                    <a:lnTo>
                      <a:pt x="4651" y="372033"/>
                    </a:lnTo>
                    <a:lnTo>
                      <a:pt x="21572" y="371224"/>
                    </a:lnTo>
                    <a:lnTo>
                      <a:pt x="23880" y="371224"/>
                    </a:lnTo>
                    <a:lnTo>
                      <a:pt x="23880" y="401954"/>
                    </a:lnTo>
                    <a:lnTo>
                      <a:pt x="60798" y="404380"/>
                    </a:lnTo>
                    <a:lnTo>
                      <a:pt x="62336" y="404380"/>
                    </a:lnTo>
                    <a:lnTo>
                      <a:pt x="62336" y="405998"/>
                    </a:lnTo>
                    <a:lnTo>
                      <a:pt x="63875" y="427832"/>
                    </a:lnTo>
                    <a:lnTo>
                      <a:pt x="80026" y="431875"/>
                    </a:lnTo>
                    <a:lnTo>
                      <a:pt x="80795" y="431875"/>
                    </a:lnTo>
                    <a:lnTo>
                      <a:pt x="80795" y="433493"/>
                    </a:lnTo>
                    <a:lnTo>
                      <a:pt x="83103" y="444006"/>
                    </a:lnTo>
                    <a:lnTo>
                      <a:pt x="83103" y="444814"/>
                    </a:lnTo>
                    <a:lnTo>
                      <a:pt x="85410" y="460179"/>
                    </a:lnTo>
                    <a:lnTo>
                      <a:pt x="90794" y="467457"/>
                    </a:lnTo>
                    <a:lnTo>
                      <a:pt x="105408" y="464223"/>
                    </a:lnTo>
                    <a:lnTo>
                      <a:pt x="136173" y="425406"/>
                    </a:lnTo>
                    <a:lnTo>
                      <a:pt x="136942" y="424597"/>
                    </a:lnTo>
                    <a:lnTo>
                      <a:pt x="137711" y="424597"/>
                    </a:lnTo>
                    <a:lnTo>
                      <a:pt x="172322" y="420554"/>
                    </a:lnTo>
                    <a:lnTo>
                      <a:pt x="194627" y="383354"/>
                    </a:lnTo>
                    <a:lnTo>
                      <a:pt x="196165" y="381737"/>
                    </a:lnTo>
                    <a:lnTo>
                      <a:pt x="197704" y="383354"/>
                    </a:lnTo>
                    <a:lnTo>
                      <a:pt x="213855" y="401954"/>
                    </a:lnTo>
                    <a:lnTo>
                      <a:pt x="227700" y="392250"/>
                    </a:lnTo>
                    <a:lnTo>
                      <a:pt x="233853" y="366372"/>
                    </a:lnTo>
                    <a:lnTo>
                      <a:pt x="233853" y="364755"/>
                    </a:lnTo>
                    <a:lnTo>
                      <a:pt x="235391" y="364755"/>
                    </a:lnTo>
                    <a:lnTo>
                      <a:pt x="273848" y="363137"/>
                    </a:lnTo>
                    <a:lnTo>
                      <a:pt x="284616" y="349390"/>
                    </a:lnTo>
                    <a:lnTo>
                      <a:pt x="287692" y="321086"/>
                    </a:lnTo>
                    <a:lnTo>
                      <a:pt x="287692" y="320277"/>
                    </a:lnTo>
                    <a:lnTo>
                      <a:pt x="287692" y="319468"/>
                    </a:lnTo>
                    <a:lnTo>
                      <a:pt x="305382" y="298443"/>
                    </a:lnTo>
                    <a:lnTo>
                      <a:pt x="292307" y="272565"/>
                    </a:lnTo>
                    <a:lnTo>
                      <a:pt x="292307" y="272565"/>
                    </a:lnTo>
                    <a:lnTo>
                      <a:pt x="292307" y="271756"/>
                    </a:lnTo>
                    <a:lnTo>
                      <a:pt x="293076" y="250730"/>
                    </a:lnTo>
                    <a:lnTo>
                      <a:pt x="293076" y="249922"/>
                    </a:lnTo>
                    <a:lnTo>
                      <a:pt x="294614" y="249113"/>
                    </a:lnTo>
                    <a:lnTo>
                      <a:pt x="336148" y="229705"/>
                    </a:lnTo>
                    <a:lnTo>
                      <a:pt x="383834" y="180375"/>
                    </a:lnTo>
                    <a:lnTo>
                      <a:pt x="416137" y="135089"/>
                    </a:lnTo>
                    <a:lnTo>
                      <a:pt x="421521" y="12053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40" name="Полилиния: фигура 179">
                <a:extLst>
                  <a:ext uri="{FF2B5EF4-FFF2-40B4-BE49-F238E27FC236}">
                    <a16:creationId xmlns:a16="http://schemas.microsoft.com/office/drawing/2014/main" xmlns="" id="{B1645DE4-6BE1-4FAB-81EE-D0AE07751037}"/>
                  </a:ext>
                </a:extLst>
              </p:cNvPr>
              <p:cNvSpPr/>
              <p:nvPr/>
            </p:nvSpPr>
            <p:spPr>
              <a:xfrm>
                <a:off x="7102529" y="1608886"/>
                <a:ext cx="169209" cy="242605"/>
              </a:xfrm>
              <a:custGeom>
                <a:avLst/>
                <a:gdLst>
                  <a:gd name="connsiteX0" fmla="*/ 146172 w 169209"/>
                  <a:gd name="connsiteY0" fmla="*/ 240217 h 242605"/>
                  <a:gd name="connsiteX1" fmla="*/ 167708 w 169209"/>
                  <a:gd name="connsiteY1" fmla="*/ 214340 h 242605"/>
                  <a:gd name="connsiteX2" fmla="*/ 118483 w 169209"/>
                  <a:gd name="connsiteY2" fmla="*/ 147219 h 242605"/>
                  <a:gd name="connsiteX3" fmla="*/ 147710 w 169209"/>
                  <a:gd name="connsiteY3" fmla="*/ 60690 h 242605"/>
                  <a:gd name="connsiteX4" fmla="*/ 126943 w 169209"/>
                  <a:gd name="connsiteY4" fmla="*/ 42899 h 242605"/>
                  <a:gd name="connsiteX5" fmla="*/ 109253 w 169209"/>
                  <a:gd name="connsiteY5" fmla="*/ 55838 h 242605"/>
                  <a:gd name="connsiteX6" fmla="*/ 37724 w 169209"/>
                  <a:gd name="connsiteY6" fmla="*/ 4890 h 242605"/>
                  <a:gd name="connsiteX7" fmla="*/ 29264 w 169209"/>
                  <a:gd name="connsiteY7" fmla="*/ 20256 h 242605"/>
                  <a:gd name="connsiteX8" fmla="*/ 31571 w 169209"/>
                  <a:gd name="connsiteY8" fmla="*/ 80907 h 242605"/>
                  <a:gd name="connsiteX9" fmla="*/ 4651 w 169209"/>
                  <a:gd name="connsiteY9" fmla="*/ 110828 h 242605"/>
                  <a:gd name="connsiteX10" fmla="*/ 11574 w 169209"/>
                  <a:gd name="connsiteY10" fmla="*/ 152880 h 242605"/>
                  <a:gd name="connsiteX11" fmla="*/ 58491 w 169209"/>
                  <a:gd name="connsiteY11" fmla="*/ 149645 h 242605"/>
                  <a:gd name="connsiteX12" fmla="*/ 110792 w 169209"/>
                  <a:gd name="connsiteY12" fmla="*/ 218383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209" h="242605">
                    <a:moveTo>
                      <a:pt x="146172" y="240217"/>
                    </a:moveTo>
                    <a:lnTo>
                      <a:pt x="167708" y="214340"/>
                    </a:lnTo>
                    <a:lnTo>
                      <a:pt x="118483" y="147219"/>
                    </a:lnTo>
                    <a:lnTo>
                      <a:pt x="147710" y="60690"/>
                    </a:lnTo>
                    <a:lnTo>
                      <a:pt x="126943" y="42899"/>
                    </a:lnTo>
                    <a:lnTo>
                      <a:pt x="109253" y="55838"/>
                    </a:lnTo>
                    <a:lnTo>
                      <a:pt x="37724" y="4890"/>
                    </a:lnTo>
                    <a:lnTo>
                      <a:pt x="29264" y="20256"/>
                    </a:lnTo>
                    <a:lnTo>
                      <a:pt x="31571" y="80907"/>
                    </a:lnTo>
                    <a:lnTo>
                      <a:pt x="4651" y="110828"/>
                    </a:lnTo>
                    <a:lnTo>
                      <a:pt x="11574" y="152880"/>
                    </a:lnTo>
                    <a:lnTo>
                      <a:pt x="58491" y="149645"/>
                    </a:lnTo>
                    <a:lnTo>
                      <a:pt x="110792" y="21838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</p:grpSp>
        <p:sp>
          <p:nvSpPr>
            <p:cNvPr id="122" name="Полилиния: фигура 180">
              <a:extLst>
                <a:ext uri="{FF2B5EF4-FFF2-40B4-BE49-F238E27FC236}">
                  <a16:creationId xmlns:a16="http://schemas.microsoft.com/office/drawing/2014/main" xmlns="" id="{8194DD82-7ED8-467E-BA98-9E1E1E8C48A3}"/>
                </a:ext>
              </a:extLst>
            </p:cNvPr>
            <p:cNvSpPr/>
            <p:nvPr/>
          </p:nvSpPr>
          <p:spPr>
            <a:xfrm rot="20925203">
              <a:off x="4056478" y="4560006"/>
              <a:ext cx="885913" cy="734573"/>
            </a:xfrm>
            <a:custGeom>
              <a:avLst/>
              <a:gdLst>
                <a:gd name="connsiteX0" fmla="*/ 253081 w 946033"/>
                <a:gd name="connsiteY0" fmla="*/ 4890 h 784423"/>
                <a:gd name="connsiteX1" fmla="*/ 231546 w 946033"/>
                <a:gd name="connsiteY1" fmla="*/ 4890 h 784423"/>
                <a:gd name="connsiteX2" fmla="*/ 200011 w 946033"/>
                <a:gd name="connsiteY2" fmla="*/ 34003 h 784423"/>
                <a:gd name="connsiteX3" fmla="*/ 199242 w 946033"/>
                <a:gd name="connsiteY3" fmla="*/ 34812 h 784423"/>
                <a:gd name="connsiteX4" fmla="*/ 198473 w 946033"/>
                <a:gd name="connsiteY4" fmla="*/ 34812 h 784423"/>
                <a:gd name="connsiteX5" fmla="*/ 170784 w 946033"/>
                <a:gd name="connsiteY5" fmla="*/ 36429 h 784423"/>
                <a:gd name="connsiteX6" fmla="*/ 169246 w 946033"/>
                <a:gd name="connsiteY6" fmla="*/ 36429 h 784423"/>
                <a:gd name="connsiteX7" fmla="*/ 168477 w 946033"/>
                <a:gd name="connsiteY7" fmla="*/ 35620 h 784423"/>
                <a:gd name="connsiteX8" fmla="*/ 159247 w 946033"/>
                <a:gd name="connsiteY8" fmla="*/ 20255 h 784423"/>
                <a:gd name="connsiteX9" fmla="*/ 113868 w 946033"/>
                <a:gd name="connsiteY9" fmla="*/ 62307 h 784423"/>
                <a:gd name="connsiteX10" fmla="*/ 106946 w 946033"/>
                <a:gd name="connsiteY10" fmla="*/ 90611 h 784423"/>
                <a:gd name="connsiteX11" fmla="*/ 106177 w 946033"/>
                <a:gd name="connsiteY11" fmla="*/ 90611 h 784423"/>
                <a:gd name="connsiteX12" fmla="*/ 106177 w 946033"/>
                <a:gd name="connsiteY12" fmla="*/ 91420 h 784423"/>
                <a:gd name="connsiteX13" fmla="*/ 57722 w 946033"/>
                <a:gd name="connsiteY13" fmla="*/ 136706 h 784423"/>
                <a:gd name="connsiteX14" fmla="*/ 4651 w 946033"/>
                <a:gd name="connsiteY14" fmla="*/ 231322 h 784423"/>
                <a:gd name="connsiteX15" fmla="*/ 16188 w 946033"/>
                <a:gd name="connsiteY15" fmla="*/ 243452 h 784423"/>
                <a:gd name="connsiteX16" fmla="*/ 16188 w 946033"/>
                <a:gd name="connsiteY16" fmla="*/ 244261 h 784423"/>
                <a:gd name="connsiteX17" fmla="*/ 16957 w 946033"/>
                <a:gd name="connsiteY17" fmla="*/ 244261 h 784423"/>
                <a:gd name="connsiteX18" fmla="*/ 22341 w 946033"/>
                <a:gd name="connsiteY18" fmla="*/ 270947 h 784423"/>
                <a:gd name="connsiteX19" fmla="*/ 58491 w 946033"/>
                <a:gd name="connsiteY19" fmla="*/ 293591 h 784423"/>
                <a:gd name="connsiteX20" fmla="*/ 59260 w 946033"/>
                <a:gd name="connsiteY20" fmla="*/ 293591 h 784423"/>
                <a:gd name="connsiteX21" fmla="*/ 59260 w 946033"/>
                <a:gd name="connsiteY21" fmla="*/ 294399 h 784423"/>
                <a:gd name="connsiteX22" fmla="*/ 80796 w 946033"/>
                <a:gd name="connsiteY22" fmla="*/ 349390 h 784423"/>
                <a:gd name="connsiteX23" fmla="*/ 81565 w 946033"/>
                <a:gd name="connsiteY23" fmla="*/ 349390 h 784423"/>
                <a:gd name="connsiteX24" fmla="*/ 81565 w 946033"/>
                <a:gd name="connsiteY24" fmla="*/ 349390 h 784423"/>
                <a:gd name="connsiteX25" fmla="*/ 82334 w 946033"/>
                <a:gd name="connsiteY25" fmla="*/ 382546 h 784423"/>
                <a:gd name="connsiteX26" fmla="*/ 82334 w 946033"/>
                <a:gd name="connsiteY26" fmla="*/ 383354 h 784423"/>
                <a:gd name="connsiteX27" fmla="*/ 81565 w 946033"/>
                <a:gd name="connsiteY27" fmla="*/ 384163 h 784423"/>
                <a:gd name="connsiteX28" fmla="*/ 63105 w 946033"/>
                <a:gd name="connsiteY28" fmla="*/ 410850 h 784423"/>
                <a:gd name="connsiteX29" fmla="*/ 70797 w 946033"/>
                <a:gd name="connsiteY29" fmla="*/ 452901 h 784423"/>
                <a:gd name="connsiteX30" fmla="*/ 70797 w 946033"/>
                <a:gd name="connsiteY30" fmla="*/ 452901 h 784423"/>
                <a:gd name="connsiteX31" fmla="*/ 75412 w 946033"/>
                <a:gd name="connsiteY31" fmla="*/ 477970 h 784423"/>
                <a:gd name="connsiteX32" fmla="*/ 75412 w 946033"/>
                <a:gd name="connsiteY32" fmla="*/ 478779 h 784423"/>
                <a:gd name="connsiteX33" fmla="*/ 75412 w 946033"/>
                <a:gd name="connsiteY33" fmla="*/ 479588 h 784423"/>
                <a:gd name="connsiteX34" fmla="*/ 53107 w 946033"/>
                <a:gd name="connsiteY34" fmla="*/ 507892 h 784423"/>
                <a:gd name="connsiteX35" fmla="*/ 59260 w 946033"/>
                <a:gd name="connsiteY35" fmla="*/ 524065 h 784423"/>
                <a:gd name="connsiteX36" fmla="*/ 98486 w 946033"/>
                <a:gd name="connsiteY36" fmla="*/ 550752 h 784423"/>
                <a:gd name="connsiteX37" fmla="*/ 99255 w 946033"/>
                <a:gd name="connsiteY37" fmla="*/ 551561 h 784423"/>
                <a:gd name="connsiteX38" fmla="*/ 99255 w 946033"/>
                <a:gd name="connsiteY38" fmla="*/ 552369 h 784423"/>
                <a:gd name="connsiteX39" fmla="*/ 93871 w 946033"/>
                <a:gd name="connsiteY39" fmla="*/ 593612 h 784423"/>
                <a:gd name="connsiteX40" fmla="*/ 93871 w 946033"/>
                <a:gd name="connsiteY40" fmla="*/ 593612 h 784423"/>
                <a:gd name="connsiteX41" fmla="*/ 91563 w 946033"/>
                <a:gd name="connsiteY41" fmla="*/ 614638 h 784423"/>
                <a:gd name="connsiteX42" fmla="*/ 106177 w 946033"/>
                <a:gd name="connsiteY42" fmla="*/ 637281 h 784423"/>
                <a:gd name="connsiteX43" fmla="*/ 136173 w 946033"/>
                <a:gd name="connsiteY43" fmla="*/ 630812 h 784423"/>
                <a:gd name="connsiteX44" fmla="*/ 146172 w 946033"/>
                <a:gd name="connsiteY44" fmla="*/ 610595 h 784423"/>
                <a:gd name="connsiteX45" fmla="*/ 146941 w 946033"/>
                <a:gd name="connsiteY45" fmla="*/ 608977 h 784423"/>
                <a:gd name="connsiteX46" fmla="*/ 148479 w 946033"/>
                <a:gd name="connsiteY46" fmla="*/ 609786 h 784423"/>
                <a:gd name="connsiteX47" fmla="*/ 172322 w 946033"/>
                <a:gd name="connsiteY47" fmla="*/ 620299 h 784423"/>
                <a:gd name="connsiteX48" fmla="*/ 189243 w 946033"/>
                <a:gd name="connsiteY48" fmla="*/ 620299 h 784423"/>
                <a:gd name="connsiteX49" fmla="*/ 197704 w 946033"/>
                <a:gd name="connsiteY49" fmla="*/ 613021 h 784423"/>
                <a:gd name="connsiteX50" fmla="*/ 198473 w 946033"/>
                <a:gd name="connsiteY50" fmla="*/ 613021 h 784423"/>
                <a:gd name="connsiteX51" fmla="*/ 199242 w 946033"/>
                <a:gd name="connsiteY51" fmla="*/ 613021 h 784423"/>
                <a:gd name="connsiteX52" fmla="*/ 213856 w 946033"/>
                <a:gd name="connsiteY52" fmla="*/ 616255 h 784423"/>
                <a:gd name="connsiteX53" fmla="*/ 230007 w 946033"/>
                <a:gd name="connsiteY53" fmla="*/ 606551 h 784423"/>
                <a:gd name="connsiteX54" fmla="*/ 237699 w 946033"/>
                <a:gd name="connsiteY54" fmla="*/ 598464 h 784423"/>
                <a:gd name="connsiteX55" fmla="*/ 237699 w 946033"/>
                <a:gd name="connsiteY55" fmla="*/ 597656 h 784423"/>
                <a:gd name="connsiteX56" fmla="*/ 239237 w 946033"/>
                <a:gd name="connsiteY56" fmla="*/ 597656 h 784423"/>
                <a:gd name="connsiteX57" fmla="*/ 266926 w 946033"/>
                <a:gd name="connsiteY57" fmla="*/ 598464 h 784423"/>
                <a:gd name="connsiteX58" fmla="*/ 272310 w 946033"/>
                <a:gd name="connsiteY58" fmla="*/ 582291 h 784423"/>
                <a:gd name="connsiteX59" fmla="*/ 273848 w 946033"/>
                <a:gd name="connsiteY59" fmla="*/ 579864 h 784423"/>
                <a:gd name="connsiteX60" fmla="*/ 275386 w 946033"/>
                <a:gd name="connsiteY60" fmla="*/ 581482 h 784423"/>
                <a:gd name="connsiteX61" fmla="*/ 295384 w 946033"/>
                <a:gd name="connsiteY61" fmla="*/ 600890 h 784423"/>
                <a:gd name="connsiteX62" fmla="*/ 329995 w 946033"/>
                <a:gd name="connsiteY62" fmla="*/ 616255 h 784423"/>
                <a:gd name="connsiteX63" fmla="*/ 347685 w 946033"/>
                <a:gd name="connsiteY63" fmla="*/ 620299 h 784423"/>
                <a:gd name="connsiteX64" fmla="*/ 348454 w 946033"/>
                <a:gd name="connsiteY64" fmla="*/ 621107 h 784423"/>
                <a:gd name="connsiteX65" fmla="*/ 349223 w 946033"/>
                <a:gd name="connsiteY65" fmla="*/ 621916 h 784423"/>
                <a:gd name="connsiteX66" fmla="*/ 370759 w 946033"/>
                <a:gd name="connsiteY66" fmla="*/ 672863 h 784423"/>
                <a:gd name="connsiteX67" fmla="*/ 370759 w 946033"/>
                <a:gd name="connsiteY67" fmla="*/ 672863 h 784423"/>
                <a:gd name="connsiteX68" fmla="*/ 399986 w 946033"/>
                <a:gd name="connsiteY68" fmla="*/ 733514 h 784423"/>
                <a:gd name="connsiteX69" fmla="*/ 461516 w 946033"/>
                <a:gd name="connsiteY69" fmla="*/ 781227 h 784423"/>
                <a:gd name="connsiteX70" fmla="*/ 495358 w 946033"/>
                <a:gd name="connsiteY70" fmla="*/ 761010 h 784423"/>
                <a:gd name="connsiteX71" fmla="*/ 499204 w 946033"/>
                <a:gd name="connsiteY71" fmla="*/ 739175 h 784423"/>
                <a:gd name="connsiteX72" fmla="*/ 499204 w 946033"/>
                <a:gd name="connsiteY72" fmla="*/ 738366 h 784423"/>
                <a:gd name="connsiteX73" fmla="*/ 499973 w 946033"/>
                <a:gd name="connsiteY73" fmla="*/ 738366 h 784423"/>
                <a:gd name="connsiteX74" fmla="*/ 520740 w 946033"/>
                <a:gd name="connsiteY74" fmla="*/ 724619 h 784423"/>
                <a:gd name="connsiteX75" fmla="*/ 520740 w 946033"/>
                <a:gd name="connsiteY75" fmla="*/ 723810 h 784423"/>
                <a:gd name="connsiteX76" fmla="*/ 521509 w 946033"/>
                <a:gd name="connsiteY76" fmla="*/ 723810 h 784423"/>
                <a:gd name="connsiteX77" fmla="*/ 546121 w 946033"/>
                <a:gd name="connsiteY77" fmla="*/ 727045 h 784423"/>
                <a:gd name="connsiteX78" fmla="*/ 566888 w 946033"/>
                <a:gd name="connsiteY78" fmla="*/ 656689 h 784423"/>
                <a:gd name="connsiteX79" fmla="*/ 566888 w 946033"/>
                <a:gd name="connsiteY79" fmla="*/ 655881 h 784423"/>
                <a:gd name="connsiteX80" fmla="*/ 567657 w 946033"/>
                <a:gd name="connsiteY80" fmla="*/ 655072 h 784423"/>
                <a:gd name="connsiteX81" fmla="*/ 596884 w 946033"/>
                <a:gd name="connsiteY81" fmla="*/ 631620 h 784423"/>
                <a:gd name="connsiteX82" fmla="*/ 597653 w 946033"/>
                <a:gd name="connsiteY82" fmla="*/ 630812 h 784423"/>
                <a:gd name="connsiteX83" fmla="*/ 599191 w 946033"/>
                <a:gd name="connsiteY83" fmla="*/ 631620 h 784423"/>
                <a:gd name="connsiteX84" fmla="*/ 630726 w 946033"/>
                <a:gd name="connsiteY84" fmla="*/ 641324 h 784423"/>
                <a:gd name="connsiteX85" fmla="*/ 630726 w 946033"/>
                <a:gd name="connsiteY85" fmla="*/ 641324 h 784423"/>
                <a:gd name="connsiteX86" fmla="*/ 631495 w 946033"/>
                <a:gd name="connsiteY86" fmla="*/ 641324 h 784423"/>
                <a:gd name="connsiteX87" fmla="*/ 673797 w 946033"/>
                <a:gd name="connsiteY87" fmla="*/ 671246 h 784423"/>
                <a:gd name="connsiteX88" fmla="*/ 738404 w 946033"/>
                <a:gd name="connsiteY88" fmla="*/ 672054 h 784423"/>
                <a:gd name="connsiteX89" fmla="*/ 739173 w 946033"/>
                <a:gd name="connsiteY89" fmla="*/ 672054 h 784423"/>
                <a:gd name="connsiteX90" fmla="*/ 739943 w 946033"/>
                <a:gd name="connsiteY90" fmla="*/ 672863 h 784423"/>
                <a:gd name="connsiteX91" fmla="*/ 785321 w 946033"/>
                <a:gd name="connsiteY91" fmla="*/ 707637 h 784423"/>
                <a:gd name="connsiteX92" fmla="*/ 839161 w 946033"/>
                <a:gd name="connsiteY92" fmla="*/ 674481 h 784423"/>
                <a:gd name="connsiteX93" fmla="*/ 840699 w 946033"/>
                <a:gd name="connsiteY93" fmla="*/ 673672 h 784423"/>
                <a:gd name="connsiteX94" fmla="*/ 841468 w 946033"/>
                <a:gd name="connsiteY94" fmla="*/ 674481 h 784423"/>
                <a:gd name="connsiteX95" fmla="*/ 869157 w 946033"/>
                <a:gd name="connsiteY95" fmla="*/ 695506 h 784423"/>
                <a:gd name="connsiteX96" fmla="*/ 901461 w 946033"/>
                <a:gd name="connsiteY96" fmla="*/ 691463 h 784423"/>
                <a:gd name="connsiteX97" fmla="*/ 936071 w 946033"/>
                <a:gd name="connsiteY97" fmla="*/ 676098 h 784423"/>
                <a:gd name="connsiteX98" fmla="*/ 942224 w 946033"/>
                <a:gd name="connsiteY98" fmla="*/ 659116 h 784423"/>
                <a:gd name="connsiteX99" fmla="*/ 902999 w 946033"/>
                <a:gd name="connsiteY99" fmla="*/ 634855 h 784423"/>
                <a:gd name="connsiteX100" fmla="*/ 902230 w 946033"/>
                <a:gd name="connsiteY100" fmla="*/ 634046 h 784423"/>
                <a:gd name="connsiteX101" fmla="*/ 902230 w 946033"/>
                <a:gd name="connsiteY101" fmla="*/ 633238 h 784423"/>
                <a:gd name="connsiteX102" fmla="*/ 902230 w 946033"/>
                <a:gd name="connsiteY102" fmla="*/ 581482 h 784423"/>
                <a:gd name="connsiteX103" fmla="*/ 878387 w 946033"/>
                <a:gd name="connsiteY103" fmla="*/ 556413 h 784423"/>
                <a:gd name="connsiteX104" fmla="*/ 866080 w 946033"/>
                <a:gd name="connsiteY104" fmla="*/ 555604 h 784423"/>
                <a:gd name="connsiteX105" fmla="*/ 864542 w 946033"/>
                <a:gd name="connsiteY105" fmla="*/ 555604 h 784423"/>
                <a:gd name="connsiteX106" fmla="*/ 864542 w 946033"/>
                <a:gd name="connsiteY106" fmla="*/ 554795 h 784423"/>
                <a:gd name="connsiteX107" fmla="*/ 839930 w 946033"/>
                <a:gd name="connsiteY107" fmla="*/ 517596 h 784423"/>
                <a:gd name="connsiteX108" fmla="*/ 808395 w 946033"/>
                <a:gd name="connsiteY108" fmla="*/ 518405 h 784423"/>
                <a:gd name="connsiteX109" fmla="*/ 807626 w 946033"/>
                <a:gd name="connsiteY109" fmla="*/ 518405 h 784423"/>
                <a:gd name="connsiteX110" fmla="*/ 806857 w 946033"/>
                <a:gd name="connsiteY110" fmla="*/ 518405 h 784423"/>
                <a:gd name="connsiteX111" fmla="*/ 776861 w 946033"/>
                <a:gd name="connsiteY111" fmla="*/ 487675 h 784423"/>
                <a:gd name="connsiteX112" fmla="*/ 743019 w 946033"/>
                <a:gd name="connsiteY112" fmla="*/ 514361 h 784423"/>
                <a:gd name="connsiteX113" fmla="*/ 742250 w 946033"/>
                <a:gd name="connsiteY113" fmla="*/ 514361 h 784423"/>
                <a:gd name="connsiteX114" fmla="*/ 741481 w 946033"/>
                <a:gd name="connsiteY114" fmla="*/ 514361 h 784423"/>
                <a:gd name="connsiteX115" fmla="*/ 698409 w 946033"/>
                <a:gd name="connsiteY115" fmla="*/ 510318 h 784423"/>
                <a:gd name="connsiteX116" fmla="*/ 698409 w 946033"/>
                <a:gd name="connsiteY116" fmla="*/ 510318 h 784423"/>
                <a:gd name="connsiteX117" fmla="*/ 697640 w 946033"/>
                <a:gd name="connsiteY117" fmla="*/ 509509 h 784423"/>
                <a:gd name="connsiteX118" fmla="*/ 656107 w 946033"/>
                <a:gd name="connsiteY118" fmla="*/ 482822 h 784423"/>
                <a:gd name="connsiteX119" fmla="*/ 655338 w 946033"/>
                <a:gd name="connsiteY119" fmla="*/ 482822 h 784423"/>
                <a:gd name="connsiteX120" fmla="*/ 655338 w 946033"/>
                <a:gd name="connsiteY120" fmla="*/ 482014 h 784423"/>
                <a:gd name="connsiteX121" fmla="*/ 632264 w 946033"/>
                <a:gd name="connsiteY121" fmla="*/ 441580 h 784423"/>
                <a:gd name="connsiteX122" fmla="*/ 569195 w 946033"/>
                <a:gd name="connsiteY122" fmla="*/ 413276 h 784423"/>
                <a:gd name="connsiteX123" fmla="*/ 568426 w 946033"/>
                <a:gd name="connsiteY123" fmla="*/ 412467 h 784423"/>
                <a:gd name="connsiteX124" fmla="*/ 568426 w 946033"/>
                <a:gd name="connsiteY124" fmla="*/ 412467 h 784423"/>
                <a:gd name="connsiteX125" fmla="*/ 523047 w 946033"/>
                <a:gd name="connsiteY125" fmla="*/ 368798 h 784423"/>
                <a:gd name="connsiteX126" fmla="*/ 471515 w 946033"/>
                <a:gd name="connsiteY126" fmla="*/ 368798 h 784423"/>
                <a:gd name="connsiteX127" fmla="*/ 469208 w 946033"/>
                <a:gd name="connsiteY127" fmla="*/ 368798 h 784423"/>
                <a:gd name="connsiteX128" fmla="*/ 469208 w 946033"/>
                <a:gd name="connsiteY128" fmla="*/ 367181 h 784423"/>
                <a:gd name="connsiteX129" fmla="*/ 469977 w 946033"/>
                <a:gd name="connsiteY129" fmla="*/ 331599 h 784423"/>
                <a:gd name="connsiteX130" fmla="*/ 457671 w 946033"/>
                <a:gd name="connsiteY130" fmla="*/ 314616 h 784423"/>
                <a:gd name="connsiteX131" fmla="*/ 456902 w 946033"/>
                <a:gd name="connsiteY131" fmla="*/ 313808 h 784423"/>
                <a:gd name="connsiteX132" fmla="*/ 456902 w 946033"/>
                <a:gd name="connsiteY132" fmla="*/ 312999 h 784423"/>
                <a:gd name="connsiteX133" fmla="*/ 455363 w 946033"/>
                <a:gd name="connsiteY133" fmla="*/ 262052 h 784423"/>
                <a:gd name="connsiteX134" fmla="*/ 432289 w 946033"/>
                <a:gd name="connsiteY134" fmla="*/ 232131 h 784423"/>
                <a:gd name="connsiteX135" fmla="*/ 356145 w 946033"/>
                <a:gd name="connsiteY135" fmla="*/ 227278 h 784423"/>
                <a:gd name="connsiteX136" fmla="*/ 355376 w 946033"/>
                <a:gd name="connsiteY136" fmla="*/ 227278 h 784423"/>
                <a:gd name="connsiteX137" fmla="*/ 355376 w 946033"/>
                <a:gd name="connsiteY137" fmla="*/ 227278 h 784423"/>
                <a:gd name="connsiteX138" fmla="*/ 343070 w 946033"/>
                <a:gd name="connsiteY138" fmla="*/ 215148 h 784423"/>
                <a:gd name="connsiteX139" fmla="*/ 342301 w 946033"/>
                <a:gd name="connsiteY139" fmla="*/ 215148 h 784423"/>
                <a:gd name="connsiteX140" fmla="*/ 342301 w 946033"/>
                <a:gd name="connsiteY140" fmla="*/ 213531 h 784423"/>
                <a:gd name="connsiteX141" fmla="*/ 341532 w 946033"/>
                <a:gd name="connsiteY141" fmla="*/ 180375 h 784423"/>
                <a:gd name="connsiteX142" fmla="*/ 310766 w 946033"/>
                <a:gd name="connsiteY142" fmla="*/ 155306 h 784423"/>
                <a:gd name="connsiteX143" fmla="*/ 243083 w 946033"/>
                <a:gd name="connsiteY143" fmla="*/ 150454 h 784423"/>
                <a:gd name="connsiteX144" fmla="*/ 242313 w 946033"/>
                <a:gd name="connsiteY144" fmla="*/ 149645 h 784423"/>
                <a:gd name="connsiteX145" fmla="*/ 241544 w 946033"/>
                <a:gd name="connsiteY145" fmla="*/ 148836 h 784423"/>
                <a:gd name="connsiteX146" fmla="*/ 223085 w 946033"/>
                <a:gd name="connsiteY146" fmla="*/ 107593 h 784423"/>
                <a:gd name="connsiteX147" fmla="*/ 223085 w 946033"/>
                <a:gd name="connsiteY147" fmla="*/ 106785 h 784423"/>
                <a:gd name="connsiteX148" fmla="*/ 223854 w 946033"/>
                <a:gd name="connsiteY148" fmla="*/ 105976 h 784423"/>
                <a:gd name="connsiteX149" fmla="*/ 250774 w 946033"/>
                <a:gd name="connsiteY149" fmla="*/ 65542 h 784423"/>
                <a:gd name="connsiteX150" fmla="*/ 253081 w 946033"/>
                <a:gd name="connsiteY150" fmla="*/ 4890 h 78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946033" h="784423">
                  <a:moveTo>
                    <a:pt x="253081" y="4890"/>
                  </a:moveTo>
                  <a:lnTo>
                    <a:pt x="231546" y="4890"/>
                  </a:lnTo>
                  <a:lnTo>
                    <a:pt x="200011" y="34003"/>
                  </a:lnTo>
                  <a:lnTo>
                    <a:pt x="199242" y="34812"/>
                  </a:lnTo>
                  <a:lnTo>
                    <a:pt x="198473" y="34812"/>
                  </a:lnTo>
                  <a:lnTo>
                    <a:pt x="170784" y="36429"/>
                  </a:lnTo>
                  <a:lnTo>
                    <a:pt x="169246" y="36429"/>
                  </a:lnTo>
                  <a:lnTo>
                    <a:pt x="168477" y="35620"/>
                  </a:lnTo>
                  <a:lnTo>
                    <a:pt x="159247" y="20255"/>
                  </a:lnTo>
                  <a:lnTo>
                    <a:pt x="113868" y="62307"/>
                  </a:lnTo>
                  <a:lnTo>
                    <a:pt x="106946" y="90611"/>
                  </a:lnTo>
                  <a:lnTo>
                    <a:pt x="106177" y="90611"/>
                  </a:lnTo>
                  <a:lnTo>
                    <a:pt x="106177" y="91420"/>
                  </a:lnTo>
                  <a:lnTo>
                    <a:pt x="57722" y="136706"/>
                  </a:lnTo>
                  <a:lnTo>
                    <a:pt x="4651" y="231322"/>
                  </a:lnTo>
                  <a:lnTo>
                    <a:pt x="16188" y="243452"/>
                  </a:lnTo>
                  <a:lnTo>
                    <a:pt x="16188" y="244261"/>
                  </a:lnTo>
                  <a:lnTo>
                    <a:pt x="16957" y="244261"/>
                  </a:lnTo>
                  <a:lnTo>
                    <a:pt x="22341" y="270947"/>
                  </a:lnTo>
                  <a:lnTo>
                    <a:pt x="58491" y="293591"/>
                  </a:lnTo>
                  <a:lnTo>
                    <a:pt x="59260" y="293591"/>
                  </a:lnTo>
                  <a:lnTo>
                    <a:pt x="59260" y="294399"/>
                  </a:lnTo>
                  <a:lnTo>
                    <a:pt x="80796" y="349390"/>
                  </a:lnTo>
                  <a:lnTo>
                    <a:pt x="81565" y="349390"/>
                  </a:lnTo>
                  <a:lnTo>
                    <a:pt x="81565" y="349390"/>
                  </a:lnTo>
                  <a:lnTo>
                    <a:pt x="82334" y="382546"/>
                  </a:lnTo>
                  <a:lnTo>
                    <a:pt x="82334" y="383354"/>
                  </a:lnTo>
                  <a:lnTo>
                    <a:pt x="81565" y="384163"/>
                  </a:lnTo>
                  <a:lnTo>
                    <a:pt x="63105" y="410850"/>
                  </a:lnTo>
                  <a:lnTo>
                    <a:pt x="70797" y="452901"/>
                  </a:lnTo>
                  <a:lnTo>
                    <a:pt x="70797" y="452901"/>
                  </a:lnTo>
                  <a:lnTo>
                    <a:pt x="75412" y="477970"/>
                  </a:lnTo>
                  <a:lnTo>
                    <a:pt x="75412" y="478779"/>
                  </a:lnTo>
                  <a:lnTo>
                    <a:pt x="75412" y="479588"/>
                  </a:lnTo>
                  <a:lnTo>
                    <a:pt x="53107" y="507892"/>
                  </a:lnTo>
                  <a:lnTo>
                    <a:pt x="59260" y="524065"/>
                  </a:lnTo>
                  <a:lnTo>
                    <a:pt x="98486" y="550752"/>
                  </a:lnTo>
                  <a:lnTo>
                    <a:pt x="99255" y="551561"/>
                  </a:lnTo>
                  <a:lnTo>
                    <a:pt x="99255" y="552369"/>
                  </a:lnTo>
                  <a:lnTo>
                    <a:pt x="93871" y="593612"/>
                  </a:lnTo>
                  <a:lnTo>
                    <a:pt x="93871" y="593612"/>
                  </a:lnTo>
                  <a:lnTo>
                    <a:pt x="91563" y="614638"/>
                  </a:lnTo>
                  <a:lnTo>
                    <a:pt x="106177" y="637281"/>
                  </a:lnTo>
                  <a:lnTo>
                    <a:pt x="136173" y="630812"/>
                  </a:lnTo>
                  <a:lnTo>
                    <a:pt x="146172" y="610595"/>
                  </a:lnTo>
                  <a:lnTo>
                    <a:pt x="146941" y="608977"/>
                  </a:lnTo>
                  <a:lnTo>
                    <a:pt x="148479" y="609786"/>
                  </a:lnTo>
                  <a:lnTo>
                    <a:pt x="172322" y="620299"/>
                  </a:lnTo>
                  <a:lnTo>
                    <a:pt x="189243" y="620299"/>
                  </a:lnTo>
                  <a:lnTo>
                    <a:pt x="197704" y="613021"/>
                  </a:lnTo>
                  <a:lnTo>
                    <a:pt x="198473" y="613021"/>
                  </a:lnTo>
                  <a:lnTo>
                    <a:pt x="199242" y="613021"/>
                  </a:lnTo>
                  <a:lnTo>
                    <a:pt x="213856" y="616255"/>
                  </a:lnTo>
                  <a:lnTo>
                    <a:pt x="230007" y="606551"/>
                  </a:lnTo>
                  <a:lnTo>
                    <a:pt x="237699" y="598464"/>
                  </a:lnTo>
                  <a:lnTo>
                    <a:pt x="237699" y="597656"/>
                  </a:lnTo>
                  <a:lnTo>
                    <a:pt x="239237" y="597656"/>
                  </a:lnTo>
                  <a:lnTo>
                    <a:pt x="266926" y="598464"/>
                  </a:lnTo>
                  <a:lnTo>
                    <a:pt x="272310" y="582291"/>
                  </a:lnTo>
                  <a:lnTo>
                    <a:pt x="273848" y="579864"/>
                  </a:lnTo>
                  <a:lnTo>
                    <a:pt x="275386" y="581482"/>
                  </a:lnTo>
                  <a:lnTo>
                    <a:pt x="295384" y="600890"/>
                  </a:lnTo>
                  <a:lnTo>
                    <a:pt x="329995" y="616255"/>
                  </a:lnTo>
                  <a:lnTo>
                    <a:pt x="347685" y="620299"/>
                  </a:lnTo>
                  <a:lnTo>
                    <a:pt x="348454" y="621107"/>
                  </a:lnTo>
                  <a:lnTo>
                    <a:pt x="349223" y="621916"/>
                  </a:lnTo>
                  <a:lnTo>
                    <a:pt x="370759" y="672863"/>
                  </a:lnTo>
                  <a:lnTo>
                    <a:pt x="370759" y="672863"/>
                  </a:lnTo>
                  <a:lnTo>
                    <a:pt x="399986" y="733514"/>
                  </a:lnTo>
                  <a:lnTo>
                    <a:pt x="461516" y="781227"/>
                  </a:lnTo>
                  <a:lnTo>
                    <a:pt x="495358" y="761010"/>
                  </a:lnTo>
                  <a:lnTo>
                    <a:pt x="499204" y="739175"/>
                  </a:lnTo>
                  <a:lnTo>
                    <a:pt x="499204" y="738366"/>
                  </a:lnTo>
                  <a:lnTo>
                    <a:pt x="499973" y="738366"/>
                  </a:lnTo>
                  <a:lnTo>
                    <a:pt x="520740" y="724619"/>
                  </a:lnTo>
                  <a:lnTo>
                    <a:pt x="520740" y="723810"/>
                  </a:lnTo>
                  <a:lnTo>
                    <a:pt x="521509" y="723810"/>
                  </a:lnTo>
                  <a:lnTo>
                    <a:pt x="546121" y="727045"/>
                  </a:lnTo>
                  <a:lnTo>
                    <a:pt x="566888" y="656689"/>
                  </a:lnTo>
                  <a:lnTo>
                    <a:pt x="566888" y="655881"/>
                  </a:lnTo>
                  <a:lnTo>
                    <a:pt x="567657" y="655072"/>
                  </a:lnTo>
                  <a:lnTo>
                    <a:pt x="596884" y="631620"/>
                  </a:lnTo>
                  <a:lnTo>
                    <a:pt x="597653" y="630812"/>
                  </a:lnTo>
                  <a:lnTo>
                    <a:pt x="599191" y="631620"/>
                  </a:lnTo>
                  <a:lnTo>
                    <a:pt x="630726" y="641324"/>
                  </a:lnTo>
                  <a:lnTo>
                    <a:pt x="630726" y="641324"/>
                  </a:lnTo>
                  <a:lnTo>
                    <a:pt x="631495" y="641324"/>
                  </a:lnTo>
                  <a:lnTo>
                    <a:pt x="673797" y="671246"/>
                  </a:lnTo>
                  <a:lnTo>
                    <a:pt x="738404" y="672054"/>
                  </a:lnTo>
                  <a:lnTo>
                    <a:pt x="739173" y="672054"/>
                  </a:lnTo>
                  <a:lnTo>
                    <a:pt x="739943" y="672863"/>
                  </a:lnTo>
                  <a:lnTo>
                    <a:pt x="785321" y="707637"/>
                  </a:lnTo>
                  <a:lnTo>
                    <a:pt x="839161" y="674481"/>
                  </a:lnTo>
                  <a:lnTo>
                    <a:pt x="840699" y="673672"/>
                  </a:lnTo>
                  <a:lnTo>
                    <a:pt x="841468" y="674481"/>
                  </a:lnTo>
                  <a:lnTo>
                    <a:pt x="869157" y="695506"/>
                  </a:lnTo>
                  <a:lnTo>
                    <a:pt x="901461" y="691463"/>
                  </a:lnTo>
                  <a:lnTo>
                    <a:pt x="936071" y="676098"/>
                  </a:lnTo>
                  <a:lnTo>
                    <a:pt x="942224" y="659116"/>
                  </a:lnTo>
                  <a:lnTo>
                    <a:pt x="902999" y="634855"/>
                  </a:lnTo>
                  <a:lnTo>
                    <a:pt x="902230" y="634046"/>
                  </a:lnTo>
                  <a:lnTo>
                    <a:pt x="902230" y="633238"/>
                  </a:lnTo>
                  <a:lnTo>
                    <a:pt x="902230" y="581482"/>
                  </a:lnTo>
                  <a:lnTo>
                    <a:pt x="878387" y="556413"/>
                  </a:lnTo>
                  <a:lnTo>
                    <a:pt x="866080" y="555604"/>
                  </a:lnTo>
                  <a:lnTo>
                    <a:pt x="864542" y="555604"/>
                  </a:lnTo>
                  <a:lnTo>
                    <a:pt x="864542" y="554795"/>
                  </a:lnTo>
                  <a:lnTo>
                    <a:pt x="839930" y="517596"/>
                  </a:lnTo>
                  <a:lnTo>
                    <a:pt x="808395" y="518405"/>
                  </a:lnTo>
                  <a:lnTo>
                    <a:pt x="807626" y="518405"/>
                  </a:lnTo>
                  <a:lnTo>
                    <a:pt x="806857" y="518405"/>
                  </a:lnTo>
                  <a:lnTo>
                    <a:pt x="776861" y="487675"/>
                  </a:lnTo>
                  <a:lnTo>
                    <a:pt x="743019" y="514361"/>
                  </a:lnTo>
                  <a:lnTo>
                    <a:pt x="742250" y="514361"/>
                  </a:lnTo>
                  <a:lnTo>
                    <a:pt x="741481" y="514361"/>
                  </a:lnTo>
                  <a:lnTo>
                    <a:pt x="698409" y="510318"/>
                  </a:lnTo>
                  <a:lnTo>
                    <a:pt x="698409" y="510318"/>
                  </a:lnTo>
                  <a:lnTo>
                    <a:pt x="697640" y="509509"/>
                  </a:lnTo>
                  <a:lnTo>
                    <a:pt x="656107" y="482822"/>
                  </a:lnTo>
                  <a:lnTo>
                    <a:pt x="655338" y="482822"/>
                  </a:lnTo>
                  <a:lnTo>
                    <a:pt x="655338" y="482014"/>
                  </a:lnTo>
                  <a:lnTo>
                    <a:pt x="632264" y="441580"/>
                  </a:lnTo>
                  <a:lnTo>
                    <a:pt x="569195" y="413276"/>
                  </a:lnTo>
                  <a:lnTo>
                    <a:pt x="568426" y="412467"/>
                  </a:lnTo>
                  <a:lnTo>
                    <a:pt x="568426" y="412467"/>
                  </a:lnTo>
                  <a:lnTo>
                    <a:pt x="523047" y="368798"/>
                  </a:lnTo>
                  <a:lnTo>
                    <a:pt x="471515" y="368798"/>
                  </a:lnTo>
                  <a:lnTo>
                    <a:pt x="469208" y="368798"/>
                  </a:lnTo>
                  <a:lnTo>
                    <a:pt x="469208" y="367181"/>
                  </a:lnTo>
                  <a:lnTo>
                    <a:pt x="469977" y="331599"/>
                  </a:lnTo>
                  <a:lnTo>
                    <a:pt x="457671" y="314616"/>
                  </a:lnTo>
                  <a:lnTo>
                    <a:pt x="456902" y="313808"/>
                  </a:lnTo>
                  <a:lnTo>
                    <a:pt x="456902" y="312999"/>
                  </a:lnTo>
                  <a:lnTo>
                    <a:pt x="455363" y="262052"/>
                  </a:lnTo>
                  <a:lnTo>
                    <a:pt x="432289" y="232131"/>
                  </a:lnTo>
                  <a:lnTo>
                    <a:pt x="356145" y="227278"/>
                  </a:lnTo>
                  <a:lnTo>
                    <a:pt x="355376" y="227278"/>
                  </a:lnTo>
                  <a:lnTo>
                    <a:pt x="355376" y="227278"/>
                  </a:lnTo>
                  <a:lnTo>
                    <a:pt x="343070" y="215148"/>
                  </a:lnTo>
                  <a:lnTo>
                    <a:pt x="342301" y="215148"/>
                  </a:lnTo>
                  <a:lnTo>
                    <a:pt x="342301" y="213531"/>
                  </a:lnTo>
                  <a:lnTo>
                    <a:pt x="341532" y="180375"/>
                  </a:lnTo>
                  <a:lnTo>
                    <a:pt x="310766" y="155306"/>
                  </a:lnTo>
                  <a:lnTo>
                    <a:pt x="243083" y="150454"/>
                  </a:lnTo>
                  <a:lnTo>
                    <a:pt x="242313" y="149645"/>
                  </a:lnTo>
                  <a:lnTo>
                    <a:pt x="241544" y="148836"/>
                  </a:lnTo>
                  <a:lnTo>
                    <a:pt x="223085" y="107593"/>
                  </a:lnTo>
                  <a:lnTo>
                    <a:pt x="223085" y="106785"/>
                  </a:lnTo>
                  <a:lnTo>
                    <a:pt x="223854" y="105976"/>
                  </a:lnTo>
                  <a:lnTo>
                    <a:pt x="250774" y="65542"/>
                  </a:lnTo>
                  <a:lnTo>
                    <a:pt x="253081" y="4890"/>
                  </a:lnTo>
                  <a:close/>
                </a:path>
              </a:pathLst>
            </a:custGeom>
            <a:solidFill>
              <a:srgbClr val="F39200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xmlns="" id="{9E584519-D951-477F-894B-5B1A7504AE31}"/>
              </a:ext>
            </a:extLst>
          </p:cNvPr>
          <p:cNvSpPr txBox="1"/>
          <p:nvPr/>
        </p:nvSpPr>
        <p:spPr>
          <a:xfrm>
            <a:off x="3297073" y="3429334"/>
            <a:ext cx="2266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n w="0"/>
                <a:solidFill>
                  <a:schemeClr val="bg1"/>
                </a:solidFill>
                <a:latin typeface="Akrobat Bold" panose="00000800000000000000" pitchFamily="50" charset="-52"/>
              </a:rPr>
              <a:t>Ханты-Мансийский автономный округ - Югра</a:t>
            </a:r>
          </a:p>
        </p:txBody>
      </p:sp>
      <p:sp>
        <p:nvSpPr>
          <p:cNvPr id="348" name="Овал 347">
            <a:extLst>
              <a:ext uri="{FF2B5EF4-FFF2-40B4-BE49-F238E27FC236}">
                <a16:creationId xmlns:a16="http://schemas.microsoft.com/office/drawing/2014/main" xmlns="" id="{98F781DC-EE1E-4748-BF57-8BCEC60B63DC}"/>
              </a:ext>
            </a:extLst>
          </p:cNvPr>
          <p:cNvSpPr/>
          <p:nvPr/>
        </p:nvSpPr>
        <p:spPr>
          <a:xfrm>
            <a:off x="3009571" y="3808755"/>
            <a:ext cx="132937" cy="132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A94CEC85-E76C-4222-AD16-7CEB7AE60175}"/>
              </a:ext>
            </a:extLst>
          </p:cNvPr>
          <p:cNvSpPr/>
          <p:nvPr/>
        </p:nvSpPr>
        <p:spPr>
          <a:xfrm>
            <a:off x="7248943" y="1445586"/>
            <a:ext cx="47514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Akrobat Black" panose="00000A00000000000000" pitchFamily="50" charset="-52"/>
              <a:ea typeface="PT Astra Serif" panose="020A0603040505020204" pitchFamily="18" charset="-52"/>
            </a:endParaRPr>
          </a:p>
          <a:p>
            <a:r>
              <a:rPr lang="ru-RU" sz="2000" b="1" dirty="0">
                <a:solidFill>
                  <a:srgbClr val="00B050"/>
                </a:solidFill>
                <a:latin typeface="Akrobat Black" panose="00000A00000000000000" pitchFamily="50" charset="-52"/>
                <a:ea typeface="PT Astra Serif" panose="020A0603040505020204" pitchFamily="18" charset="-52"/>
              </a:rPr>
              <a:t>СПЕЦИАЛИЗИРОВАННАЯ ОРГАНИЗАЦИЯ</a:t>
            </a:r>
          </a:p>
          <a:p>
            <a:r>
              <a:rPr lang="ru-RU" sz="2000" b="1" dirty="0">
                <a:solidFill>
                  <a:srgbClr val="00B050"/>
                </a:solidFill>
                <a:latin typeface="Akrobat Black" panose="00000A00000000000000" pitchFamily="50" charset="-52"/>
                <a:ea typeface="PT Astra Serif" panose="020A0603040505020204" pitchFamily="18" charset="-52"/>
              </a:rPr>
              <a:t>ПО ПРИВЛЕЧЕНИЮ ИНВЕСТИЦИЙ И РАБОТЕ</a:t>
            </a:r>
          </a:p>
          <a:p>
            <a:r>
              <a:rPr lang="ru-RU" sz="2000" b="1" dirty="0">
                <a:solidFill>
                  <a:srgbClr val="00B050"/>
                </a:solidFill>
                <a:latin typeface="Akrobat Black" panose="00000A00000000000000" pitchFamily="50" charset="-52"/>
                <a:ea typeface="PT Astra Serif" panose="020A0603040505020204" pitchFamily="18" charset="-52"/>
              </a:rPr>
              <a:t>С ИНВЕСТОРАМИ – ФОНД РАЗВИТИЯ ЮГРЫ</a:t>
            </a:r>
            <a:endParaRPr lang="en-US" sz="2000" b="1" dirty="0">
              <a:solidFill>
                <a:srgbClr val="00B050"/>
              </a:solidFill>
              <a:latin typeface="Akrobat Black" panose="00000A00000000000000" pitchFamily="50" charset="-52"/>
              <a:ea typeface="PT Astra Serif" panose="020A0603040505020204" pitchFamily="18" charset="-52"/>
            </a:endParaRPr>
          </a:p>
          <a:p>
            <a:endParaRPr lang="ru-RU" sz="2000" dirty="0">
              <a:solidFill>
                <a:srgbClr val="00B050"/>
              </a:solidFill>
              <a:latin typeface="Akrobat Black" panose="00000A00000000000000" pitchFamily="50" charset="-52"/>
              <a:ea typeface="PT Astra Serif" panose="020A0603040505020204" pitchFamily="18" charset="-52"/>
            </a:endParaRPr>
          </a:p>
          <a:p>
            <a:r>
              <a:rPr lang="ru-RU" sz="2000" cap="all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г. Ханты-Мансийск,</a:t>
            </a:r>
          </a:p>
          <a:p>
            <a:r>
              <a:rPr lang="ru-RU" sz="2000" cap="all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ул. Энгельса, 45, корп. В, офис 220</a:t>
            </a:r>
          </a:p>
          <a:p>
            <a:endParaRPr lang="ru-RU" sz="2000" cap="all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r>
              <a:rPr lang="en-US" sz="2000" cap="all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office@fondugra.ru</a:t>
            </a:r>
            <a:endParaRPr lang="ru-RU" sz="2000" cap="all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r>
              <a:rPr lang="ru-RU" sz="2000" cap="all" dirty="0">
                <a:solidFill>
                  <a:schemeClr val="bg2">
                    <a:lumMod val="25000"/>
                  </a:schemeClr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+7 (3467) 388-616</a:t>
            </a: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xmlns="" id="{0C7080FA-8A50-44D9-9199-C9C29E0937E6}"/>
              </a:ext>
            </a:extLst>
          </p:cNvPr>
          <p:cNvGrpSpPr/>
          <p:nvPr/>
        </p:nvGrpSpPr>
        <p:grpSpPr>
          <a:xfrm>
            <a:off x="676569" y="6259558"/>
            <a:ext cx="323786" cy="323784"/>
            <a:chOff x="9600231" y="1513981"/>
            <a:chExt cx="601376" cy="601373"/>
          </a:xfrm>
        </p:grpSpPr>
        <p:grpSp>
          <p:nvGrpSpPr>
            <p:cNvPr id="173" name="Группа 172">
              <a:extLst>
                <a:ext uri="{FF2B5EF4-FFF2-40B4-BE49-F238E27FC236}">
                  <a16:creationId xmlns:a16="http://schemas.microsoft.com/office/drawing/2014/main" xmlns="" id="{97774DE3-222C-4D0F-A27E-644E2059A486}"/>
                </a:ext>
              </a:extLst>
            </p:cNvPr>
            <p:cNvGrpSpPr/>
            <p:nvPr/>
          </p:nvGrpSpPr>
          <p:grpSpPr>
            <a:xfrm>
              <a:off x="9600231" y="1513981"/>
              <a:ext cx="601376" cy="601373"/>
              <a:chOff x="5499622" y="3833382"/>
              <a:chExt cx="1192759" cy="1192757"/>
            </a:xfrm>
          </p:grpSpPr>
          <p:sp>
            <p:nvSpPr>
              <p:cNvPr id="175" name="Овал 174">
                <a:extLst>
                  <a:ext uri="{FF2B5EF4-FFF2-40B4-BE49-F238E27FC236}">
                    <a16:creationId xmlns:a16="http://schemas.microsoft.com/office/drawing/2014/main" xmlns="" id="{20A28DB3-8D80-4D1F-810B-89994A9188DC}"/>
                  </a:ext>
                </a:extLst>
              </p:cNvPr>
              <p:cNvSpPr/>
              <p:nvPr/>
            </p:nvSpPr>
            <p:spPr>
              <a:xfrm>
                <a:off x="5499622" y="3833382"/>
                <a:ext cx="1192759" cy="1192757"/>
              </a:xfrm>
              <a:prstGeom prst="ellipse">
                <a:avLst/>
              </a:prstGeom>
              <a:solidFill>
                <a:srgbClr val="022746">
                  <a:alpha val="1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76" name="Овал 175">
                <a:extLst>
                  <a:ext uri="{FF2B5EF4-FFF2-40B4-BE49-F238E27FC236}">
                    <a16:creationId xmlns:a16="http://schemas.microsoft.com/office/drawing/2014/main" xmlns="" id="{82E26C16-79F9-4565-9DC1-4B962411DBFC}"/>
                  </a:ext>
                </a:extLst>
              </p:cNvPr>
              <p:cNvSpPr/>
              <p:nvPr/>
            </p:nvSpPr>
            <p:spPr>
              <a:xfrm>
                <a:off x="5610860" y="3944620"/>
                <a:ext cx="970280" cy="970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algn="ctr" rotWithShape="0">
                  <a:srgbClr val="022746">
                    <a:alpha val="8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latin typeface="Akrobat" panose="00000600000000000000" pitchFamily="50" charset="-52"/>
                </a:endParaRPr>
              </a:p>
            </p:txBody>
          </p:sp>
        </p:grpSp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xmlns="" id="{1BA5A815-1E33-4C37-A60B-D03FAA9E6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720436" y="1653884"/>
              <a:ext cx="326342" cy="326342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xmlns="" id="{7BDA9093-071E-43FB-BC41-2120B2C9A75F}"/>
              </a:ext>
            </a:extLst>
          </p:cNvPr>
          <p:cNvGrpSpPr/>
          <p:nvPr/>
        </p:nvGrpSpPr>
        <p:grpSpPr>
          <a:xfrm>
            <a:off x="6262748" y="6269255"/>
            <a:ext cx="323786" cy="323784"/>
            <a:chOff x="9600231" y="2316933"/>
            <a:chExt cx="601376" cy="601373"/>
          </a:xfrm>
        </p:grpSpPr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xmlns="" id="{98F8F810-92DC-4A84-862E-532C71AEB748}"/>
                </a:ext>
              </a:extLst>
            </p:cNvPr>
            <p:cNvGrpSpPr/>
            <p:nvPr/>
          </p:nvGrpSpPr>
          <p:grpSpPr>
            <a:xfrm>
              <a:off x="9600231" y="2316933"/>
              <a:ext cx="601376" cy="601373"/>
              <a:chOff x="5499622" y="3833382"/>
              <a:chExt cx="1192759" cy="1192757"/>
            </a:xfrm>
          </p:grpSpPr>
          <p:sp>
            <p:nvSpPr>
              <p:cNvPr id="180" name="Овал 179">
                <a:extLst>
                  <a:ext uri="{FF2B5EF4-FFF2-40B4-BE49-F238E27FC236}">
                    <a16:creationId xmlns:a16="http://schemas.microsoft.com/office/drawing/2014/main" xmlns="" id="{D10AFF96-B5D9-48D9-AC4A-C0C18E04E940}"/>
                  </a:ext>
                </a:extLst>
              </p:cNvPr>
              <p:cNvSpPr/>
              <p:nvPr/>
            </p:nvSpPr>
            <p:spPr>
              <a:xfrm>
                <a:off x="5499622" y="3833382"/>
                <a:ext cx="1192759" cy="1192757"/>
              </a:xfrm>
              <a:prstGeom prst="ellipse">
                <a:avLst/>
              </a:prstGeom>
              <a:solidFill>
                <a:srgbClr val="022746">
                  <a:alpha val="1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81" name="Овал 180">
                <a:extLst>
                  <a:ext uri="{FF2B5EF4-FFF2-40B4-BE49-F238E27FC236}">
                    <a16:creationId xmlns:a16="http://schemas.microsoft.com/office/drawing/2014/main" xmlns="" id="{52A1FDBA-1655-49FE-8E48-DF6DC5D31093}"/>
                  </a:ext>
                </a:extLst>
              </p:cNvPr>
              <p:cNvSpPr/>
              <p:nvPr/>
            </p:nvSpPr>
            <p:spPr>
              <a:xfrm>
                <a:off x="5610860" y="3944620"/>
                <a:ext cx="970280" cy="970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algn="ctr" rotWithShape="0">
                  <a:srgbClr val="022746">
                    <a:alpha val="8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latin typeface="Akrobat" panose="00000600000000000000" pitchFamily="50" charset="-52"/>
                </a:endParaRPr>
              </a:p>
            </p:txBody>
          </p:sp>
        </p:grpSp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xmlns="" id="{F928AA36-3BF9-40BF-9617-807A6963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722774" y="2456497"/>
              <a:ext cx="330864" cy="330864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xmlns="" id="{93935234-018C-4A8A-9DDD-251D91970013}"/>
              </a:ext>
            </a:extLst>
          </p:cNvPr>
          <p:cNvGrpSpPr/>
          <p:nvPr/>
        </p:nvGrpSpPr>
        <p:grpSpPr>
          <a:xfrm>
            <a:off x="3105765" y="6259557"/>
            <a:ext cx="323786" cy="323784"/>
            <a:chOff x="10643916" y="2362451"/>
            <a:chExt cx="601376" cy="601373"/>
          </a:xfrm>
        </p:grpSpPr>
        <p:grpSp>
          <p:nvGrpSpPr>
            <p:cNvPr id="183" name="Группа 182">
              <a:extLst>
                <a:ext uri="{FF2B5EF4-FFF2-40B4-BE49-F238E27FC236}">
                  <a16:creationId xmlns:a16="http://schemas.microsoft.com/office/drawing/2014/main" xmlns="" id="{E10E02A1-F6F8-4FFB-A1F8-BD8272B5071C}"/>
                </a:ext>
              </a:extLst>
            </p:cNvPr>
            <p:cNvGrpSpPr/>
            <p:nvPr/>
          </p:nvGrpSpPr>
          <p:grpSpPr>
            <a:xfrm>
              <a:off x="10643916" y="2362451"/>
              <a:ext cx="601376" cy="601373"/>
              <a:chOff x="5499622" y="3833382"/>
              <a:chExt cx="1192759" cy="1192757"/>
            </a:xfrm>
          </p:grpSpPr>
          <p:sp>
            <p:nvSpPr>
              <p:cNvPr id="185" name="Овал 184">
                <a:extLst>
                  <a:ext uri="{FF2B5EF4-FFF2-40B4-BE49-F238E27FC236}">
                    <a16:creationId xmlns:a16="http://schemas.microsoft.com/office/drawing/2014/main" xmlns="" id="{3EE143DD-040C-4AAC-891E-C86E5802A666}"/>
                  </a:ext>
                </a:extLst>
              </p:cNvPr>
              <p:cNvSpPr/>
              <p:nvPr/>
            </p:nvSpPr>
            <p:spPr>
              <a:xfrm>
                <a:off x="5499622" y="3833382"/>
                <a:ext cx="1192759" cy="1192757"/>
              </a:xfrm>
              <a:prstGeom prst="ellipse">
                <a:avLst/>
              </a:prstGeom>
              <a:solidFill>
                <a:srgbClr val="853748">
                  <a:alpha val="1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86" name="Овал 185">
                <a:extLst>
                  <a:ext uri="{FF2B5EF4-FFF2-40B4-BE49-F238E27FC236}">
                    <a16:creationId xmlns:a16="http://schemas.microsoft.com/office/drawing/2014/main" xmlns="" id="{DBF87B10-F85A-4971-8A4E-B043B2C933C2}"/>
                  </a:ext>
                </a:extLst>
              </p:cNvPr>
              <p:cNvSpPr/>
              <p:nvPr/>
            </p:nvSpPr>
            <p:spPr>
              <a:xfrm>
                <a:off x="5610860" y="3944620"/>
                <a:ext cx="970280" cy="970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" algn="ctr" rotWithShape="0">
                  <a:srgbClr val="853748">
                    <a:alpha val="8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>
                  <a:latin typeface="Akrobat" panose="00000600000000000000" pitchFamily="50" charset="-52"/>
                </a:endParaRPr>
              </a:p>
            </p:txBody>
          </p:sp>
        </p:grpSp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F73BE6DA-2E65-4C9C-90BF-54A11B09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788340" y="2506874"/>
              <a:ext cx="312526" cy="312526"/>
            </a:xfrm>
            <a:prstGeom prst="rect">
              <a:avLst/>
            </a:prstGeom>
          </p:spPr>
        </p:pic>
      </p:grp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DC3DAE62-93A2-439F-9E72-5EDDAFD02F4C}"/>
              </a:ext>
            </a:extLst>
          </p:cNvPr>
          <p:cNvSpPr/>
          <p:nvPr/>
        </p:nvSpPr>
        <p:spPr>
          <a:xfrm>
            <a:off x="2142857" y="402175"/>
            <a:ext cx="464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xmlns="" id="{6F475685-51B8-4111-B532-4BF04CF3A05A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— 7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—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1267" y="6246481"/>
            <a:ext cx="184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>
                <a:solidFill>
                  <a:srgbClr val="00B050"/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vk.com/</a:t>
            </a:r>
            <a:r>
              <a:rPr lang="en-US" cap="all" dirty="0" err="1">
                <a:solidFill>
                  <a:srgbClr val="00B050"/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promugra</a:t>
            </a:r>
            <a:endParaRPr lang="ru-RU" cap="all" dirty="0">
              <a:solidFill>
                <a:srgbClr val="00B050"/>
              </a:solidFill>
              <a:latin typeface="Akrobat" panose="00000600000000000000" pitchFamily="50" charset="-52"/>
              <a:ea typeface="PT Astra Serif" panose="020A0603040505020204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2477" y="6246481"/>
            <a:ext cx="2578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>
                <a:solidFill>
                  <a:srgbClr val="00B050"/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instagram.com/</a:t>
            </a:r>
            <a:r>
              <a:rPr lang="en-US" cap="all" dirty="0" err="1">
                <a:solidFill>
                  <a:srgbClr val="00B050"/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promugra</a:t>
            </a:r>
            <a:endParaRPr lang="ru-RU" cap="all" dirty="0">
              <a:solidFill>
                <a:srgbClr val="00B050"/>
              </a:solidFill>
              <a:latin typeface="Akrobat" panose="00000600000000000000" pitchFamily="50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8477" y="6236782"/>
            <a:ext cx="250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>
                <a:solidFill>
                  <a:srgbClr val="00B050"/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facebook.com/</a:t>
            </a:r>
            <a:r>
              <a:rPr lang="en-US" cap="all" dirty="0" err="1">
                <a:solidFill>
                  <a:srgbClr val="00B050"/>
                </a:solidFill>
                <a:latin typeface="Akrobat" panose="00000600000000000000" pitchFamily="50" charset="-52"/>
                <a:ea typeface="PT Astra Serif" panose="020A0603040505020204" pitchFamily="18" charset="-52"/>
              </a:rPr>
              <a:t>promugra</a:t>
            </a:r>
            <a:endParaRPr lang="ru-RU" dirty="0">
              <a:solidFill>
                <a:srgbClr val="00B050"/>
              </a:solidFill>
              <a:latin typeface="Akrobat" panose="00000600000000000000" pitchFamily="50" charset="-52"/>
            </a:endParaRPr>
          </a:p>
        </p:txBody>
      </p:sp>
      <p:pic>
        <p:nvPicPr>
          <p:cNvPr id="341" name="Рисунок 340">
            <a:extLst>
              <a:ext uri="{FF2B5EF4-FFF2-40B4-BE49-F238E27FC236}">
                <a16:creationId xmlns:a16="http://schemas.microsoft.com/office/drawing/2014/main" xmlns="" id="{FDC0AFE4-7EC2-4950-89C2-FAA8A25145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20166" y="505596"/>
            <a:ext cx="2880883" cy="448137"/>
          </a:xfrm>
          <a:prstGeom prst="rect">
            <a:avLst/>
          </a:prstGeom>
        </p:spPr>
      </p:pic>
      <p:pic>
        <p:nvPicPr>
          <p:cNvPr id="342" name="Рисунок 341"/>
          <p:cNvPicPr>
            <a:picLocks noChangeAspect="1"/>
          </p:cNvPicPr>
          <p:nvPr/>
        </p:nvPicPr>
        <p:blipFill rotWithShape="1">
          <a:blip r:embed="rId11"/>
          <a:srcRect l="7214" t="31365" r="65286" b="41333"/>
          <a:stretch/>
        </p:blipFill>
        <p:spPr>
          <a:xfrm>
            <a:off x="333451" y="200679"/>
            <a:ext cx="1509079" cy="8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9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239</Words>
  <Application>Microsoft Office PowerPoint</Application>
  <PresentationFormat>Широкоэкранный</PresentationFormat>
  <Paragraphs>53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Akrobat Bold</vt:lpstr>
      <vt:lpstr>Calibri</vt:lpstr>
      <vt:lpstr>PT Astra Serif</vt:lpstr>
      <vt:lpstr>Akrobat Black</vt:lpstr>
      <vt:lpstr>Times New Roman</vt:lpstr>
      <vt:lpstr>Arial</vt:lpstr>
      <vt:lpstr>Akrobat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Калмыков</dc:creator>
  <cp:lastModifiedBy>f29</cp:lastModifiedBy>
  <cp:revision>192</cp:revision>
  <cp:lastPrinted>2021-09-20T10:53:46Z</cp:lastPrinted>
  <dcterms:created xsi:type="dcterms:W3CDTF">2020-09-15T04:37:03Z</dcterms:created>
  <dcterms:modified xsi:type="dcterms:W3CDTF">2021-09-23T12:24:49Z</dcterms:modified>
</cp:coreProperties>
</file>